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19C50-4EDE-4B39-BA59-E2948218E66C}" v="17" dt="2025-05-29T05:23:24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8" autoAdjust="0"/>
  </p:normalViewPr>
  <p:slideViewPr>
    <p:cSldViewPr snapToGrid="0">
      <p:cViewPr>
        <p:scale>
          <a:sx n="76" d="100"/>
          <a:sy n="76" d="100"/>
        </p:scale>
        <p:origin x="91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Barinaga" userId="dd33ba909215b79c" providerId="LiveId" clId="{2BA19C50-4EDE-4B39-BA59-E2948218E66C}"/>
    <pc:docChg chg="undo custSel addSld modSld">
      <pc:chgData name="Cristian Barinaga" userId="dd33ba909215b79c" providerId="LiveId" clId="{2BA19C50-4EDE-4B39-BA59-E2948218E66C}" dt="2025-05-29T05:31:08.795" v="1129" actId="20577"/>
      <pc:docMkLst>
        <pc:docMk/>
      </pc:docMkLst>
      <pc:sldChg chg="new">
        <pc:chgData name="Cristian Barinaga" userId="dd33ba909215b79c" providerId="LiveId" clId="{2BA19C50-4EDE-4B39-BA59-E2948218E66C}" dt="2025-05-29T04:58:03.497" v="0" actId="680"/>
        <pc:sldMkLst>
          <pc:docMk/>
          <pc:sldMk cId="841548145" sldId="256"/>
        </pc:sldMkLst>
      </pc:sldChg>
      <pc:sldChg chg="addSp delSp modSp new mod">
        <pc:chgData name="Cristian Barinaga" userId="dd33ba909215b79c" providerId="LiveId" clId="{2BA19C50-4EDE-4B39-BA59-E2948218E66C}" dt="2025-05-29T05:31:08.795" v="1129" actId="20577"/>
        <pc:sldMkLst>
          <pc:docMk/>
          <pc:sldMk cId="4228217761" sldId="257"/>
        </pc:sldMkLst>
        <pc:spChg chg="mod">
          <ac:chgData name="Cristian Barinaga" userId="dd33ba909215b79c" providerId="LiveId" clId="{2BA19C50-4EDE-4B39-BA59-E2948218E66C}" dt="2025-05-29T05:26:14.591" v="406" actId="20577"/>
          <ac:spMkLst>
            <pc:docMk/>
            <pc:sldMk cId="4228217761" sldId="257"/>
            <ac:spMk id="2" creationId="{AD90239E-A40F-CE47-5D4D-E27EB51ED2BD}"/>
          </ac:spMkLst>
        </pc:spChg>
        <pc:spChg chg="mod">
          <ac:chgData name="Cristian Barinaga" userId="dd33ba909215b79c" providerId="LiveId" clId="{2BA19C50-4EDE-4B39-BA59-E2948218E66C}" dt="2025-05-29T05:31:08.795" v="1129" actId="20577"/>
          <ac:spMkLst>
            <pc:docMk/>
            <pc:sldMk cId="4228217761" sldId="257"/>
            <ac:spMk id="3" creationId="{4DB526F5-147E-6615-5B32-3D08962AC256}"/>
          </ac:spMkLst>
        </pc:spChg>
        <pc:spChg chg="add del mod">
          <ac:chgData name="Cristian Barinaga" userId="dd33ba909215b79c" providerId="LiveId" clId="{2BA19C50-4EDE-4B39-BA59-E2948218E66C}" dt="2025-05-29T04:58:56.929" v="4" actId="478"/>
          <ac:spMkLst>
            <pc:docMk/>
            <pc:sldMk cId="4228217761" sldId="257"/>
            <ac:spMk id="6" creationId="{2BC9FD16-BCCF-94A0-7F00-A5D662EF5FA3}"/>
          </ac:spMkLst>
        </pc:spChg>
        <pc:spChg chg="add del mod">
          <ac:chgData name="Cristian Barinaga" userId="dd33ba909215b79c" providerId="LiveId" clId="{2BA19C50-4EDE-4B39-BA59-E2948218E66C}" dt="2025-05-29T04:58:56.929" v="4" actId="478"/>
          <ac:spMkLst>
            <pc:docMk/>
            <pc:sldMk cId="4228217761" sldId="257"/>
            <ac:spMk id="7" creationId="{5178A1CC-04CE-EC3C-B8F1-EFAC43CD3DFD}"/>
          </ac:spMkLst>
        </pc:spChg>
        <pc:spChg chg="add del mod">
          <ac:chgData name="Cristian Barinaga" userId="dd33ba909215b79c" providerId="LiveId" clId="{2BA19C50-4EDE-4B39-BA59-E2948218E66C}" dt="2025-05-29T04:58:56.929" v="4" actId="478"/>
          <ac:spMkLst>
            <pc:docMk/>
            <pc:sldMk cId="4228217761" sldId="257"/>
            <ac:spMk id="8" creationId="{8ABF87F4-D964-BA67-EFB6-C690D76C86AB}"/>
          </ac:spMkLst>
        </pc:spChg>
        <pc:spChg chg="add del mod">
          <ac:chgData name="Cristian Barinaga" userId="dd33ba909215b79c" providerId="LiveId" clId="{2BA19C50-4EDE-4B39-BA59-E2948218E66C}" dt="2025-05-29T04:58:56.929" v="4" actId="478"/>
          <ac:spMkLst>
            <pc:docMk/>
            <pc:sldMk cId="4228217761" sldId="257"/>
            <ac:spMk id="9" creationId="{00C67481-7EBF-9070-9B1C-BB65CC463285}"/>
          </ac:spMkLst>
        </pc:spChg>
        <pc:spChg chg="add del mod">
          <ac:chgData name="Cristian Barinaga" userId="dd33ba909215b79c" providerId="LiveId" clId="{2BA19C50-4EDE-4B39-BA59-E2948218E66C}" dt="2025-05-29T04:58:56.929" v="4" actId="478"/>
          <ac:spMkLst>
            <pc:docMk/>
            <pc:sldMk cId="4228217761" sldId="257"/>
            <ac:spMk id="10" creationId="{F4494152-2051-17BC-2697-4A5AC3256D8F}"/>
          </ac:spMkLst>
        </pc:spChg>
        <pc:spChg chg="add mod">
          <ac:chgData name="Cristian Barinaga" userId="dd33ba909215b79c" providerId="LiveId" clId="{2BA19C50-4EDE-4B39-BA59-E2948218E66C}" dt="2025-05-29T04:59:26.544" v="6" actId="164"/>
          <ac:spMkLst>
            <pc:docMk/>
            <pc:sldMk cId="4228217761" sldId="257"/>
            <ac:spMk id="13" creationId="{1888C84B-523C-C5B0-8A8E-BA05C430FB5B}"/>
          </ac:spMkLst>
        </pc:spChg>
        <pc:spChg chg="add mod">
          <ac:chgData name="Cristian Barinaga" userId="dd33ba909215b79c" providerId="LiveId" clId="{2BA19C50-4EDE-4B39-BA59-E2948218E66C}" dt="2025-05-29T04:59:26.544" v="6" actId="164"/>
          <ac:spMkLst>
            <pc:docMk/>
            <pc:sldMk cId="4228217761" sldId="257"/>
            <ac:spMk id="14" creationId="{A653E007-A837-B70D-4691-DDB3CEE02B11}"/>
          </ac:spMkLst>
        </pc:spChg>
        <pc:spChg chg="add mod">
          <ac:chgData name="Cristian Barinaga" userId="dd33ba909215b79c" providerId="LiveId" clId="{2BA19C50-4EDE-4B39-BA59-E2948218E66C}" dt="2025-05-29T04:59:26.544" v="6" actId="164"/>
          <ac:spMkLst>
            <pc:docMk/>
            <pc:sldMk cId="4228217761" sldId="257"/>
            <ac:spMk id="17" creationId="{EA178020-4055-860E-7755-AFA642A3623C}"/>
          </ac:spMkLst>
        </pc:spChg>
        <pc:spChg chg="add mod">
          <ac:chgData name="Cristian Barinaga" userId="dd33ba909215b79c" providerId="LiveId" clId="{2BA19C50-4EDE-4B39-BA59-E2948218E66C}" dt="2025-05-29T04:59:26.544" v="6" actId="164"/>
          <ac:spMkLst>
            <pc:docMk/>
            <pc:sldMk cId="4228217761" sldId="257"/>
            <ac:spMk id="18" creationId="{EB75CDDF-4200-ED7F-7166-22FEF5D0525F}"/>
          </ac:spMkLst>
        </pc:spChg>
        <pc:spChg chg="mod">
          <ac:chgData name="Cristian Barinaga" userId="dd33ba909215b79c" providerId="LiveId" clId="{2BA19C50-4EDE-4B39-BA59-E2948218E66C}" dt="2025-05-29T05:00:57.872" v="24" actId="14100"/>
          <ac:spMkLst>
            <pc:docMk/>
            <pc:sldMk cId="4228217761" sldId="257"/>
            <ac:spMk id="19" creationId="{E4829D96-D34E-8213-C241-30B5EA42484F}"/>
          </ac:spMkLst>
        </pc:spChg>
        <pc:spChg chg="mod">
          <ac:chgData name="Cristian Barinaga" userId="dd33ba909215b79c" providerId="LiveId" clId="{2BA19C50-4EDE-4B39-BA59-E2948218E66C}" dt="2025-05-29T05:00:50.125" v="23" actId="14100"/>
          <ac:spMkLst>
            <pc:docMk/>
            <pc:sldMk cId="4228217761" sldId="257"/>
            <ac:spMk id="21" creationId="{B09B599A-5C5A-AFB5-B45C-466CAB0C0696}"/>
          </ac:spMkLst>
        </pc:spChg>
        <pc:spChg chg="add mod">
          <ac:chgData name="Cristian Barinaga" userId="dd33ba909215b79c" providerId="LiveId" clId="{2BA19C50-4EDE-4B39-BA59-E2948218E66C}" dt="2025-05-29T04:59:26.544" v="6" actId="164"/>
          <ac:spMkLst>
            <pc:docMk/>
            <pc:sldMk cId="4228217761" sldId="257"/>
            <ac:spMk id="22" creationId="{56A125C0-5BA0-1B45-969E-8D6F57F506E9}"/>
          </ac:spMkLst>
        </pc:spChg>
        <pc:spChg chg="add mod">
          <ac:chgData name="Cristian Barinaga" userId="dd33ba909215b79c" providerId="LiveId" clId="{2BA19C50-4EDE-4B39-BA59-E2948218E66C}" dt="2025-05-29T05:01:06.977" v="25" actId="14100"/>
          <ac:spMkLst>
            <pc:docMk/>
            <pc:sldMk cId="4228217761" sldId="257"/>
            <ac:spMk id="23" creationId="{9B47080D-2934-6748-49BA-9A2C2ACF15E1}"/>
          </ac:spMkLst>
        </pc:spChg>
        <pc:spChg chg="mod">
          <ac:chgData name="Cristian Barinaga" userId="dd33ba909215b79c" providerId="LiveId" clId="{2BA19C50-4EDE-4B39-BA59-E2948218E66C}" dt="2025-05-29T05:01:10.983" v="26" actId="14100"/>
          <ac:spMkLst>
            <pc:docMk/>
            <pc:sldMk cId="4228217761" sldId="257"/>
            <ac:spMk id="25" creationId="{0D04D657-2DF3-6C7A-6CE7-47477C4F1116}"/>
          </ac:spMkLst>
        </pc:spChg>
        <pc:spChg chg="mod">
          <ac:chgData name="Cristian Barinaga" userId="dd33ba909215b79c" providerId="LiveId" clId="{2BA19C50-4EDE-4B39-BA59-E2948218E66C}" dt="2025-05-29T05:01:17.011" v="27" actId="14100"/>
          <ac:spMkLst>
            <pc:docMk/>
            <pc:sldMk cId="4228217761" sldId="257"/>
            <ac:spMk id="27" creationId="{9477420E-4CD3-FD26-CC3C-E4EAA12908AD}"/>
          </ac:spMkLst>
        </pc:spChg>
        <pc:spChg chg="add mod">
          <ac:chgData name="Cristian Barinaga" userId="dd33ba909215b79c" providerId="LiveId" clId="{2BA19C50-4EDE-4B39-BA59-E2948218E66C}" dt="2025-05-29T05:01:21.342" v="28" actId="14100"/>
          <ac:spMkLst>
            <pc:docMk/>
            <pc:sldMk cId="4228217761" sldId="257"/>
            <ac:spMk id="29" creationId="{994F0E6D-4F38-EB22-7BD4-F653A6F7C5BE}"/>
          </ac:spMkLst>
        </pc:spChg>
        <pc:spChg chg="add mod">
          <ac:chgData name="Cristian Barinaga" userId="dd33ba909215b79c" providerId="LiveId" clId="{2BA19C50-4EDE-4B39-BA59-E2948218E66C}" dt="2025-05-29T04:59:26.544" v="6" actId="164"/>
          <ac:spMkLst>
            <pc:docMk/>
            <pc:sldMk cId="4228217761" sldId="257"/>
            <ac:spMk id="30" creationId="{F10D105D-4F3D-9279-1D5E-12346CB0FCB0}"/>
          </ac:spMkLst>
        </pc:spChg>
        <pc:spChg chg="add mod">
          <ac:chgData name="Cristian Barinaga" userId="dd33ba909215b79c" providerId="LiveId" clId="{2BA19C50-4EDE-4B39-BA59-E2948218E66C}" dt="2025-05-29T04:59:26.544" v="6" actId="164"/>
          <ac:spMkLst>
            <pc:docMk/>
            <pc:sldMk cId="4228217761" sldId="257"/>
            <ac:spMk id="31" creationId="{05C4103C-8362-D0BD-A852-016EA4521164}"/>
          </ac:spMkLst>
        </pc:spChg>
        <pc:spChg chg="add mod">
          <ac:chgData name="Cristian Barinaga" userId="dd33ba909215b79c" providerId="LiveId" clId="{2BA19C50-4EDE-4B39-BA59-E2948218E66C}" dt="2025-05-29T04:59:26.544" v="6" actId="164"/>
          <ac:spMkLst>
            <pc:docMk/>
            <pc:sldMk cId="4228217761" sldId="257"/>
            <ac:spMk id="35" creationId="{65F55099-71F1-5D23-E3C5-2454CA39E4F1}"/>
          </ac:spMkLst>
        </pc:spChg>
        <pc:grpChg chg="mod">
          <ac:chgData name="Cristian Barinaga" userId="dd33ba909215b79c" providerId="LiveId" clId="{2BA19C50-4EDE-4B39-BA59-E2948218E66C}" dt="2025-05-29T05:26:09.550" v="390" actId="1076"/>
          <ac:grpSpMkLst>
            <pc:docMk/>
            <pc:sldMk cId="4228217761" sldId="257"/>
            <ac:grpSpMk id="38" creationId="{EF93C5FB-BBA6-586F-661A-F1A858BD21D9}"/>
          </ac:grpSpMkLst>
        </pc:grpChg>
        <pc:picChg chg="add del mod">
          <ac:chgData name="Cristian Barinaga" userId="dd33ba909215b79c" providerId="LiveId" clId="{2BA19C50-4EDE-4B39-BA59-E2948218E66C}" dt="2025-05-29T04:58:56.929" v="4" actId="478"/>
          <ac:picMkLst>
            <pc:docMk/>
            <pc:sldMk cId="4228217761" sldId="257"/>
            <ac:picMk id="4" creationId="{4F524CEF-7463-807B-1CE1-A9A70EB95D10}"/>
          </ac:picMkLst>
        </pc:picChg>
        <pc:picChg chg="add del mod">
          <ac:chgData name="Cristian Barinaga" userId="dd33ba909215b79c" providerId="LiveId" clId="{2BA19C50-4EDE-4B39-BA59-E2948218E66C}" dt="2025-05-29T04:58:56.929" v="4" actId="478"/>
          <ac:picMkLst>
            <pc:docMk/>
            <pc:sldMk cId="4228217761" sldId="257"/>
            <ac:picMk id="5" creationId="{89F08998-B769-024A-B26A-B2DAC1916C25}"/>
          </ac:picMkLst>
        </pc:picChg>
      </pc:sldChg>
      <pc:sldChg chg="addSp delSp modSp add mod setBg">
        <pc:chgData name="Cristian Barinaga" userId="dd33ba909215b79c" providerId="LiveId" clId="{2BA19C50-4EDE-4B39-BA59-E2948218E66C}" dt="2025-05-29T05:27:18.319" v="588" actId="20577"/>
        <pc:sldMkLst>
          <pc:docMk/>
          <pc:sldMk cId="3285954003" sldId="258"/>
        </pc:sldMkLst>
        <pc:spChg chg="mod">
          <ac:chgData name="Cristian Barinaga" userId="dd33ba909215b79c" providerId="LiveId" clId="{2BA19C50-4EDE-4B39-BA59-E2948218E66C}" dt="2025-05-29T05:25:39.716" v="387" actId="26606"/>
          <ac:spMkLst>
            <pc:docMk/>
            <pc:sldMk cId="3285954003" sldId="258"/>
            <ac:spMk id="2" creationId="{7B89E998-E2FC-DDD3-769D-8CA7F0384B35}"/>
          </ac:spMkLst>
        </pc:spChg>
        <pc:spChg chg="mod">
          <ac:chgData name="Cristian Barinaga" userId="dd33ba909215b79c" providerId="LiveId" clId="{2BA19C50-4EDE-4B39-BA59-E2948218E66C}" dt="2025-05-29T05:27:18.319" v="588" actId="20577"/>
          <ac:spMkLst>
            <pc:docMk/>
            <pc:sldMk cId="3285954003" sldId="258"/>
            <ac:spMk id="3" creationId="{31490088-B8CF-93B4-2C14-309B4AFDB262}"/>
          </ac:spMkLst>
        </pc:spChg>
        <pc:spChg chg="add del mod">
          <ac:chgData name="Cristian Barinaga" userId="dd33ba909215b79c" providerId="LiveId" clId="{2BA19C50-4EDE-4B39-BA59-E2948218E66C}" dt="2025-05-29T05:02:24.917" v="73" actId="478"/>
          <ac:spMkLst>
            <pc:docMk/>
            <pc:sldMk cId="3285954003" sldId="258"/>
            <ac:spMk id="5" creationId="{CB988B3A-2D67-5728-87C1-8F5E59BD7A64}"/>
          </ac:spMkLst>
        </pc:spChg>
        <pc:spChg chg="add mod">
          <ac:chgData name="Cristian Barinaga" userId="dd33ba909215b79c" providerId="LiveId" clId="{2BA19C50-4EDE-4B39-BA59-E2948218E66C}" dt="2025-05-29T05:02:36.537" v="74" actId="164"/>
          <ac:spMkLst>
            <pc:docMk/>
            <pc:sldMk cId="3285954003" sldId="258"/>
            <ac:spMk id="6" creationId="{06997D51-D4ED-8A3B-55E5-0743CF6B767A}"/>
          </ac:spMkLst>
        </pc:spChg>
        <pc:spChg chg="add mod">
          <ac:chgData name="Cristian Barinaga" userId="dd33ba909215b79c" providerId="LiveId" clId="{2BA19C50-4EDE-4B39-BA59-E2948218E66C}" dt="2025-05-29T05:02:36.537" v="74" actId="164"/>
          <ac:spMkLst>
            <pc:docMk/>
            <pc:sldMk cId="3285954003" sldId="258"/>
            <ac:spMk id="7" creationId="{A2194ACC-3170-7CDA-0457-DB1958A139A1}"/>
          </ac:spMkLst>
        </pc:spChg>
        <pc:spChg chg="mod">
          <ac:chgData name="Cristian Barinaga" userId="dd33ba909215b79c" providerId="LiveId" clId="{2BA19C50-4EDE-4B39-BA59-E2948218E66C}" dt="2025-05-29T05:03:38.190" v="95" actId="255"/>
          <ac:spMkLst>
            <pc:docMk/>
            <pc:sldMk cId="3285954003" sldId="258"/>
            <ac:spMk id="8" creationId="{0C734D6B-ADB7-EA16-7493-077F061FC57B}"/>
          </ac:spMkLst>
        </pc:spChg>
        <pc:spChg chg="add mod">
          <ac:chgData name="Cristian Barinaga" userId="dd33ba909215b79c" providerId="LiveId" clId="{2BA19C50-4EDE-4B39-BA59-E2948218E66C}" dt="2025-05-29T05:03:41.894" v="96" actId="255"/>
          <ac:spMkLst>
            <pc:docMk/>
            <pc:sldMk cId="3285954003" sldId="258"/>
            <ac:spMk id="9" creationId="{938DB9C0-FD93-56F2-33B0-92DCBB6A3BC7}"/>
          </ac:spMkLst>
        </pc:spChg>
        <pc:spChg chg="add mod">
          <ac:chgData name="Cristian Barinaga" userId="dd33ba909215b79c" providerId="LiveId" clId="{2BA19C50-4EDE-4B39-BA59-E2948218E66C}" dt="2025-05-29T05:03:51.387" v="98" actId="255"/>
          <ac:spMkLst>
            <pc:docMk/>
            <pc:sldMk cId="3285954003" sldId="258"/>
            <ac:spMk id="10" creationId="{ADE72E20-D7D9-9153-172D-E42F558F5982}"/>
          </ac:spMkLst>
        </pc:spChg>
        <pc:spChg chg="mod">
          <ac:chgData name="Cristian Barinaga" userId="dd33ba909215b79c" providerId="LiveId" clId="{2BA19C50-4EDE-4B39-BA59-E2948218E66C}" dt="2025-05-29T05:03:34.529" v="94" actId="255"/>
          <ac:spMkLst>
            <pc:docMk/>
            <pc:sldMk cId="3285954003" sldId="258"/>
            <ac:spMk id="39" creationId="{DBE68351-2AA4-E145-6654-FF1AA99E726D}"/>
          </ac:spMkLst>
        </pc:spChg>
        <pc:spChg chg="mod">
          <ac:chgData name="Cristian Barinaga" userId="dd33ba909215b79c" providerId="LiveId" clId="{2BA19C50-4EDE-4B39-BA59-E2948218E66C}" dt="2025-05-29T05:03:46.135" v="97" actId="255"/>
          <ac:spMkLst>
            <pc:docMk/>
            <pc:sldMk cId="3285954003" sldId="258"/>
            <ac:spMk id="40" creationId="{D297BAA4-C5CD-2E0F-9755-B023D9D7F4FC}"/>
          </ac:spMkLst>
        </pc:spChg>
        <pc:spChg chg="mod">
          <ac:chgData name="Cristian Barinaga" userId="dd33ba909215b79c" providerId="LiveId" clId="{2BA19C50-4EDE-4B39-BA59-E2948218E66C}" dt="2025-05-29T05:02:36.537" v="74" actId="164"/>
          <ac:spMkLst>
            <pc:docMk/>
            <pc:sldMk cId="3285954003" sldId="258"/>
            <ac:spMk id="41" creationId="{559EE13F-CCD3-0367-6EF4-B5C79EABB046}"/>
          </ac:spMkLst>
        </pc:spChg>
        <pc:spChg chg="add mod">
          <ac:chgData name="Cristian Barinaga" userId="dd33ba909215b79c" providerId="LiveId" clId="{2BA19C50-4EDE-4B39-BA59-E2948218E66C}" dt="2025-05-29T05:04:26.183" v="178" actId="14100"/>
          <ac:spMkLst>
            <pc:docMk/>
            <pc:sldMk cId="3285954003" sldId="258"/>
            <ac:spMk id="42" creationId="{9BA527EA-5AE7-15C4-FE7B-10A02EA631E5}"/>
          </ac:spMkLst>
        </pc:spChg>
        <pc:spChg chg="add mod">
          <ac:chgData name="Cristian Barinaga" userId="dd33ba909215b79c" providerId="LiveId" clId="{2BA19C50-4EDE-4B39-BA59-E2948218E66C}" dt="2025-05-29T05:02:36.537" v="74" actId="164"/>
          <ac:spMkLst>
            <pc:docMk/>
            <pc:sldMk cId="3285954003" sldId="258"/>
            <ac:spMk id="43" creationId="{DE7318C4-523E-075A-C307-71CF9CA66140}"/>
          </ac:spMkLst>
        </pc:spChg>
        <pc:spChg chg="add mod">
          <ac:chgData name="Cristian Barinaga" userId="dd33ba909215b79c" providerId="LiveId" clId="{2BA19C50-4EDE-4B39-BA59-E2948218E66C}" dt="2025-05-29T05:04:10.250" v="139" actId="1035"/>
          <ac:spMkLst>
            <pc:docMk/>
            <pc:sldMk cId="3285954003" sldId="258"/>
            <ac:spMk id="44" creationId="{434AF896-B082-F8C3-2781-8205999BB119}"/>
          </ac:spMkLst>
        </pc:spChg>
        <pc:spChg chg="add mod">
          <ac:chgData name="Cristian Barinaga" userId="dd33ba909215b79c" providerId="LiveId" clId="{2BA19C50-4EDE-4B39-BA59-E2948218E66C}" dt="2025-05-29T05:04:01.682" v="111" actId="1036"/>
          <ac:spMkLst>
            <pc:docMk/>
            <pc:sldMk cId="3285954003" sldId="258"/>
            <ac:spMk id="45" creationId="{8EF8E936-3A43-EEB8-1C27-E4BC90C7F81B}"/>
          </ac:spMkLst>
        </pc:spChg>
        <pc:spChg chg="mod">
          <ac:chgData name="Cristian Barinaga" userId="dd33ba909215b79c" providerId="LiveId" clId="{2BA19C50-4EDE-4B39-BA59-E2948218E66C}" dt="2025-05-29T05:03:59.726" v="109" actId="1037"/>
          <ac:spMkLst>
            <pc:docMk/>
            <pc:sldMk cId="3285954003" sldId="258"/>
            <ac:spMk id="46" creationId="{EFEDA31A-1B5B-9F6F-6AB3-87B1BC95241F}"/>
          </ac:spMkLst>
        </pc:spChg>
        <pc:spChg chg="add mod">
          <ac:chgData name="Cristian Barinaga" userId="dd33ba909215b79c" providerId="LiveId" clId="{2BA19C50-4EDE-4B39-BA59-E2948218E66C}" dt="2025-05-29T05:04:19.401" v="177" actId="1036"/>
          <ac:spMkLst>
            <pc:docMk/>
            <pc:sldMk cId="3285954003" sldId="258"/>
            <ac:spMk id="48" creationId="{BD6A4C07-55B2-E343-83C6-6ECE3A3189A3}"/>
          </ac:spMkLst>
        </pc:spChg>
        <pc:spChg chg="add del">
          <ac:chgData name="Cristian Barinaga" userId="dd33ba909215b79c" providerId="LiveId" clId="{2BA19C50-4EDE-4B39-BA59-E2948218E66C}" dt="2025-05-29T05:25:39.716" v="387" actId="26606"/>
          <ac:spMkLst>
            <pc:docMk/>
            <pc:sldMk cId="3285954003" sldId="258"/>
            <ac:spMk id="54" creationId="{058A14AF-9FB5-4CC7-BA35-E8E85D3EDF0E}"/>
          </ac:spMkLst>
        </pc:spChg>
        <pc:spChg chg="add del">
          <ac:chgData name="Cristian Barinaga" userId="dd33ba909215b79c" providerId="LiveId" clId="{2BA19C50-4EDE-4B39-BA59-E2948218E66C}" dt="2025-05-29T05:25:39.716" v="387" actId="26606"/>
          <ac:spMkLst>
            <pc:docMk/>
            <pc:sldMk cId="3285954003" sldId="258"/>
            <ac:spMk id="56" creationId="{3A9A4357-BD1D-4622-A4FE-766E6AB8DE84}"/>
          </ac:spMkLst>
        </pc:spChg>
        <pc:spChg chg="add del">
          <ac:chgData name="Cristian Barinaga" userId="dd33ba909215b79c" providerId="LiveId" clId="{2BA19C50-4EDE-4B39-BA59-E2948218E66C}" dt="2025-05-29T05:25:39.716" v="387" actId="26606"/>
          <ac:spMkLst>
            <pc:docMk/>
            <pc:sldMk cId="3285954003" sldId="258"/>
            <ac:spMk id="58" creationId="{E659831F-0D9A-4C63-9EBB-8435B85A440F}"/>
          </ac:spMkLst>
        </pc:spChg>
        <pc:spChg chg="add del">
          <ac:chgData name="Cristian Barinaga" userId="dd33ba909215b79c" providerId="LiveId" clId="{2BA19C50-4EDE-4B39-BA59-E2948218E66C}" dt="2025-05-29T05:25:39.716" v="387" actId="26606"/>
          <ac:spMkLst>
            <pc:docMk/>
            <pc:sldMk cId="3285954003" sldId="258"/>
            <ac:spMk id="60" creationId="{E6995CE5-F890-4ABA-82A2-26507CE8D2A3}"/>
          </ac:spMkLst>
        </pc:spChg>
        <pc:spChg chg="add del">
          <ac:chgData name="Cristian Barinaga" userId="dd33ba909215b79c" providerId="LiveId" clId="{2BA19C50-4EDE-4B39-BA59-E2948218E66C}" dt="2025-05-29T05:25:36.796" v="382" actId="26606"/>
          <ac:spMkLst>
            <pc:docMk/>
            <pc:sldMk cId="3285954003" sldId="258"/>
            <ac:spMk id="65" creationId="{DBC6133C-0615-4CE4-9132-37E609A9BDFA}"/>
          </ac:spMkLst>
        </pc:spChg>
        <pc:spChg chg="add del">
          <ac:chgData name="Cristian Barinaga" userId="dd33ba909215b79c" providerId="LiveId" clId="{2BA19C50-4EDE-4B39-BA59-E2948218E66C}" dt="2025-05-29T05:25:36.796" v="382" actId="26606"/>
          <ac:spMkLst>
            <pc:docMk/>
            <pc:sldMk cId="3285954003" sldId="258"/>
            <ac:spMk id="69" creationId="{55222F96-971A-4F90-B841-6BAB416C7AC1}"/>
          </ac:spMkLst>
        </pc:spChg>
        <pc:spChg chg="add del">
          <ac:chgData name="Cristian Barinaga" userId="dd33ba909215b79c" providerId="LiveId" clId="{2BA19C50-4EDE-4B39-BA59-E2948218E66C}" dt="2025-05-29T05:25:36.796" v="382" actId="26606"/>
          <ac:spMkLst>
            <pc:docMk/>
            <pc:sldMk cId="3285954003" sldId="258"/>
            <ac:spMk id="71" creationId="{08980754-6F4B-43C9-B9BE-127B6BED6586}"/>
          </ac:spMkLst>
        </pc:spChg>
        <pc:spChg chg="add del">
          <ac:chgData name="Cristian Barinaga" userId="dd33ba909215b79c" providerId="LiveId" clId="{2BA19C50-4EDE-4B39-BA59-E2948218E66C}" dt="2025-05-29T05:25:36.796" v="382" actId="26606"/>
          <ac:spMkLst>
            <pc:docMk/>
            <pc:sldMk cId="3285954003" sldId="258"/>
            <ac:spMk id="73" creationId="{2C1BBA94-3F40-40AA-8BB9-E69E25E537C1}"/>
          </ac:spMkLst>
        </pc:spChg>
        <pc:grpChg chg="del">
          <ac:chgData name="Cristian Barinaga" userId="dd33ba909215b79c" providerId="LiveId" clId="{2BA19C50-4EDE-4B39-BA59-E2948218E66C}" dt="2025-05-29T05:02:12.578" v="69" actId="478"/>
          <ac:grpSpMkLst>
            <pc:docMk/>
            <pc:sldMk cId="3285954003" sldId="258"/>
            <ac:grpSpMk id="38" creationId="{7F24D0D0-88B4-8020-D066-9795B8583D2F}"/>
          </ac:grpSpMkLst>
        </pc:grpChg>
        <pc:grpChg chg="add mod">
          <ac:chgData name="Cristian Barinaga" userId="dd33ba909215b79c" providerId="LiveId" clId="{2BA19C50-4EDE-4B39-BA59-E2948218E66C}" dt="2025-05-29T05:25:39.716" v="387" actId="26606"/>
          <ac:grpSpMkLst>
            <pc:docMk/>
            <pc:sldMk cId="3285954003" sldId="258"/>
            <ac:grpSpMk id="49" creationId="{D4001CED-6011-D1D1-1125-6FAE6283F796}"/>
          </ac:grpSpMkLst>
        </pc:grpChg>
      </pc:sldChg>
      <pc:sldChg chg="addSp delSp modSp add mod setBg">
        <pc:chgData name="Cristian Barinaga" userId="dd33ba909215b79c" providerId="LiveId" clId="{2BA19C50-4EDE-4B39-BA59-E2948218E66C}" dt="2025-05-29T05:27:58.483" v="698" actId="20577"/>
        <pc:sldMkLst>
          <pc:docMk/>
          <pc:sldMk cId="1698464157" sldId="259"/>
        </pc:sldMkLst>
        <pc:spChg chg="mod">
          <ac:chgData name="Cristian Barinaga" userId="dd33ba909215b79c" providerId="LiveId" clId="{2BA19C50-4EDE-4B39-BA59-E2948218E66C}" dt="2025-05-29T05:25:39.152" v="386" actId="26606"/>
          <ac:spMkLst>
            <pc:docMk/>
            <pc:sldMk cId="1698464157" sldId="259"/>
            <ac:spMk id="2" creationId="{548B104E-1C36-B2D5-266A-B9FE5B70DC7E}"/>
          </ac:spMkLst>
        </pc:spChg>
        <pc:spChg chg="mod">
          <ac:chgData name="Cristian Barinaga" userId="dd33ba909215b79c" providerId="LiveId" clId="{2BA19C50-4EDE-4B39-BA59-E2948218E66C}" dt="2025-05-29T05:27:58.483" v="698" actId="20577"/>
          <ac:spMkLst>
            <pc:docMk/>
            <pc:sldMk cId="1698464157" sldId="259"/>
            <ac:spMk id="3" creationId="{E31E8D6B-A288-6DAC-2426-DA415D8505A5}"/>
          </ac:spMkLst>
        </pc:spChg>
        <pc:spChg chg="del">
          <ac:chgData name="Cristian Barinaga" userId="dd33ba909215b79c" providerId="LiveId" clId="{2BA19C50-4EDE-4B39-BA59-E2948218E66C}" dt="2025-05-29T05:10:47.188" v="237" actId="478"/>
          <ac:spMkLst>
            <pc:docMk/>
            <pc:sldMk cId="1698464157" sldId="259"/>
            <ac:spMk id="11" creationId="{C624BDBF-B61D-33D6-5CD9-CF7312216F79}"/>
          </ac:spMkLst>
        </pc:spChg>
        <pc:spChg chg="add mod">
          <ac:chgData name="Cristian Barinaga" userId="dd33ba909215b79c" providerId="LiveId" clId="{2BA19C50-4EDE-4B39-BA59-E2948218E66C}" dt="2025-05-29T05:11:16.705" v="238" actId="164"/>
          <ac:spMkLst>
            <pc:docMk/>
            <pc:sldMk cId="1698464157" sldId="259"/>
            <ac:spMk id="12" creationId="{33A3F065-03B8-C47E-5A7E-B00905F386B8}"/>
          </ac:spMkLst>
        </pc:spChg>
        <pc:spChg chg="add mod">
          <ac:chgData name="Cristian Barinaga" userId="dd33ba909215b79c" providerId="LiveId" clId="{2BA19C50-4EDE-4B39-BA59-E2948218E66C}" dt="2025-05-29T05:11:16.705" v="238" actId="164"/>
          <ac:spMkLst>
            <pc:docMk/>
            <pc:sldMk cId="1698464157" sldId="259"/>
            <ac:spMk id="13" creationId="{70239E2A-885B-8B81-95AA-079493C6069A}"/>
          </ac:spMkLst>
        </pc:spChg>
        <pc:spChg chg="mod">
          <ac:chgData name="Cristian Barinaga" userId="dd33ba909215b79c" providerId="LiveId" clId="{2BA19C50-4EDE-4B39-BA59-E2948218E66C}" dt="2025-05-29T05:12:02.663" v="250" actId="255"/>
          <ac:spMkLst>
            <pc:docMk/>
            <pc:sldMk cId="1698464157" sldId="259"/>
            <ac:spMk id="14" creationId="{4F59969B-3B22-9962-1543-0D9012FCF405}"/>
          </ac:spMkLst>
        </pc:spChg>
        <pc:spChg chg="add mod">
          <ac:chgData name="Cristian Barinaga" userId="dd33ba909215b79c" providerId="LiveId" clId="{2BA19C50-4EDE-4B39-BA59-E2948218E66C}" dt="2025-05-29T05:12:15.837" v="252" actId="255"/>
          <ac:spMkLst>
            <pc:docMk/>
            <pc:sldMk cId="1698464157" sldId="259"/>
            <ac:spMk id="15" creationId="{32D939F5-CDD8-9DF9-B051-40C272EDE4B7}"/>
          </ac:spMkLst>
        </pc:spChg>
        <pc:spChg chg="mod">
          <ac:chgData name="Cristian Barinaga" userId="dd33ba909215b79c" providerId="LiveId" clId="{2BA19C50-4EDE-4B39-BA59-E2948218E66C}" dt="2025-05-29T05:12:11" v="251" actId="255"/>
          <ac:spMkLst>
            <pc:docMk/>
            <pc:sldMk cId="1698464157" sldId="259"/>
            <ac:spMk id="16" creationId="{0CED1F1E-203B-438F-C4B1-E8B5A519872C}"/>
          </ac:spMkLst>
        </pc:spChg>
        <pc:spChg chg="mod">
          <ac:chgData name="Cristian Barinaga" userId="dd33ba909215b79c" providerId="LiveId" clId="{2BA19C50-4EDE-4B39-BA59-E2948218E66C}" dt="2025-05-29T05:11:16.705" v="238" actId="164"/>
          <ac:spMkLst>
            <pc:docMk/>
            <pc:sldMk cId="1698464157" sldId="259"/>
            <ac:spMk id="17" creationId="{9A9FB55E-BB56-8A91-C0F6-B910A033218E}"/>
          </ac:spMkLst>
        </pc:spChg>
        <pc:spChg chg="add mod">
          <ac:chgData name="Cristian Barinaga" userId="dd33ba909215b79c" providerId="LiveId" clId="{2BA19C50-4EDE-4B39-BA59-E2948218E66C}" dt="2025-05-29T05:12:25.942" v="254" actId="14100"/>
          <ac:spMkLst>
            <pc:docMk/>
            <pc:sldMk cId="1698464157" sldId="259"/>
            <ac:spMk id="18" creationId="{09E5F84C-BE26-158C-6D4A-7623B29A0F35}"/>
          </ac:spMkLst>
        </pc:spChg>
        <pc:spChg chg="add mod">
          <ac:chgData name="Cristian Barinaga" userId="dd33ba909215b79c" providerId="LiveId" clId="{2BA19C50-4EDE-4B39-BA59-E2948218E66C}" dt="2025-05-29T05:11:44.240" v="247" actId="255"/>
          <ac:spMkLst>
            <pc:docMk/>
            <pc:sldMk cId="1698464157" sldId="259"/>
            <ac:spMk id="20" creationId="{15CCFC9C-E60C-C238-C695-9CDF1B56455C}"/>
          </ac:spMkLst>
        </pc:spChg>
        <pc:spChg chg="add mod">
          <ac:chgData name="Cristian Barinaga" userId="dd33ba909215b79c" providerId="LiveId" clId="{2BA19C50-4EDE-4B39-BA59-E2948218E66C}" dt="2025-05-29T05:11:16.705" v="238" actId="164"/>
          <ac:spMkLst>
            <pc:docMk/>
            <pc:sldMk cId="1698464157" sldId="259"/>
            <ac:spMk id="21" creationId="{22C546C4-84D7-54D3-6FD0-B59480D420D1}"/>
          </ac:spMkLst>
        </pc:spChg>
        <pc:spChg chg="add mod">
          <ac:chgData name="Cristian Barinaga" userId="dd33ba909215b79c" providerId="LiveId" clId="{2BA19C50-4EDE-4B39-BA59-E2948218E66C}" dt="2025-05-29T05:11:40" v="246" actId="255"/>
          <ac:spMkLst>
            <pc:docMk/>
            <pc:sldMk cId="1698464157" sldId="259"/>
            <ac:spMk id="22" creationId="{0F0E53EB-8340-4120-C1A0-92052EBCFB23}"/>
          </ac:spMkLst>
        </pc:spChg>
        <pc:spChg chg="add mod">
          <ac:chgData name="Cristian Barinaga" userId="dd33ba909215b79c" providerId="LiveId" clId="{2BA19C50-4EDE-4B39-BA59-E2948218E66C}" dt="2025-05-29T05:11:16.705" v="238" actId="164"/>
          <ac:spMkLst>
            <pc:docMk/>
            <pc:sldMk cId="1698464157" sldId="259"/>
            <ac:spMk id="23" creationId="{2120E9B0-2C38-36E0-FAEB-98A712BD98B9}"/>
          </ac:spMkLst>
        </pc:spChg>
        <pc:spChg chg="add mod">
          <ac:chgData name="Cristian Barinaga" userId="dd33ba909215b79c" providerId="LiveId" clId="{2BA19C50-4EDE-4B39-BA59-E2948218E66C}" dt="2025-05-29T05:11:56.492" v="249" actId="255"/>
          <ac:spMkLst>
            <pc:docMk/>
            <pc:sldMk cId="1698464157" sldId="259"/>
            <ac:spMk id="24" creationId="{33968CE1-1E4E-C71A-060D-D1A6891A90A3}"/>
          </ac:spMkLst>
        </pc:spChg>
        <pc:spChg chg="add del mod">
          <ac:chgData name="Cristian Barinaga" userId="dd33ba909215b79c" providerId="LiveId" clId="{2BA19C50-4EDE-4B39-BA59-E2948218E66C}" dt="2025-05-29T05:10:45.534" v="236" actId="478"/>
          <ac:spMkLst>
            <pc:docMk/>
            <pc:sldMk cId="1698464157" sldId="259"/>
            <ac:spMk id="25" creationId="{3D17DC11-800F-DA56-A596-6823AC78BE72}"/>
          </ac:spMkLst>
        </pc:spChg>
        <pc:spChg chg="del">
          <ac:chgData name="Cristian Barinaga" userId="dd33ba909215b79c" providerId="LiveId" clId="{2BA19C50-4EDE-4B39-BA59-E2948218E66C}" dt="2025-05-29T05:10:45.534" v="236" actId="478"/>
          <ac:spMkLst>
            <pc:docMk/>
            <pc:sldMk cId="1698464157" sldId="259"/>
            <ac:spMk id="26" creationId="{D959BE31-7547-CCD4-32EF-5BB8ADA0D65E}"/>
          </ac:spMkLst>
        </pc:spChg>
        <pc:spChg chg="add del">
          <ac:chgData name="Cristian Barinaga" userId="dd33ba909215b79c" providerId="LiveId" clId="{2BA19C50-4EDE-4B39-BA59-E2948218E66C}" dt="2025-05-29T05:25:39.152" v="386" actId="26606"/>
          <ac:spMkLst>
            <pc:docMk/>
            <pc:sldMk cId="1698464157" sldId="259"/>
            <ac:spMk id="32" creationId="{DBC6133C-0615-4CE4-9132-37E609A9BDFA}"/>
          </ac:spMkLst>
        </pc:spChg>
        <pc:spChg chg="add del">
          <ac:chgData name="Cristian Barinaga" userId="dd33ba909215b79c" providerId="LiveId" clId="{2BA19C50-4EDE-4B39-BA59-E2948218E66C}" dt="2025-05-29T05:25:39.152" v="386" actId="26606"/>
          <ac:spMkLst>
            <pc:docMk/>
            <pc:sldMk cId="1698464157" sldId="259"/>
            <ac:spMk id="34" creationId="{169CC832-2974-4E8D-90ED-3E2941BA7336}"/>
          </ac:spMkLst>
        </pc:spChg>
        <pc:spChg chg="add del">
          <ac:chgData name="Cristian Barinaga" userId="dd33ba909215b79c" providerId="LiveId" clId="{2BA19C50-4EDE-4B39-BA59-E2948218E66C}" dt="2025-05-29T05:25:39.152" v="386" actId="26606"/>
          <ac:spMkLst>
            <pc:docMk/>
            <pc:sldMk cId="1698464157" sldId="259"/>
            <ac:spMk id="36" creationId="{55222F96-971A-4F90-B841-6BAB416C7AC1}"/>
          </ac:spMkLst>
        </pc:spChg>
        <pc:spChg chg="add del">
          <ac:chgData name="Cristian Barinaga" userId="dd33ba909215b79c" providerId="LiveId" clId="{2BA19C50-4EDE-4B39-BA59-E2948218E66C}" dt="2025-05-29T05:25:39.152" v="386" actId="26606"/>
          <ac:spMkLst>
            <pc:docMk/>
            <pc:sldMk cId="1698464157" sldId="259"/>
            <ac:spMk id="38" creationId="{08980754-6F4B-43C9-B9BE-127B6BED6586}"/>
          </ac:spMkLst>
        </pc:spChg>
        <pc:spChg chg="add del">
          <ac:chgData name="Cristian Barinaga" userId="dd33ba909215b79c" providerId="LiveId" clId="{2BA19C50-4EDE-4B39-BA59-E2948218E66C}" dt="2025-05-29T05:25:39.152" v="386" actId="26606"/>
          <ac:spMkLst>
            <pc:docMk/>
            <pc:sldMk cId="1698464157" sldId="259"/>
            <ac:spMk id="40" creationId="{2C1BBA94-3F40-40AA-8BB9-E69E25E537C1}"/>
          </ac:spMkLst>
        </pc:spChg>
        <pc:grpChg chg="add mod">
          <ac:chgData name="Cristian Barinaga" userId="dd33ba909215b79c" providerId="LiveId" clId="{2BA19C50-4EDE-4B39-BA59-E2948218E66C}" dt="2025-05-29T05:25:39.152" v="386" actId="26606"/>
          <ac:grpSpMkLst>
            <pc:docMk/>
            <pc:sldMk cId="1698464157" sldId="259"/>
            <ac:grpSpMk id="27" creationId="{4B4DDE18-0DF4-D56E-6C62-E24288683782}"/>
          </ac:grpSpMkLst>
        </pc:grpChg>
        <pc:grpChg chg="del">
          <ac:chgData name="Cristian Barinaga" userId="dd33ba909215b79c" providerId="LiveId" clId="{2BA19C50-4EDE-4B39-BA59-E2948218E66C}" dt="2025-05-29T05:10:12.421" v="234" actId="478"/>
          <ac:grpSpMkLst>
            <pc:docMk/>
            <pc:sldMk cId="1698464157" sldId="259"/>
            <ac:grpSpMk id="49" creationId="{9FA1CF69-B33E-EA1C-70EA-BA3DE3588D5F}"/>
          </ac:grpSpMkLst>
        </pc:grpChg>
      </pc:sldChg>
      <pc:sldChg chg="addSp delSp modSp add mod setBg">
        <pc:chgData name="Cristian Barinaga" userId="dd33ba909215b79c" providerId="LiveId" clId="{2BA19C50-4EDE-4B39-BA59-E2948218E66C}" dt="2025-05-29T05:28:53.662" v="836" actId="20577"/>
        <pc:sldMkLst>
          <pc:docMk/>
          <pc:sldMk cId="1889562555" sldId="260"/>
        </pc:sldMkLst>
        <pc:spChg chg="mod">
          <ac:chgData name="Cristian Barinaga" userId="dd33ba909215b79c" providerId="LiveId" clId="{2BA19C50-4EDE-4B39-BA59-E2948218E66C}" dt="2025-05-29T05:25:38.612" v="385" actId="26606"/>
          <ac:spMkLst>
            <pc:docMk/>
            <pc:sldMk cId="1889562555" sldId="260"/>
            <ac:spMk id="2" creationId="{8D75F4EF-FC7B-F6B1-F276-944031836EB0}"/>
          </ac:spMkLst>
        </pc:spChg>
        <pc:spChg chg="mod">
          <ac:chgData name="Cristian Barinaga" userId="dd33ba909215b79c" providerId="LiveId" clId="{2BA19C50-4EDE-4B39-BA59-E2948218E66C}" dt="2025-05-29T05:28:53.662" v="836" actId="20577"/>
          <ac:spMkLst>
            <pc:docMk/>
            <pc:sldMk cId="1889562555" sldId="260"/>
            <ac:spMk id="3" creationId="{A34DA9B7-A6D2-2D86-DE76-BC4DEEC432E5}"/>
          </ac:spMkLst>
        </pc:spChg>
        <pc:spChg chg="add del mod">
          <ac:chgData name="Cristian Barinaga" userId="dd33ba909215b79c" providerId="LiveId" clId="{2BA19C50-4EDE-4B39-BA59-E2948218E66C}" dt="2025-05-29T05:17:19.320" v="260" actId="478"/>
          <ac:spMkLst>
            <pc:docMk/>
            <pc:sldMk cId="1889562555" sldId="260"/>
            <ac:spMk id="6" creationId="{E1B5F851-3FBB-3CAE-7617-DF35358BE90B}"/>
          </ac:spMkLst>
        </pc:spChg>
        <pc:spChg chg="add del mod">
          <ac:chgData name="Cristian Barinaga" userId="dd33ba909215b79c" providerId="LiveId" clId="{2BA19C50-4EDE-4B39-BA59-E2948218E66C}" dt="2025-05-29T05:17:12.676" v="258" actId="478"/>
          <ac:spMkLst>
            <pc:docMk/>
            <pc:sldMk cId="1889562555" sldId="260"/>
            <ac:spMk id="7" creationId="{C35F8BD3-7193-9107-8C4D-34C0C3328DF8}"/>
          </ac:spMkLst>
        </pc:spChg>
        <pc:spChg chg="del">
          <ac:chgData name="Cristian Barinaga" userId="dd33ba909215b79c" providerId="LiveId" clId="{2BA19C50-4EDE-4B39-BA59-E2948218E66C}" dt="2025-05-29T05:17:14.669" v="259" actId="478"/>
          <ac:spMkLst>
            <pc:docMk/>
            <pc:sldMk cId="1889562555" sldId="260"/>
            <ac:spMk id="8" creationId="{5E12B7F9-58A4-247E-8803-4B2AC6747843}"/>
          </ac:spMkLst>
        </pc:spChg>
        <pc:spChg chg="mod">
          <ac:chgData name="Cristian Barinaga" userId="dd33ba909215b79c" providerId="LiveId" clId="{2BA19C50-4EDE-4B39-BA59-E2948218E66C}" dt="2025-05-29T05:17:29.421" v="261" actId="164"/>
          <ac:spMkLst>
            <pc:docMk/>
            <pc:sldMk cId="1889562555" sldId="260"/>
            <ac:spMk id="9" creationId="{C8DE5652-0B5A-1805-4DA2-285A4DB6E0F0}"/>
          </ac:spMkLst>
        </pc:spChg>
        <pc:spChg chg="add mod">
          <ac:chgData name="Cristian Barinaga" userId="dd33ba909215b79c" providerId="LiveId" clId="{2BA19C50-4EDE-4B39-BA59-E2948218E66C}" dt="2025-05-29T05:17:29.421" v="261" actId="164"/>
          <ac:spMkLst>
            <pc:docMk/>
            <pc:sldMk cId="1889562555" sldId="260"/>
            <ac:spMk id="10" creationId="{A4594F41-20EA-E245-8435-58F1273AC483}"/>
          </ac:spMkLst>
        </pc:spChg>
        <pc:spChg chg="add mod">
          <ac:chgData name="Cristian Barinaga" userId="dd33ba909215b79c" providerId="LiveId" clId="{2BA19C50-4EDE-4B39-BA59-E2948218E66C}" dt="2025-05-29T05:17:59.744" v="270" actId="255"/>
          <ac:spMkLst>
            <pc:docMk/>
            <pc:sldMk cId="1889562555" sldId="260"/>
            <ac:spMk id="11" creationId="{5ABB1582-46D3-B1B1-AA8E-83E559FE5DD4}"/>
          </ac:spMkLst>
        </pc:spChg>
        <pc:spChg chg="mod">
          <ac:chgData name="Cristian Barinaga" userId="dd33ba909215b79c" providerId="LiveId" clId="{2BA19C50-4EDE-4B39-BA59-E2948218E66C}" dt="2025-05-29T05:18:03.065" v="271" actId="255"/>
          <ac:spMkLst>
            <pc:docMk/>
            <pc:sldMk cId="1889562555" sldId="260"/>
            <ac:spMk id="25" creationId="{EF1C87A6-A0FA-083B-AD43-925789ECFA8C}"/>
          </ac:spMkLst>
        </pc:spChg>
        <pc:spChg chg="add mod">
          <ac:chgData name="Cristian Barinaga" userId="dd33ba909215b79c" providerId="LiveId" clId="{2BA19C50-4EDE-4B39-BA59-E2948218E66C}" dt="2025-05-29T05:18:07.870" v="272" actId="255"/>
          <ac:spMkLst>
            <pc:docMk/>
            <pc:sldMk cId="1889562555" sldId="260"/>
            <ac:spMk id="26" creationId="{AD030DE3-3883-EE9B-BF14-CF6CE80B1400}"/>
          </ac:spMkLst>
        </pc:spChg>
        <pc:spChg chg="add mod">
          <ac:chgData name="Cristian Barinaga" userId="dd33ba909215b79c" providerId="LiveId" clId="{2BA19C50-4EDE-4B39-BA59-E2948218E66C}" dt="2025-05-29T05:17:29.421" v="261" actId="164"/>
          <ac:spMkLst>
            <pc:docMk/>
            <pc:sldMk cId="1889562555" sldId="260"/>
            <ac:spMk id="28" creationId="{5931A45A-773D-39CC-991F-C289C5707C4E}"/>
          </ac:spMkLst>
        </pc:spChg>
        <pc:spChg chg="add mod">
          <ac:chgData name="Cristian Barinaga" userId="dd33ba909215b79c" providerId="LiveId" clId="{2BA19C50-4EDE-4B39-BA59-E2948218E66C}" dt="2025-05-29T05:17:56.135" v="269" actId="255"/>
          <ac:spMkLst>
            <pc:docMk/>
            <pc:sldMk cId="1889562555" sldId="260"/>
            <ac:spMk id="29" creationId="{841DE656-EE54-F8C3-3BB8-58FC1D6B5603}"/>
          </ac:spMkLst>
        </pc:spChg>
        <pc:spChg chg="mod">
          <ac:chgData name="Cristian Barinaga" userId="dd33ba909215b79c" providerId="LiveId" clId="{2BA19C50-4EDE-4B39-BA59-E2948218E66C}" dt="2025-05-29T05:17:47.129" v="267" actId="255"/>
          <ac:spMkLst>
            <pc:docMk/>
            <pc:sldMk cId="1889562555" sldId="260"/>
            <ac:spMk id="31" creationId="{78DC87FB-E068-0A00-703E-07843952952C}"/>
          </ac:spMkLst>
        </pc:spChg>
        <pc:spChg chg="add mod">
          <ac:chgData name="Cristian Barinaga" userId="dd33ba909215b79c" providerId="LiveId" clId="{2BA19C50-4EDE-4B39-BA59-E2948218E66C}" dt="2025-05-29T05:17:29.421" v="261" actId="164"/>
          <ac:spMkLst>
            <pc:docMk/>
            <pc:sldMk cId="1889562555" sldId="260"/>
            <ac:spMk id="32" creationId="{96D1C988-7ECF-B4E4-8F77-D8B8BF973F22}"/>
          </ac:spMkLst>
        </pc:spChg>
        <pc:spChg chg="add mod">
          <ac:chgData name="Cristian Barinaga" userId="dd33ba909215b79c" providerId="LiveId" clId="{2BA19C50-4EDE-4B39-BA59-E2948218E66C}" dt="2025-05-29T05:18:17.577" v="307" actId="1037"/>
          <ac:spMkLst>
            <pc:docMk/>
            <pc:sldMk cId="1889562555" sldId="260"/>
            <ac:spMk id="33" creationId="{72465AC5-2AAB-EDC4-3D0F-0F799C8887DD}"/>
          </ac:spMkLst>
        </pc:spChg>
        <pc:spChg chg="mod">
          <ac:chgData name="Cristian Barinaga" userId="dd33ba909215b79c" providerId="LiveId" clId="{2BA19C50-4EDE-4B39-BA59-E2948218E66C}" dt="2025-05-29T05:17:29.421" v="261" actId="164"/>
          <ac:spMkLst>
            <pc:docMk/>
            <pc:sldMk cId="1889562555" sldId="260"/>
            <ac:spMk id="34" creationId="{EDEF3F24-2CA8-420D-A233-3EB3F0DBAD11}"/>
          </ac:spMkLst>
        </pc:spChg>
        <pc:spChg chg="add mod">
          <ac:chgData name="Cristian Barinaga" userId="dd33ba909215b79c" providerId="LiveId" clId="{2BA19C50-4EDE-4B39-BA59-E2948218E66C}" dt="2025-05-29T05:17:52.474" v="268" actId="255"/>
          <ac:spMkLst>
            <pc:docMk/>
            <pc:sldMk cId="1889562555" sldId="260"/>
            <ac:spMk id="35" creationId="{EA1D28BB-6D08-C10C-7C78-C88EA39AA6B8}"/>
          </ac:spMkLst>
        </pc:spChg>
        <pc:spChg chg="add del">
          <ac:chgData name="Cristian Barinaga" userId="dd33ba909215b79c" providerId="LiveId" clId="{2BA19C50-4EDE-4B39-BA59-E2948218E66C}" dt="2025-05-29T05:24:53.792" v="377" actId="26606"/>
          <ac:spMkLst>
            <pc:docMk/>
            <pc:sldMk cId="1889562555" sldId="260"/>
            <ac:spMk id="41" creationId="{2B97F24A-32CE-4C1C-A50D-3016B394DCFB}"/>
          </ac:spMkLst>
        </pc:spChg>
        <pc:spChg chg="add del">
          <ac:chgData name="Cristian Barinaga" userId="dd33ba909215b79c" providerId="LiveId" clId="{2BA19C50-4EDE-4B39-BA59-E2948218E66C}" dt="2025-05-29T05:24:53.792" v="377" actId="26606"/>
          <ac:spMkLst>
            <pc:docMk/>
            <pc:sldMk cId="1889562555" sldId="260"/>
            <ac:spMk id="43" creationId="{6357EC4F-235E-4222-A36F-C7878ACE37F2}"/>
          </ac:spMkLst>
        </pc:spChg>
        <pc:spChg chg="add del">
          <ac:chgData name="Cristian Barinaga" userId="dd33ba909215b79c" providerId="LiveId" clId="{2BA19C50-4EDE-4B39-BA59-E2948218E66C}" dt="2025-05-29T05:25:38.612" v="385" actId="26606"/>
          <ac:spMkLst>
            <pc:docMk/>
            <pc:sldMk cId="1889562555" sldId="260"/>
            <ac:spMk id="45" creationId="{55222F96-971A-4F90-B841-6BAB416C7AC1}"/>
          </ac:spMkLst>
        </pc:spChg>
        <pc:spChg chg="add del">
          <ac:chgData name="Cristian Barinaga" userId="dd33ba909215b79c" providerId="LiveId" clId="{2BA19C50-4EDE-4B39-BA59-E2948218E66C}" dt="2025-05-29T05:25:38.612" v="385" actId="26606"/>
          <ac:spMkLst>
            <pc:docMk/>
            <pc:sldMk cId="1889562555" sldId="260"/>
            <ac:spMk id="46" creationId="{DBC6133C-0615-4CE4-9132-37E609A9BDFA}"/>
          </ac:spMkLst>
        </pc:spChg>
        <pc:spChg chg="add del">
          <ac:chgData name="Cristian Barinaga" userId="dd33ba909215b79c" providerId="LiveId" clId="{2BA19C50-4EDE-4B39-BA59-E2948218E66C}" dt="2025-05-29T05:25:38.612" v="385" actId="26606"/>
          <ac:spMkLst>
            <pc:docMk/>
            <pc:sldMk cId="1889562555" sldId="260"/>
            <ac:spMk id="47" creationId="{08980754-6F4B-43C9-B9BE-127B6BED6586}"/>
          </ac:spMkLst>
        </pc:spChg>
        <pc:spChg chg="add del">
          <ac:chgData name="Cristian Barinaga" userId="dd33ba909215b79c" providerId="LiveId" clId="{2BA19C50-4EDE-4B39-BA59-E2948218E66C}" dt="2025-05-29T05:25:38.612" v="385" actId="26606"/>
          <ac:spMkLst>
            <pc:docMk/>
            <pc:sldMk cId="1889562555" sldId="260"/>
            <ac:spMk id="48" creationId="{169CC832-2974-4E8D-90ED-3E2941BA7336}"/>
          </ac:spMkLst>
        </pc:spChg>
        <pc:spChg chg="add del">
          <ac:chgData name="Cristian Barinaga" userId="dd33ba909215b79c" providerId="LiveId" clId="{2BA19C50-4EDE-4B39-BA59-E2948218E66C}" dt="2025-05-29T05:25:38.612" v="385" actId="26606"/>
          <ac:spMkLst>
            <pc:docMk/>
            <pc:sldMk cId="1889562555" sldId="260"/>
            <ac:spMk id="49" creationId="{2C1BBA94-3F40-40AA-8BB9-E69E25E537C1}"/>
          </ac:spMkLst>
        </pc:spChg>
        <pc:grpChg chg="del">
          <ac:chgData name="Cristian Barinaga" userId="dd33ba909215b79c" providerId="LiveId" clId="{2BA19C50-4EDE-4B39-BA59-E2948218E66C}" dt="2025-05-29T05:16:45.371" v="256" actId="478"/>
          <ac:grpSpMkLst>
            <pc:docMk/>
            <pc:sldMk cId="1889562555" sldId="260"/>
            <ac:grpSpMk id="27" creationId="{59E43A34-E248-3F5E-8F81-F92A7873DAF8}"/>
          </ac:grpSpMkLst>
        </pc:grpChg>
        <pc:grpChg chg="add mod">
          <ac:chgData name="Cristian Barinaga" userId="dd33ba909215b79c" providerId="LiveId" clId="{2BA19C50-4EDE-4B39-BA59-E2948218E66C}" dt="2025-05-29T05:25:38.612" v="385" actId="26606"/>
          <ac:grpSpMkLst>
            <pc:docMk/>
            <pc:sldMk cId="1889562555" sldId="260"/>
            <ac:grpSpMk id="36" creationId="{BC031FBA-B5C1-9CBF-32E2-F23B987D662F}"/>
          </ac:grpSpMkLst>
        </pc:grpChg>
      </pc:sldChg>
      <pc:sldChg chg="addSp delSp modSp new mod setBg">
        <pc:chgData name="Cristian Barinaga" userId="dd33ba909215b79c" providerId="LiveId" clId="{2BA19C50-4EDE-4B39-BA59-E2948218E66C}" dt="2025-05-29T05:30:00.631" v="995" actId="20577"/>
        <pc:sldMkLst>
          <pc:docMk/>
          <pc:sldMk cId="4197400864" sldId="261"/>
        </pc:sldMkLst>
        <pc:spChg chg="mod">
          <ac:chgData name="Cristian Barinaga" userId="dd33ba909215b79c" providerId="LiveId" clId="{2BA19C50-4EDE-4B39-BA59-E2948218E66C}" dt="2025-05-29T05:25:37.847" v="384" actId="26606"/>
          <ac:spMkLst>
            <pc:docMk/>
            <pc:sldMk cId="4197400864" sldId="261"/>
            <ac:spMk id="2" creationId="{D87E6D43-8D25-724D-AE9F-D56B721602F5}"/>
          </ac:spMkLst>
        </pc:spChg>
        <pc:spChg chg="mod">
          <ac:chgData name="Cristian Barinaga" userId="dd33ba909215b79c" providerId="LiveId" clId="{2BA19C50-4EDE-4B39-BA59-E2948218E66C}" dt="2025-05-29T05:30:00.631" v="995" actId="20577"/>
          <ac:spMkLst>
            <pc:docMk/>
            <pc:sldMk cId="4197400864" sldId="261"/>
            <ac:spMk id="3" creationId="{391C9B99-C060-42E2-9BD3-5E87E1B27E06}"/>
          </ac:spMkLst>
        </pc:spChg>
        <pc:spChg chg="add mod">
          <ac:chgData name="Cristian Barinaga" userId="dd33ba909215b79c" providerId="LiveId" clId="{2BA19C50-4EDE-4B39-BA59-E2948218E66C}" dt="2025-05-29T05:19:28.708" v="315" actId="164"/>
          <ac:spMkLst>
            <pc:docMk/>
            <pc:sldMk cId="4197400864" sldId="261"/>
            <ac:spMk id="5" creationId="{0BAD200C-821D-D79D-7F1F-6757EE51BE7B}"/>
          </ac:spMkLst>
        </pc:spChg>
        <pc:spChg chg="add mod">
          <ac:chgData name="Cristian Barinaga" userId="dd33ba909215b79c" providerId="LiveId" clId="{2BA19C50-4EDE-4B39-BA59-E2948218E66C}" dt="2025-05-29T05:19:28.708" v="315" actId="164"/>
          <ac:spMkLst>
            <pc:docMk/>
            <pc:sldMk cId="4197400864" sldId="261"/>
            <ac:spMk id="6" creationId="{DEF00015-1C5B-DE39-9BA0-067F0FF63378}"/>
          </ac:spMkLst>
        </pc:spChg>
        <pc:spChg chg="mod">
          <ac:chgData name="Cristian Barinaga" userId="dd33ba909215b79c" providerId="LiveId" clId="{2BA19C50-4EDE-4B39-BA59-E2948218E66C}" dt="2025-05-29T05:19:21.213" v="313"/>
          <ac:spMkLst>
            <pc:docMk/>
            <pc:sldMk cId="4197400864" sldId="261"/>
            <ac:spMk id="9" creationId="{0314DCAB-DAF4-CB91-BD37-C3C7A4C7CFD1}"/>
          </ac:spMkLst>
        </pc:spChg>
        <pc:spChg chg="mod">
          <ac:chgData name="Cristian Barinaga" userId="dd33ba909215b79c" providerId="LiveId" clId="{2BA19C50-4EDE-4B39-BA59-E2948218E66C}" dt="2025-05-29T05:20:13.566" v="324" actId="255"/>
          <ac:spMkLst>
            <pc:docMk/>
            <pc:sldMk cId="4197400864" sldId="261"/>
            <ac:spMk id="10" creationId="{FEC81DBD-282F-5AFF-027B-F12AA74137C4}"/>
          </ac:spMkLst>
        </pc:spChg>
        <pc:spChg chg="mod">
          <ac:chgData name="Cristian Barinaga" userId="dd33ba909215b79c" providerId="LiveId" clId="{2BA19C50-4EDE-4B39-BA59-E2948218E66C}" dt="2025-05-29T05:20:09.028" v="323" actId="255"/>
          <ac:spMkLst>
            <pc:docMk/>
            <pc:sldMk cId="4197400864" sldId="261"/>
            <ac:spMk id="11" creationId="{8A028919-E075-E1D9-4B2E-4F0C798D65E3}"/>
          </ac:spMkLst>
        </pc:spChg>
        <pc:spChg chg="add mod">
          <ac:chgData name="Cristian Barinaga" userId="dd33ba909215b79c" providerId="LiveId" clId="{2BA19C50-4EDE-4B39-BA59-E2948218E66C}" dt="2025-05-29T05:19:58.228" v="322" actId="255"/>
          <ac:spMkLst>
            <pc:docMk/>
            <pc:sldMk cId="4197400864" sldId="261"/>
            <ac:spMk id="12" creationId="{D51D6EAE-5926-6C4E-C877-C6857EBCE116}"/>
          </ac:spMkLst>
        </pc:spChg>
        <pc:spChg chg="add mod">
          <ac:chgData name="Cristian Barinaga" userId="dd33ba909215b79c" providerId="LiveId" clId="{2BA19C50-4EDE-4B39-BA59-E2948218E66C}" dt="2025-05-29T05:19:28.708" v="315" actId="164"/>
          <ac:spMkLst>
            <pc:docMk/>
            <pc:sldMk cId="4197400864" sldId="261"/>
            <ac:spMk id="13" creationId="{0CC7108C-896A-EE89-893C-480710259F08}"/>
          </ac:spMkLst>
        </pc:spChg>
        <pc:spChg chg="add mod">
          <ac:chgData name="Cristian Barinaga" userId="dd33ba909215b79c" providerId="LiveId" clId="{2BA19C50-4EDE-4B39-BA59-E2948218E66C}" dt="2025-05-29T05:19:28.708" v="315" actId="164"/>
          <ac:spMkLst>
            <pc:docMk/>
            <pc:sldMk cId="4197400864" sldId="261"/>
            <ac:spMk id="14" creationId="{53346EC7-6923-8FBD-9E32-97B3EEF76E13}"/>
          </ac:spMkLst>
        </pc:spChg>
        <pc:spChg chg="add mod">
          <ac:chgData name="Cristian Barinaga" userId="dd33ba909215b79c" providerId="LiveId" clId="{2BA19C50-4EDE-4B39-BA59-E2948218E66C}" dt="2025-05-29T05:20:37.168" v="336" actId="1037"/>
          <ac:spMkLst>
            <pc:docMk/>
            <pc:sldMk cId="4197400864" sldId="261"/>
            <ac:spMk id="15" creationId="{FF01CFB0-BB68-A74F-853C-A81E60B4A671}"/>
          </ac:spMkLst>
        </pc:spChg>
        <pc:spChg chg="add mod">
          <ac:chgData name="Cristian Barinaga" userId="dd33ba909215b79c" providerId="LiveId" clId="{2BA19C50-4EDE-4B39-BA59-E2948218E66C}" dt="2025-05-29T05:19:47.216" v="320" actId="255"/>
          <ac:spMkLst>
            <pc:docMk/>
            <pc:sldMk cId="4197400864" sldId="261"/>
            <ac:spMk id="16" creationId="{A6D35ED7-BDD7-29C2-F818-EC63E7E6A807}"/>
          </ac:spMkLst>
        </pc:spChg>
        <pc:spChg chg="add del">
          <ac:chgData name="Cristian Barinaga" userId="dd33ba909215b79c" providerId="LiveId" clId="{2BA19C50-4EDE-4B39-BA59-E2948218E66C}" dt="2025-05-29T05:25:37.847" v="384" actId="26606"/>
          <ac:spMkLst>
            <pc:docMk/>
            <pc:sldMk cId="4197400864" sldId="261"/>
            <ac:spMk id="22" creationId="{361DC183-07AE-409A-AB63-34A0C77B60E6}"/>
          </ac:spMkLst>
        </pc:spChg>
        <pc:spChg chg="add del">
          <ac:chgData name="Cristian Barinaga" userId="dd33ba909215b79c" providerId="LiveId" clId="{2BA19C50-4EDE-4B39-BA59-E2948218E66C}" dt="2025-05-29T05:25:37.847" v="384" actId="26606"/>
          <ac:spMkLst>
            <pc:docMk/>
            <pc:sldMk cId="4197400864" sldId="261"/>
            <ac:spMk id="24" creationId="{90464369-70FA-42AF-948F-80664CA7BFE5}"/>
          </ac:spMkLst>
        </pc:spChg>
        <pc:spChg chg="add del">
          <ac:chgData name="Cristian Barinaga" userId="dd33ba909215b79c" providerId="LiveId" clId="{2BA19C50-4EDE-4B39-BA59-E2948218E66C}" dt="2025-05-29T05:25:37.847" v="384" actId="26606"/>
          <ac:spMkLst>
            <pc:docMk/>
            <pc:sldMk cId="4197400864" sldId="261"/>
            <ac:spMk id="26" creationId="{A6604B49-AD5C-4590-B051-06C8222ECD99}"/>
          </ac:spMkLst>
        </pc:spChg>
        <pc:spChg chg="add del">
          <ac:chgData name="Cristian Barinaga" userId="dd33ba909215b79c" providerId="LiveId" clId="{2BA19C50-4EDE-4B39-BA59-E2948218E66C}" dt="2025-05-29T05:25:37.847" v="384" actId="26606"/>
          <ac:spMkLst>
            <pc:docMk/>
            <pc:sldMk cId="4197400864" sldId="261"/>
            <ac:spMk id="28" creationId="{CC552A98-EF7D-4D42-AB69-066B786AB55B}"/>
          </ac:spMkLst>
        </pc:spChg>
        <pc:spChg chg="add del">
          <ac:chgData name="Cristian Barinaga" userId="dd33ba909215b79c" providerId="LiveId" clId="{2BA19C50-4EDE-4B39-BA59-E2948218E66C}" dt="2025-05-29T05:25:37.847" v="384" actId="26606"/>
          <ac:spMkLst>
            <pc:docMk/>
            <pc:sldMk cId="4197400864" sldId="261"/>
            <ac:spMk id="30" creationId="{A648176E-454C-437C-B0FC-9B82FCF32B24}"/>
          </ac:spMkLst>
        </pc:spChg>
        <pc:grpChg chg="mod">
          <ac:chgData name="Cristian Barinaga" userId="dd33ba909215b79c" providerId="LiveId" clId="{2BA19C50-4EDE-4B39-BA59-E2948218E66C}" dt="2025-05-29T05:19:28.708" v="315" actId="164"/>
          <ac:grpSpMkLst>
            <pc:docMk/>
            <pc:sldMk cId="4197400864" sldId="261"/>
            <ac:grpSpMk id="7" creationId="{6FDACA39-11E6-552A-85AC-8863DEEB7270}"/>
          </ac:grpSpMkLst>
        </pc:grpChg>
        <pc:grpChg chg="add mod">
          <ac:chgData name="Cristian Barinaga" userId="dd33ba909215b79c" providerId="LiveId" clId="{2BA19C50-4EDE-4B39-BA59-E2948218E66C}" dt="2025-05-29T05:29:26.315" v="880" actId="1076"/>
          <ac:grpSpMkLst>
            <pc:docMk/>
            <pc:sldMk cId="4197400864" sldId="261"/>
            <ac:grpSpMk id="17" creationId="{65ADFA75-6FE5-33FA-7208-EA45C4C25E12}"/>
          </ac:grpSpMkLst>
        </pc:grpChg>
        <pc:picChg chg="mod">
          <ac:chgData name="Cristian Barinaga" userId="dd33ba909215b79c" providerId="LiveId" clId="{2BA19C50-4EDE-4B39-BA59-E2948218E66C}" dt="2025-05-29T05:19:28.708" v="315" actId="164"/>
          <ac:picMkLst>
            <pc:docMk/>
            <pc:sldMk cId="4197400864" sldId="261"/>
            <ac:picMk id="4" creationId="{B0FDE55A-F184-5D59-3E0E-8BCDE149AADE}"/>
          </ac:picMkLst>
        </pc:picChg>
      </pc:sldChg>
      <pc:sldChg chg="addSp delSp modSp add mod setBg">
        <pc:chgData name="Cristian Barinaga" userId="dd33ba909215b79c" providerId="LiveId" clId="{2BA19C50-4EDE-4B39-BA59-E2948218E66C}" dt="2025-05-29T05:30:46.505" v="1127" actId="20577"/>
        <pc:sldMkLst>
          <pc:docMk/>
          <pc:sldMk cId="2951046931" sldId="262"/>
        </pc:sldMkLst>
        <pc:spChg chg="mod">
          <ac:chgData name="Cristian Barinaga" userId="dd33ba909215b79c" providerId="LiveId" clId="{2BA19C50-4EDE-4B39-BA59-E2948218E66C}" dt="2025-05-29T05:25:37.135" v="383" actId="26606"/>
          <ac:spMkLst>
            <pc:docMk/>
            <pc:sldMk cId="2951046931" sldId="262"/>
            <ac:spMk id="2" creationId="{0093E623-BD12-19DB-7BDB-3DC3823007D1}"/>
          </ac:spMkLst>
        </pc:spChg>
        <pc:spChg chg="mod">
          <ac:chgData name="Cristian Barinaga" userId="dd33ba909215b79c" providerId="LiveId" clId="{2BA19C50-4EDE-4B39-BA59-E2948218E66C}" dt="2025-05-29T05:30:46.505" v="1127" actId="20577"/>
          <ac:spMkLst>
            <pc:docMk/>
            <pc:sldMk cId="2951046931" sldId="262"/>
            <ac:spMk id="3" creationId="{B059CAA4-ED1F-3006-9357-206F36CB146F}"/>
          </ac:spMkLst>
        </pc:spChg>
        <pc:spChg chg="del">
          <ac:chgData name="Cristian Barinaga" userId="dd33ba909215b79c" providerId="LiveId" clId="{2BA19C50-4EDE-4B39-BA59-E2948218E66C}" dt="2025-05-29T05:22:18.140" v="346" actId="478"/>
          <ac:spMkLst>
            <pc:docMk/>
            <pc:sldMk cId="2951046931" sldId="262"/>
            <ac:spMk id="19" creationId="{AF9D2351-2BB0-CC1E-66DE-01C66D0E4D5E}"/>
          </ac:spMkLst>
        </pc:spChg>
        <pc:spChg chg="mod">
          <ac:chgData name="Cristian Barinaga" userId="dd33ba909215b79c" providerId="LiveId" clId="{2BA19C50-4EDE-4B39-BA59-E2948218E66C}" dt="2025-05-29T05:23:24.855" v="359" actId="164"/>
          <ac:spMkLst>
            <pc:docMk/>
            <pc:sldMk cId="2951046931" sldId="262"/>
            <ac:spMk id="21" creationId="{9CDD078D-4422-32E6-813C-DCB5E2F52162}"/>
          </ac:spMkLst>
        </pc:spChg>
        <pc:spChg chg="mod">
          <ac:chgData name="Cristian Barinaga" userId="dd33ba909215b79c" providerId="LiveId" clId="{2BA19C50-4EDE-4B39-BA59-E2948218E66C}" dt="2025-05-29T05:23:24.855" v="359" actId="164"/>
          <ac:spMkLst>
            <pc:docMk/>
            <pc:sldMk cId="2951046931" sldId="262"/>
            <ac:spMk id="22" creationId="{543CDC9D-E767-C6C1-FEDA-BA1043BB76EA}"/>
          </ac:spMkLst>
        </pc:spChg>
        <pc:spChg chg="add mod">
          <ac:chgData name="Cristian Barinaga" userId="dd33ba909215b79c" providerId="LiveId" clId="{2BA19C50-4EDE-4B39-BA59-E2948218E66C}" dt="2025-05-29T05:23:42.663" v="366" actId="255"/>
          <ac:spMkLst>
            <pc:docMk/>
            <pc:sldMk cId="2951046931" sldId="262"/>
            <ac:spMk id="23" creationId="{1360A372-16BA-509C-588F-C26814A37CC7}"/>
          </ac:spMkLst>
        </pc:spChg>
        <pc:spChg chg="add mod">
          <ac:chgData name="Cristian Barinaga" userId="dd33ba909215b79c" providerId="LiveId" clId="{2BA19C50-4EDE-4B39-BA59-E2948218E66C}" dt="2025-05-29T05:23:51.334" v="368" actId="255"/>
          <ac:spMkLst>
            <pc:docMk/>
            <pc:sldMk cId="2951046931" sldId="262"/>
            <ac:spMk id="24" creationId="{896BEE8C-CCA9-5F60-8073-CA71C62E25EB}"/>
          </ac:spMkLst>
        </pc:spChg>
        <pc:spChg chg="add mod">
          <ac:chgData name="Cristian Barinaga" userId="dd33ba909215b79c" providerId="LiveId" clId="{2BA19C50-4EDE-4B39-BA59-E2948218E66C}" dt="2025-05-29T05:23:47.343" v="367" actId="255"/>
          <ac:spMkLst>
            <pc:docMk/>
            <pc:sldMk cId="2951046931" sldId="262"/>
            <ac:spMk id="25" creationId="{E811E12D-F638-BDA0-61C0-C4583EE1E7C2}"/>
          </ac:spMkLst>
        </pc:spChg>
        <pc:spChg chg="add mod">
          <ac:chgData name="Cristian Barinaga" userId="dd33ba909215b79c" providerId="LiveId" clId="{2BA19C50-4EDE-4B39-BA59-E2948218E66C}" dt="2025-05-29T05:23:24.855" v="359" actId="164"/>
          <ac:spMkLst>
            <pc:docMk/>
            <pc:sldMk cId="2951046931" sldId="262"/>
            <ac:spMk id="26" creationId="{09A71576-C974-EADE-22AE-376E9F4E6BB6}"/>
          </ac:spMkLst>
        </pc:spChg>
        <pc:spChg chg="mod">
          <ac:chgData name="Cristian Barinaga" userId="dd33ba909215b79c" providerId="LiveId" clId="{2BA19C50-4EDE-4B39-BA59-E2948218E66C}" dt="2025-05-29T05:23:24.855" v="359" actId="164"/>
          <ac:spMkLst>
            <pc:docMk/>
            <pc:sldMk cId="2951046931" sldId="262"/>
            <ac:spMk id="27" creationId="{50E287C2-BDD2-5173-8B33-331CBE5A5816}"/>
          </ac:spMkLst>
        </pc:spChg>
        <pc:spChg chg="add mod">
          <ac:chgData name="Cristian Barinaga" userId="dd33ba909215b79c" providerId="LiveId" clId="{2BA19C50-4EDE-4B39-BA59-E2948218E66C}" dt="2025-05-29T05:23:24.855" v="359" actId="164"/>
          <ac:spMkLst>
            <pc:docMk/>
            <pc:sldMk cId="2951046931" sldId="262"/>
            <ac:spMk id="28" creationId="{24BA365B-D4F5-63D7-15A2-D26387E45520}"/>
          </ac:spMkLst>
        </pc:spChg>
        <pc:spChg chg="add mod">
          <ac:chgData name="Cristian Barinaga" userId="dd33ba909215b79c" providerId="LiveId" clId="{2BA19C50-4EDE-4B39-BA59-E2948218E66C}" dt="2025-05-29T05:23:55.890" v="369" actId="255"/>
          <ac:spMkLst>
            <pc:docMk/>
            <pc:sldMk cId="2951046931" sldId="262"/>
            <ac:spMk id="29" creationId="{F76F4274-6400-4B6D-F20C-F8DF42A1AD1D}"/>
          </ac:spMkLst>
        </pc:spChg>
        <pc:spChg chg="mod">
          <ac:chgData name="Cristian Barinaga" userId="dd33ba909215b79c" providerId="LiveId" clId="{2BA19C50-4EDE-4B39-BA59-E2948218E66C}" dt="2025-05-29T05:24:08.584" v="372" actId="14100"/>
          <ac:spMkLst>
            <pc:docMk/>
            <pc:sldMk cId="2951046931" sldId="262"/>
            <ac:spMk id="30" creationId="{4DC9B08A-393D-8E04-251A-D8692CDE3613}"/>
          </ac:spMkLst>
        </pc:spChg>
        <pc:spChg chg="add mod">
          <ac:chgData name="Cristian Barinaga" userId="dd33ba909215b79c" providerId="LiveId" clId="{2BA19C50-4EDE-4B39-BA59-E2948218E66C}" dt="2025-05-29T05:23:59.892" v="370" actId="255"/>
          <ac:spMkLst>
            <pc:docMk/>
            <pc:sldMk cId="2951046931" sldId="262"/>
            <ac:spMk id="31" creationId="{D7A3C8C1-2024-BAAB-BA0E-21F8B780C6A9}"/>
          </ac:spMkLst>
        </pc:spChg>
        <pc:spChg chg="del">
          <ac:chgData name="Cristian Barinaga" userId="dd33ba909215b79c" providerId="LiveId" clId="{2BA19C50-4EDE-4B39-BA59-E2948218E66C}" dt="2025-05-29T05:22:12.886" v="345" actId="478"/>
          <ac:spMkLst>
            <pc:docMk/>
            <pc:sldMk cId="2951046931" sldId="262"/>
            <ac:spMk id="32" creationId="{FA4D978E-A52A-9563-75CD-0983A36CE6CD}"/>
          </ac:spMkLst>
        </pc:spChg>
        <pc:spChg chg="del">
          <ac:chgData name="Cristian Barinaga" userId="dd33ba909215b79c" providerId="LiveId" clId="{2BA19C50-4EDE-4B39-BA59-E2948218E66C}" dt="2025-05-29T05:22:09.096" v="344" actId="478"/>
          <ac:spMkLst>
            <pc:docMk/>
            <pc:sldMk cId="2951046931" sldId="262"/>
            <ac:spMk id="33" creationId="{03D732BC-971B-DFE7-E650-9674022209AB}"/>
          </ac:spMkLst>
        </pc:spChg>
        <pc:spChg chg="add del mod">
          <ac:chgData name="Cristian Barinaga" userId="dd33ba909215b79c" providerId="LiveId" clId="{2BA19C50-4EDE-4B39-BA59-E2948218E66C}" dt="2025-05-29T05:22:07.685" v="343" actId="478"/>
          <ac:spMkLst>
            <pc:docMk/>
            <pc:sldMk cId="2951046931" sldId="262"/>
            <ac:spMk id="34" creationId="{C171F300-1B1F-9389-E2E6-B01FDCFE8F7F}"/>
          </ac:spMkLst>
        </pc:spChg>
        <pc:spChg chg="add del mod">
          <ac:chgData name="Cristian Barinaga" userId="dd33ba909215b79c" providerId="LiveId" clId="{2BA19C50-4EDE-4B39-BA59-E2948218E66C}" dt="2025-05-29T05:22:12.886" v="345" actId="478"/>
          <ac:spMkLst>
            <pc:docMk/>
            <pc:sldMk cId="2951046931" sldId="262"/>
            <ac:spMk id="35" creationId="{5A58EBB9-7BC7-B877-C4CB-AD26F59B85D9}"/>
          </ac:spMkLst>
        </pc:spChg>
        <pc:spChg chg="del">
          <ac:chgData name="Cristian Barinaga" userId="dd33ba909215b79c" providerId="LiveId" clId="{2BA19C50-4EDE-4B39-BA59-E2948218E66C}" dt="2025-05-29T05:22:09.096" v="344" actId="478"/>
          <ac:spMkLst>
            <pc:docMk/>
            <pc:sldMk cId="2951046931" sldId="262"/>
            <ac:spMk id="36" creationId="{A34BF3F4-FC26-D441-E5E2-64D071C763FB}"/>
          </ac:spMkLst>
        </pc:spChg>
        <pc:spChg chg="add del mod">
          <ac:chgData name="Cristian Barinaga" userId="dd33ba909215b79c" providerId="LiveId" clId="{2BA19C50-4EDE-4B39-BA59-E2948218E66C}" dt="2025-05-29T05:22:07.685" v="343" actId="478"/>
          <ac:spMkLst>
            <pc:docMk/>
            <pc:sldMk cId="2951046931" sldId="262"/>
            <ac:spMk id="37" creationId="{8A639C64-7075-A41B-489B-FF1CD39682F3}"/>
          </ac:spMkLst>
        </pc:spChg>
        <pc:spChg chg="add del">
          <ac:chgData name="Cristian Barinaga" userId="dd33ba909215b79c" providerId="LiveId" clId="{2BA19C50-4EDE-4B39-BA59-E2948218E66C}" dt="2025-05-29T05:25:37.135" v="383" actId="26606"/>
          <ac:spMkLst>
            <pc:docMk/>
            <pc:sldMk cId="2951046931" sldId="262"/>
            <ac:spMk id="43" creationId="{361DC183-07AE-409A-AB63-34A0C77B60E6}"/>
          </ac:spMkLst>
        </pc:spChg>
        <pc:spChg chg="add del">
          <ac:chgData name="Cristian Barinaga" userId="dd33ba909215b79c" providerId="LiveId" clId="{2BA19C50-4EDE-4B39-BA59-E2948218E66C}" dt="2025-05-29T05:25:37.135" v="383" actId="26606"/>
          <ac:spMkLst>
            <pc:docMk/>
            <pc:sldMk cId="2951046931" sldId="262"/>
            <ac:spMk id="45" creationId="{90464369-70FA-42AF-948F-80664CA7BFE5}"/>
          </ac:spMkLst>
        </pc:spChg>
        <pc:spChg chg="add del">
          <ac:chgData name="Cristian Barinaga" userId="dd33ba909215b79c" providerId="LiveId" clId="{2BA19C50-4EDE-4B39-BA59-E2948218E66C}" dt="2025-05-29T05:25:37.135" v="383" actId="26606"/>
          <ac:spMkLst>
            <pc:docMk/>
            <pc:sldMk cId="2951046931" sldId="262"/>
            <ac:spMk id="47" creationId="{A6604B49-AD5C-4590-B051-06C8222ECD99}"/>
          </ac:spMkLst>
        </pc:spChg>
        <pc:spChg chg="add del">
          <ac:chgData name="Cristian Barinaga" userId="dd33ba909215b79c" providerId="LiveId" clId="{2BA19C50-4EDE-4B39-BA59-E2948218E66C}" dt="2025-05-29T05:25:37.135" v="383" actId="26606"/>
          <ac:spMkLst>
            <pc:docMk/>
            <pc:sldMk cId="2951046931" sldId="262"/>
            <ac:spMk id="49" creationId="{CC552A98-EF7D-4D42-AB69-066B786AB55B}"/>
          </ac:spMkLst>
        </pc:spChg>
        <pc:spChg chg="add del">
          <ac:chgData name="Cristian Barinaga" userId="dd33ba909215b79c" providerId="LiveId" clId="{2BA19C50-4EDE-4B39-BA59-E2948218E66C}" dt="2025-05-29T05:25:37.135" v="383" actId="26606"/>
          <ac:spMkLst>
            <pc:docMk/>
            <pc:sldMk cId="2951046931" sldId="262"/>
            <ac:spMk id="51" creationId="{A648176E-454C-437C-B0FC-9B82FCF32B24}"/>
          </ac:spMkLst>
        </pc:spChg>
        <pc:grpChg chg="del">
          <ac:chgData name="Cristian Barinaga" userId="dd33ba909215b79c" providerId="LiveId" clId="{2BA19C50-4EDE-4B39-BA59-E2948218E66C}" dt="2025-05-29T05:21:32.329" v="339" actId="478"/>
          <ac:grpSpMkLst>
            <pc:docMk/>
            <pc:sldMk cId="2951046931" sldId="262"/>
            <ac:grpSpMk id="17" creationId="{FF718EF5-6AB4-ACC5-815B-A1D76F5FDF4D}"/>
          </ac:grpSpMkLst>
        </pc:grpChg>
        <pc:grpChg chg="add mod">
          <ac:chgData name="Cristian Barinaga" userId="dd33ba909215b79c" providerId="LiveId" clId="{2BA19C50-4EDE-4B39-BA59-E2948218E66C}" dt="2025-05-29T05:25:37.135" v="383" actId="26606"/>
          <ac:grpSpMkLst>
            <pc:docMk/>
            <pc:sldMk cId="2951046931" sldId="262"/>
            <ac:grpSpMk id="38" creationId="{A29498A1-EDD2-CA40-EC58-242777CED0E8}"/>
          </ac:grpSpMkLst>
        </pc:grpChg>
        <pc:picChg chg="mod modCrop">
          <ac:chgData name="Cristian Barinaga" userId="dd33ba909215b79c" providerId="LiveId" clId="{2BA19C50-4EDE-4B39-BA59-E2948218E66C}" dt="2025-05-29T05:22:04.230" v="342" actId="732"/>
          <ac:picMkLst>
            <pc:docMk/>
            <pc:sldMk cId="2951046931" sldId="262"/>
            <ac:picMk id="18" creationId="{1680A94A-035E-3436-26BF-DFA12625AA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9B474-88BD-7C56-9130-DE531A51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52102-F106-0A86-AC94-8B4521FA5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A5786-8E79-59E3-EA49-25A5731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D1DA6-FFC2-BC08-50D0-6DC86369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AFB7B-0B85-BD93-0954-78A32F7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08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AF73D-7E0F-5188-D1DC-78ABE890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0C8071-EBBB-B8CB-9113-1EAB273EF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2BBBC-4C37-5B07-91C8-EAE5E756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827FD-8A3B-4764-061F-D059D1F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216A46-C1A7-B9A3-771E-E5B10B3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7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6C1C03-B61D-4692-17B1-B589B91B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E247FB-7E7B-55C6-8712-E0F37A382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9DF8B-88C0-D24C-494A-26F7187D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C30B6-BC42-73F2-222F-AADD0465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B94FC-93B0-99CC-570B-577BADDB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22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2E823-5139-F192-3466-B6D848AD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696E8-6A93-02AD-B368-13A15F27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E68F8-A8D2-273F-FECC-0D16B20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20FE9-D725-9E5D-7363-F8E53D39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1EF94F-1479-9495-E1EC-1415AE3B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8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5692-FDAD-25D4-D017-EA02F638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965F2-C03D-F897-3EED-0FEF84D3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232D9-EC3A-89B0-8C11-224CAB4D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3BD9F-F8A9-7AC9-B3AA-BE4A40C3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BADB1-1C72-EDF4-E9D3-4B8412DD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61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DCBF-B49D-E3AF-9AD6-347B32E6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D2F65-1CBF-D6EF-24B0-7E93F75FB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3D45F-5398-9833-4D1F-118D8C63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BE950-F727-009F-7C2A-0FCAE51D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8F57E1-98A9-72D6-2471-E4466A07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E5A273-973C-8FC1-4CE4-C924ACF0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03EFF-751A-E414-CB12-8B936ED2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168CA-5914-1840-9DA6-503DD5331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1C0396-F25A-DFCE-0EE0-DB7016EB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25A7B2-3624-F394-131C-258FE0F28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BB24BD-1D4E-942E-5DA1-04D137026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E860DF-F59E-98CC-11E8-BBA9879F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D93827-B5F9-E92B-638D-6718AC43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1C7B8F-41C5-3D15-FBEC-240351F3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61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4F17-941D-4EE7-1FAD-0C5EF5F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172CD0-F233-DFED-71E5-2BA0243C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BCE530-BBC1-843B-CFF5-2593E19B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904791-AAAE-8574-857A-E14ACCC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18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8E0A1C-1568-B9D6-FA4F-C5061007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58610A-606B-7520-FEF2-F19B7CE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891E39-B2B1-7E50-0EA3-70782DA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19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43028-3833-9AF1-5798-5E903DDE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4E9A3-DF27-ECA2-B9F0-10BDF3C5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8AD896-C293-CABB-7F5B-3843E731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8F103F-FA48-3043-AF20-86E65659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9BC1DD-5126-1F4C-E023-A5FD9B26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4F80E-43D0-1FCB-953E-1C3FC86C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47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B21CA-1445-94EC-5A0B-C866539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166099-C122-866F-13A1-D025F71EB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626BF3-2094-A0BA-02A1-780F37798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2F319A-BEF9-2CCA-F7D0-A816AD21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7BD4F-775B-C0D4-0563-38C4EAA7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07C3DB-81C6-514C-0C57-5E637BB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74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41AB9F-CE8E-F397-8C14-1A3DC7E5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B3D6A-4BFC-437D-9F39-636E9C1D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CE915-0E6B-D5D2-89E1-BB467451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2F5DB-0A88-4F46-B1FB-C6D17FB29EF6}" type="datetimeFigureOut">
              <a:rPr lang="es-ES" smtClean="0"/>
              <a:t>28/05/2025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4C840-AAF7-45A7-C51B-94498188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88527-699D-3D57-31A5-FA0A55575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889B7-800C-4A1F-B462-1DBD58B6A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41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31D5-D8EB-3325-61C3-AE3AFA881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002A5-75C6-833B-AB63-C3340A3EF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54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39E-A40F-CE47-5D4D-E27EB51E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526F5-147E-6615-5B32-3D08962A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KSI: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Nivel </a:t>
            </a:r>
            <a:r>
              <a:rPr lang="en-US" dirty="0" err="1"/>
              <a:t>Trofico</a:t>
            </a:r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EF93C5FB-BBA6-586F-661A-F1A858BD21D9}"/>
              </a:ext>
            </a:extLst>
          </p:cNvPr>
          <p:cNvGrpSpPr/>
          <p:nvPr/>
        </p:nvGrpSpPr>
        <p:grpSpPr>
          <a:xfrm>
            <a:off x="4922938" y="1027906"/>
            <a:ext cx="6897272" cy="5399396"/>
            <a:chOff x="21003088" y="17543473"/>
            <a:chExt cx="8175413" cy="6399962"/>
          </a:xfrm>
        </p:grpSpPr>
        <p:pic>
          <p:nvPicPr>
            <p:cNvPr id="11" name="Imagen 10" descr="Gráfico, Histograma&#10;&#10;El contenido generado por IA puede ser incorrecto.">
              <a:extLst>
                <a:ext uri="{FF2B5EF4-FFF2-40B4-BE49-F238E27FC236}">
                  <a16:creationId xmlns:a16="http://schemas.microsoft.com/office/drawing/2014/main" id="{B79F6310-653F-CB1F-8634-5C73BA29D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3088" y="17551100"/>
              <a:ext cx="8060004" cy="3150490"/>
            </a:xfrm>
            <a:prstGeom prst="rect">
              <a:avLst/>
            </a:prstGeom>
          </p:spPr>
        </p:pic>
        <p:pic>
          <p:nvPicPr>
            <p:cNvPr id="12" name="Imagen 11" descr="Gráfico, Histograma&#10;&#10;El contenido generado por IA puede ser incorrecto.">
              <a:extLst>
                <a:ext uri="{FF2B5EF4-FFF2-40B4-BE49-F238E27FC236}">
                  <a16:creationId xmlns:a16="http://schemas.microsoft.com/office/drawing/2014/main" id="{0741E6AE-286F-3A12-8803-3ADAD4FF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3089" y="20737102"/>
              <a:ext cx="8065251" cy="3150489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888C84B-523C-C5B0-8A8E-BA05C430FB5B}"/>
                </a:ext>
              </a:extLst>
            </p:cNvPr>
            <p:cNvSpPr txBox="1"/>
            <p:nvPr/>
          </p:nvSpPr>
          <p:spPr>
            <a:xfrm>
              <a:off x="24625178" y="17757558"/>
              <a:ext cx="337351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noProof="0" dirty="0"/>
                <a:t>A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A653E007-A837-B70D-4691-DDB3CEE02B11}"/>
                </a:ext>
              </a:extLst>
            </p:cNvPr>
            <p:cNvSpPr txBox="1"/>
            <p:nvPr/>
          </p:nvSpPr>
          <p:spPr>
            <a:xfrm>
              <a:off x="28603292" y="17757558"/>
              <a:ext cx="337351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noProof="0" dirty="0"/>
                <a:t>B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94716A8-0FF8-63A2-E0D6-501B4E0BEA5C}"/>
                </a:ext>
              </a:extLst>
            </p:cNvPr>
            <p:cNvSpPr txBox="1"/>
            <p:nvPr/>
          </p:nvSpPr>
          <p:spPr>
            <a:xfrm>
              <a:off x="24625177" y="20958675"/>
              <a:ext cx="337351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noProof="0" dirty="0"/>
                <a:t>C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2E954AF-485E-B850-ACDC-7C4D2A99BC02}"/>
                </a:ext>
              </a:extLst>
            </p:cNvPr>
            <p:cNvSpPr txBox="1"/>
            <p:nvPr/>
          </p:nvSpPr>
          <p:spPr>
            <a:xfrm>
              <a:off x="28612170" y="20958675"/>
              <a:ext cx="337351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noProof="0" dirty="0"/>
                <a:t>D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A178020-4055-860E-7755-AFA642A3623C}"/>
                </a:ext>
              </a:extLst>
            </p:cNvPr>
            <p:cNvSpPr/>
            <p:nvPr/>
          </p:nvSpPr>
          <p:spPr>
            <a:xfrm>
              <a:off x="21118497" y="17551101"/>
              <a:ext cx="8060004" cy="6336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EB75CDDF-4200-ED7F-7166-22FEF5D0525F}"/>
                </a:ext>
              </a:extLst>
            </p:cNvPr>
            <p:cNvSpPr/>
            <p:nvPr/>
          </p:nvSpPr>
          <p:spPr>
            <a:xfrm>
              <a:off x="22592778" y="17582368"/>
              <a:ext cx="1386214" cy="14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4829D96-D34E-8213-C241-30B5EA42484F}"/>
                </a:ext>
              </a:extLst>
            </p:cNvPr>
            <p:cNvSpPr txBox="1"/>
            <p:nvPr/>
          </p:nvSpPr>
          <p:spPr>
            <a:xfrm>
              <a:off x="22118035" y="17543473"/>
              <a:ext cx="1948644" cy="273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Distribución de KSI: Antártida 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55C7A18-D612-91E1-3925-21C2B4D2288A}"/>
                </a:ext>
              </a:extLst>
            </p:cNvPr>
            <p:cNvSpPr/>
            <p:nvPr/>
          </p:nvSpPr>
          <p:spPr>
            <a:xfrm>
              <a:off x="26686701" y="17582368"/>
              <a:ext cx="1386214" cy="14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09B599A-5C5A-AFB5-B45C-466CAB0C0696}"/>
                </a:ext>
              </a:extLst>
            </p:cNvPr>
            <p:cNvSpPr txBox="1"/>
            <p:nvPr/>
          </p:nvSpPr>
          <p:spPr>
            <a:xfrm>
              <a:off x="26326998" y="17551098"/>
              <a:ext cx="2351157" cy="27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Distribución de KSI: Ártico 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6A125C0-5BA0-1B45-969E-8D6F57F506E9}"/>
                </a:ext>
              </a:extLst>
            </p:cNvPr>
            <p:cNvSpPr/>
            <p:nvPr/>
          </p:nvSpPr>
          <p:spPr>
            <a:xfrm>
              <a:off x="22461965" y="20788119"/>
              <a:ext cx="1660071" cy="124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B47080D-2934-6748-49BA-9A2C2ACF15E1}"/>
                </a:ext>
              </a:extLst>
            </p:cNvPr>
            <p:cNvSpPr txBox="1"/>
            <p:nvPr/>
          </p:nvSpPr>
          <p:spPr>
            <a:xfrm>
              <a:off x="21901267" y="20727843"/>
              <a:ext cx="2434247" cy="275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Distribución de nivel trófico: Antártida 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8D3D049-5F7E-5819-4FB6-FED7C4D582E1}"/>
                </a:ext>
              </a:extLst>
            </p:cNvPr>
            <p:cNvSpPr/>
            <p:nvPr/>
          </p:nvSpPr>
          <p:spPr>
            <a:xfrm>
              <a:off x="26446706" y="20790619"/>
              <a:ext cx="1660071" cy="124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D04D657-2DF3-6C7A-6CE7-47477C4F1116}"/>
                </a:ext>
              </a:extLst>
            </p:cNvPr>
            <p:cNvSpPr txBox="1"/>
            <p:nvPr/>
          </p:nvSpPr>
          <p:spPr>
            <a:xfrm>
              <a:off x="26143758" y="20747581"/>
              <a:ext cx="2282495" cy="273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Distribución de nivel trófico: Ártico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705CCE0-B2F2-258D-525A-633DBA547575}"/>
                </a:ext>
              </a:extLst>
            </p:cNvPr>
            <p:cNvSpPr/>
            <p:nvPr/>
          </p:nvSpPr>
          <p:spPr>
            <a:xfrm>
              <a:off x="22952765" y="23734643"/>
              <a:ext cx="649357" cy="86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477420E-4CD3-FD26-CC3C-E4EAA12908AD}"/>
                </a:ext>
              </a:extLst>
            </p:cNvPr>
            <p:cNvSpPr txBox="1"/>
            <p:nvPr/>
          </p:nvSpPr>
          <p:spPr>
            <a:xfrm>
              <a:off x="22592777" y="23669827"/>
              <a:ext cx="1049096" cy="273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Nivel trófico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BFDD53E-90F7-2277-AB9A-176D631E8999}"/>
                </a:ext>
              </a:extLst>
            </p:cNvPr>
            <p:cNvSpPr/>
            <p:nvPr/>
          </p:nvSpPr>
          <p:spPr>
            <a:xfrm>
              <a:off x="26977025" y="23733767"/>
              <a:ext cx="649357" cy="86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94F0E6D-4F38-EB22-7BD4-F653A6F7C5BE}"/>
                </a:ext>
              </a:extLst>
            </p:cNvPr>
            <p:cNvSpPr txBox="1"/>
            <p:nvPr/>
          </p:nvSpPr>
          <p:spPr>
            <a:xfrm>
              <a:off x="26814713" y="23659392"/>
              <a:ext cx="930939" cy="2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Nivel trófico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F10D105D-4F3D-9279-1D5E-12346CB0FCB0}"/>
                </a:ext>
              </a:extLst>
            </p:cNvPr>
            <p:cNvSpPr/>
            <p:nvPr/>
          </p:nvSpPr>
          <p:spPr>
            <a:xfrm>
              <a:off x="21183600" y="21998609"/>
              <a:ext cx="112643" cy="381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05C4103C-8362-D0BD-A852-016EA4521164}"/>
                </a:ext>
              </a:extLst>
            </p:cNvPr>
            <p:cNvSpPr/>
            <p:nvPr/>
          </p:nvSpPr>
          <p:spPr>
            <a:xfrm>
              <a:off x="25156114" y="21998609"/>
              <a:ext cx="112643" cy="381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2B5CF152-839B-EE19-A408-53802E93CAA8}"/>
                </a:ext>
              </a:extLst>
            </p:cNvPr>
            <p:cNvSpPr/>
            <p:nvPr/>
          </p:nvSpPr>
          <p:spPr>
            <a:xfrm>
              <a:off x="25162210" y="18834785"/>
              <a:ext cx="112643" cy="381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EDACAA5C-338C-F8C1-92F6-2BAA95C83662}"/>
                </a:ext>
              </a:extLst>
            </p:cNvPr>
            <p:cNvSpPr/>
            <p:nvPr/>
          </p:nvSpPr>
          <p:spPr>
            <a:xfrm>
              <a:off x="21187618" y="18822593"/>
              <a:ext cx="112643" cy="381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D809D02C-E995-327A-6517-C7853BA7D1BC}"/>
                </a:ext>
              </a:extLst>
            </p:cNvPr>
            <p:cNvSpPr txBox="1"/>
            <p:nvPr/>
          </p:nvSpPr>
          <p:spPr>
            <a:xfrm rot="16200000">
              <a:off x="24818784" y="21908906"/>
              <a:ext cx="7979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Densidad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65F55099-71F1-5D23-E3C5-2454CA39E4F1}"/>
                </a:ext>
              </a:extLst>
            </p:cNvPr>
            <p:cNvSpPr txBox="1"/>
            <p:nvPr/>
          </p:nvSpPr>
          <p:spPr>
            <a:xfrm rot="16200000">
              <a:off x="24862464" y="18799234"/>
              <a:ext cx="7979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Densidad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BDAE8E0-EFB0-83EA-A44E-99E5168B2B3D}"/>
                </a:ext>
              </a:extLst>
            </p:cNvPr>
            <p:cNvSpPr txBox="1"/>
            <p:nvPr/>
          </p:nvSpPr>
          <p:spPr>
            <a:xfrm rot="16200000">
              <a:off x="20832050" y="21908906"/>
              <a:ext cx="7979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Densidad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73F84A11-E319-F937-7235-5E4BDD5567CD}"/>
                </a:ext>
              </a:extLst>
            </p:cNvPr>
            <p:cNvSpPr txBox="1"/>
            <p:nvPr/>
          </p:nvSpPr>
          <p:spPr>
            <a:xfrm rot="16200000">
              <a:off x="20875730" y="18799234"/>
              <a:ext cx="7979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noProof="0" dirty="0"/>
                <a:t>Densidad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21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379B-9282-37F2-D43C-7F5BF90DD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9E998-E2FC-DDD3-769D-8CA7F038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90088-B8CF-93B4-2C14-309B4AFD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4351338"/>
          </a:xfrm>
        </p:spPr>
        <p:txBody>
          <a:bodyPr/>
          <a:lstStyle/>
          <a:p>
            <a:r>
              <a:rPr lang="en-US" dirty="0" err="1"/>
              <a:t>Caidas</a:t>
            </a:r>
            <a:r>
              <a:rPr lang="en-US" dirty="0"/>
              <a:t> </a:t>
            </a:r>
            <a:r>
              <a:rPr lang="en-US" dirty="0" err="1"/>
              <a:t>abruptas</a:t>
            </a:r>
            <a:r>
              <a:rPr lang="en-US" dirty="0"/>
              <a:t> de KSI </a:t>
            </a:r>
            <a:r>
              <a:rPr lang="en-US" dirty="0" err="1"/>
              <a:t>en</a:t>
            </a:r>
            <a:r>
              <a:rPr lang="en-US" dirty="0"/>
              <a:t> Antarctica</a:t>
            </a:r>
          </a:p>
          <a:p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extinciones</a:t>
            </a:r>
            <a:r>
              <a:rPr lang="en-US" dirty="0"/>
              <a:t> </a:t>
            </a:r>
            <a:r>
              <a:rPr lang="en-US" dirty="0" err="1"/>
              <a:t>secundarias</a:t>
            </a:r>
            <a:endParaRPr lang="en-US" dirty="0"/>
          </a:p>
          <a:p>
            <a:r>
              <a:rPr lang="en-US" dirty="0"/>
              <a:t>KSIs major </a:t>
            </a:r>
            <a:r>
              <a:rPr lang="en-US" dirty="0" err="1"/>
              <a:t>mantenidos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Artico</a:t>
            </a:r>
            <a:endParaRPr lang="es-ES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4001CED-6011-D1D1-1125-6FAE6283F796}"/>
              </a:ext>
            </a:extLst>
          </p:cNvPr>
          <p:cNvGrpSpPr/>
          <p:nvPr/>
        </p:nvGrpSpPr>
        <p:grpSpPr>
          <a:xfrm>
            <a:off x="3927120" y="1853444"/>
            <a:ext cx="7961571" cy="4742326"/>
            <a:chOff x="1792800" y="2168865"/>
            <a:chExt cx="15923161" cy="9484663"/>
          </a:xfrm>
        </p:grpSpPr>
        <p:pic>
          <p:nvPicPr>
            <p:cNvPr id="4" name="Imagen 3" descr="Interfaz de usuario gráfica&#10;&#10;El contenido generado por IA puede ser incorrecto.">
              <a:extLst>
                <a:ext uri="{FF2B5EF4-FFF2-40B4-BE49-F238E27FC236}">
                  <a16:creationId xmlns:a16="http://schemas.microsoft.com/office/drawing/2014/main" id="{B2D67B91-CBC5-9B2B-AB75-182D7B745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" t="7660" r="22452" b="17568"/>
            <a:stretch/>
          </p:blipFill>
          <p:spPr>
            <a:xfrm>
              <a:off x="1792800" y="2168865"/>
              <a:ext cx="15858127" cy="937826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6997D51-D4ED-8A3B-55E5-0743CF6B767A}"/>
                </a:ext>
              </a:extLst>
            </p:cNvPr>
            <p:cNvSpPr/>
            <p:nvPr/>
          </p:nvSpPr>
          <p:spPr>
            <a:xfrm>
              <a:off x="14322067" y="2866335"/>
              <a:ext cx="1290181" cy="264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2194ACC-3170-7CDA-0457-DB1958A139A1}"/>
                </a:ext>
              </a:extLst>
            </p:cNvPr>
            <p:cNvSpPr/>
            <p:nvPr/>
          </p:nvSpPr>
          <p:spPr>
            <a:xfrm>
              <a:off x="14286232" y="3754573"/>
              <a:ext cx="2090104" cy="1192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C734D6B-ADB7-EA16-7493-077F061FC57B}"/>
                </a:ext>
              </a:extLst>
            </p:cNvPr>
            <p:cNvSpPr txBox="1"/>
            <p:nvPr/>
          </p:nvSpPr>
          <p:spPr>
            <a:xfrm>
              <a:off x="14233525" y="2801394"/>
              <a:ext cx="20029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Referencia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38DB9C0-FD93-56F2-33B0-92DCBB6A3BC7}"/>
                </a:ext>
              </a:extLst>
            </p:cNvPr>
            <p:cNvSpPr txBox="1"/>
            <p:nvPr/>
          </p:nvSpPr>
          <p:spPr>
            <a:xfrm>
              <a:off x="14277595" y="3728901"/>
              <a:ext cx="20029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Antártida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DE72E20-D7D9-9153-172D-E42F558F5982}"/>
                </a:ext>
              </a:extLst>
            </p:cNvPr>
            <p:cNvSpPr txBox="1"/>
            <p:nvPr/>
          </p:nvSpPr>
          <p:spPr>
            <a:xfrm>
              <a:off x="14273157" y="4334679"/>
              <a:ext cx="20029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Ártico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BE68351-2AA4-E145-6654-FF1AA99E726D}"/>
                </a:ext>
              </a:extLst>
            </p:cNvPr>
            <p:cNvSpPr txBox="1"/>
            <p:nvPr/>
          </p:nvSpPr>
          <p:spPr>
            <a:xfrm>
              <a:off x="14261181" y="4679628"/>
              <a:ext cx="20029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Colapso ártico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297BAA4-C5CD-2E0F-9755-B023D9D7F4FC}"/>
                </a:ext>
              </a:extLst>
            </p:cNvPr>
            <p:cNvSpPr txBox="1"/>
            <p:nvPr/>
          </p:nvSpPr>
          <p:spPr>
            <a:xfrm>
              <a:off x="14261181" y="4019597"/>
              <a:ext cx="288030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Colapso antárctico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59EE13F-CCD3-0367-6EF4-B5C79EABB046}"/>
                </a:ext>
              </a:extLst>
            </p:cNvPr>
            <p:cNvSpPr/>
            <p:nvPr/>
          </p:nvSpPr>
          <p:spPr>
            <a:xfrm>
              <a:off x="4914038" y="10990210"/>
              <a:ext cx="984324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9BA527EA-5AE7-15C4-FE7B-10A02EA631E5}"/>
                </a:ext>
              </a:extLst>
            </p:cNvPr>
            <p:cNvSpPr txBox="1"/>
            <p:nvPr/>
          </p:nvSpPr>
          <p:spPr>
            <a:xfrm>
              <a:off x="4808732" y="11037973"/>
              <a:ext cx="9843248" cy="615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Porcentaje de especies de la original red extinguido por fuerza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DE7318C4-523E-075A-C307-71CF9CA66140}"/>
                </a:ext>
              </a:extLst>
            </p:cNvPr>
            <p:cNvSpPr/>
            <p:nvPr/>
          </p:nvSpPr>
          <p:spPr>
            <a:xfrm>
              <a:off x="1919827" y="5302500"/>
              <a:ext cx="466164" cy="283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434AF896-B082-F8C3-2781-8205999BB119}"/>
                </a:ext>
              </a:extLst>
            </p:cNvPr>
            <p:cNvSpPr txBox="1"/>
            <p:nvPr/>
          </p:nvSpPr>
          <p:spPr>
            <a:xfrm rot="16200000">
              <a:off x="-749215" y="6180589"/>
              <a:ext cx="5796602" cy="615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Porcentaje de especies que faltan</a:t>
              </a: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8EF8E936-3A43-EEB8-1C27-E4BC90C7F81B}"/>
                </a:ext>
              </a:extLst>
            </p:cNvPr>
            <p:cNvSpPr/>
            <p:nvPr/>
          </p:nvSpPr>
          <p:spPr>
            <a:xfrm>
              <a:off x="4914038" y="2206179"/>
              <a:ext cx="9843248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EFEDA31A-1B5B-9F6F-6AB3-87B1BC95241F}"/>
                </a:ext>
              </a:extLst>
            </p:cNvPr>
            <p:cNvSpPr txBox="1"/>
            <p:nvPr/>
          </p:nvSpPr>
          <p:spPr>
            <a:xfrm>
              <a:off x="6143555" y="2177399"/>
              <a:ext cx="11572406" cy="615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Extinción dinámica por nivel trófico mas alto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D6B11EB-C939-B64D-81B7-4C400FCD8544}"/>
                </a:ext>
              </a:extLst>
            </p:cNvPr>
            <p:cNvSpPr/>
            <p:nvPr/>
          </p:nvSpPr>
          <p:spPr>
            <a:xfrm>
              <a:off x="17030131" y="5364304"/>
              <a:ext cx="466164" cy="283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D6A4C07-55B2-E343-83C6-6ECE3A3189A3}"/>
                </a:ext>
              </a:extLst>
            </p:cNvPr>
            <p:cNvSpPr txBox="1"/>
            <p:nvPr/>
          </p:nvSpPr>
          <p:spPr>
            <a:xfrm rot="16200000">
              <a:off x="14361091" y="5854519"/>
              <a:ext cx="5796602" cy="615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KSI de especies que faltan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95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AC2F1-E4AD-C987-DA24-4ADD3FA1E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104E-1C36-B2D5-266A-B9FE5B70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E8D6B-A288-6DAC-2426-DA415D85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4351338"/>
          </a:xfrm>
        </p:spPr>
        <p:txBody>
          <a:bodyPr/>
          <a:lstStyle/>
          <a:p>
            <a:r>
              <a:rPr lang="en-US" dirty="0" err="1"/>
              <a:t>Subryacion</a:t>
            </a:r>
            <a:r>
              <a:rPr lang="en-US" dirty="0"/>
              <a:t> del </a:t>
            </a:r>
            <a:r>
              <a:rPr lang="en-US" dirty="0" err="1"/>
              <a:t>esqueleto</a:t>
            </a:r>
            <a:r>
              <a:rPr lang="en-US" dirty="0"/>
              <a:t> de las redes</a:t>
            </a:r>
          </a:p>
          <a:p>
            <a:r>
              <a:rPr lang="en-US" dirty="0"/>
              <a:t>Punto critical de extinction </a:t>
            </a:r>
            <a:r>
              <a:rPr lang="en-US" dirty="0" err="1"/>
              <a:t>completo</a:t>
            </a:r>
            <a:endParaRPr lang="en-US" dirty="0"/>
          </a:p>
          <a:p>
            <a:r>
              <a:rPr lang="en-US" dirty="0"/>
              <a:t>Detritus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B4DDE18-0DF4-D56E-6C62-E24288683782}"/>
              </a:ext>
            </a:extLst>
          </p:cNvPr>
          <p:cNvGrpSpPr/>
          <p:nvPr/>
        </p:nvGrpSpPr>
        <p:grpSpPr>
          <a:xfrm>
            <a:off x="3413807" y="1690691"/>
            <a:ext cx="8385356" cy="4985707"/>
            <a:chOff x="25819257" y="24525786"/>
            <a:chExt cx="15904958" cy="9456657"/>
          </a:xfrm>
        </p:grpSpPr>
        <p:pic>
          <p:nvPicPr>
            <p:cNvPr id="5" name="Imagen 4" descr="Interfaz de usuario gráfica&#10;&#10;El contenido generado por IA puede ser incorrecto.">
              <a:extLst>
                <a:ext uri="{FF2B5EF4-FFF2-40B4-BE49-F238E27FC236}">
                  <a16:creationId xmlns:a16="http://schemas.microsoft.com/office/drawing/2014/main" id="{564E31AC-B593-DAFB-3033-B518945EB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" t="7660" r="22452" b="17568"/>
            <a:stretch/>
          </p:blipFill>
          <p:spPr>
            <a:xfrm>
              <a:off x="25819257" y="24553311"/>
              <a:ext cx="15858132" cy="937826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3A3F065-03B8-C47E-5A7E-B00905F386B8}"/>
                </a:ext>
              </a:extLst>
            </p:cNvPr>
            <p:cNvSpPr/>
            <p:nvPr/>
          </p:nvSpPr>
          <p:spPr>
            <a:xfrm>
              <a:off x="38315118" y="25215738"/>
              <a:ext cx="1290181" cy="264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0239E2A-885B-8B81-95AA-079493C6069A}"/>
                </a:ext>
              </a:extLst>
            </p:cNvPr>
            <p:cNvSpPr/>
            <p:nvPr/>
          </p:nvSpPr>
          <p:spPr>
            <a:xfrm>
              <a:off x="38301861" y="26103977"/>
              <a:ext cx="2090104" cy="622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59969B-3B22-9962-1543-0D9012FCF405}"/>
                </a:ext>
              </a:extLst>
            </p:cNvPr>
            <p:cNvSpPr txBox="1"/>
            <p:nvPr/>
          </p:nvSpPr>
          <p:spPr>
            <a:xfrm>
              <a:off x="38243138" y="25164078"/>
              <a:ext cx="2002970" cy="46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Referencia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32D939F5-CDD8-9DF9-B051-40C272EDE4B7}"/>
                </a:ext>
              </a:extLst>
            </p:cNvPr>
            <p:cNvSpPr txBox="1"/>
            <p:nvPr/>
          </p:nvSpPr>
          <p:spPr>
            <a:xfrm>
              <a:off x="38281935" y="26078304"/>
              <a:ext cx="2002970" cy="46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Antártida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CED1F1E-203B-438F-C4B1-E8B5A519872C}"/>
                </a:ext>
              </a:extLst>
            </p:cNvPr>
            <p:cNvSpPr txBox="1"/>
            <p:nvPr/>
          </p:nvSpPr>
          <p:spPr>
            <a:xfrm>
              <a:off x="38288786" y="26401858"/>
              <a:ext cx="2002970" cy="46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Ártico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A9FB55E-BB56-8A91-C0F6-B910A033218E}"/>
                </a:ext>
              </a:extLst>
            </p:cNvPr>
            <p:cNvSpPr/>
            <p:nvPr/>
          </p:nvSpPr>
          <p:spPr>
            <a:xfrm>
              <a:off x="28940956" y="33350902"/>
              <a:ext cx="984324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9E5F84C-BE26-158C-6D4A-7623B29A0F35}"/>
                </a:ext>
              </a:extLst>
            </p:cNvPr>
            <p:cNvSpPr txBox="1"/>
            <p:nvPr/>
          </p:nvSpPr>
          <p:spPr>
            <a:xfrm>
              <a:off x="28894131" y="33398666"/>
              <a:ext cx="9784764" cy="58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Porcentaje de especies de la original red extinguido por fuerza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A0EBB590-1A27-33C6-0E0B-7BD132674A8F}"/>
                </a:ext>
              </a:extLst>
            </p:cNvPr>
            <p:cNvSpPr/>
            <p:nvPr/>
          </p:nvSpPr>
          <p:spPr>
            <a:xfrm>
              <a:off x="25946745" y="27663192"/>
              <a:ext cx="466164" cy="283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15CCFC9C-E60C-C238-C695-9CDF1B56455C}"/>
                </a:ext>
              </a:extLst>
            </p:cNvPr>
            <p:cNvSpPr txBox="1"/>
            <p:nvPr/>
          </p:nvSpPr>
          <p:spPr>
            <a:xfrm rot="16200000">
              <a:off x="23277705" y="27978656"/>
              <a:ext cx="5796603" cy="58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Porcentaje de especies que faltan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2C546C4-84D7-54D3-6FD0-B59480D420D1}"/>
                </a:ext>
              </a:extLst>
            </p:cNvPr>
            <p:cNvSpPr/>
            <p:nvPr/>
          </p:nvSpPr>
          <p:spPr>
            <a:xfrm>
              <a:off x="28940956" y="24557257"/>
              <a:ext cx="9843248" cy="492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0E53EB-8340-4120-C1A0-92052EBCFB23}"/>
                </a:ext>
              </a:extLst>
            </p:cNvPr>
            <p:cNvSpPr txBox="1"/>
            <p:nvPr/>
          </p:nvSpPr>
          <p:spPr>
            <a:xfrm>
              <a:off x="30151809" y="24525786"/>
              <a:ext cx="11572406" cy="58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Extinción dinámica por KSI mas bajo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120E9B0-2C38-36E0-FAEB-98A712BD98B9}"/>
                </a:ext>
              </a:extLst>
            </p:cNvPr>
            <p:cNvSpPr/>
            <p:nvPr/>
          </p:nvSpPr>
          <p:spPr>
            <a:xfrm>
              <a:off x="41029339" y="27724996"/>
              <a:ext cx="466164" cy="283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3968CE1-1E4E-C71A-060D-D1A6891A90A3}"/>
                </a:ext>
              </a:extLst>
            </p:cNvPr>
            <p:cNvSpPr txBox="1"/>
            <p:nvPr/>
          </p:nvSpPr>
          <p:spPr>
            <a:xfrm rot="16200000">
              <a:off x="38374155" y="27484646"/>
              <a:ext cx="5796603" cy="58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KSI de especies que faltan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46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3373-B63A-33F4-AC15-87EE80A63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5F4EF-FC7B-F6B1-F276-94403183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DA9B7-A6D2-2D86-DE76-BC4DEEC4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4351338"/>
          </a:xfrm>
        </p:spPr>
        <p:txBody>
          <a:bodyPr/>
          <a:lstStyle/>
          <a:p>
            <a:r>
              <a:rPr lang="en-US" dirty="0" err="1"/>
              <a:t>Caidas</a:t>
            </a:r>
            <a:r>
              <a:rPr lang="en-US" dirty="0"/>
              <a:t> </a:t>
            </a:r>
            <a:r>
              <a:rPr lang="en-US" dirty="0" err="1"/>
              <a:t>abruptas</a:t>
            </a:r>
            <a:r>
              <a:rPr lang="en-US" dirty="0"/>
              <a:t> de KSI antarctica de nuevo</a:t>
            </a:r>
          </a:p>
          <a:p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caen</a:t>
            </a:r>
            <a:r>
              <a:rPr lang="en-US" dirty="0"/>
              <a:t> las curvas de </a:t>
            </a:r>
            <a:r>
              <a:rPr lang="en-US" dirty="0" err="1"/>
              <a:t>recuento</a:t>
            </a:r>
            <a:r>
              <a:rPr lang="en-US" dirty="0"/>
              <a:t> de </a:t>
            </a:r>
            <a:r>
              <a:rPr lang="en-US" dirty="0" err="1"/>
              <a:t>especies</a:t>
            </a:r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C031FBA-B5C1-9CBF-32E2-F23B987D662F}"/>
              </a:ext>
            </a:extLst>
          </p:cNvPr>
          <p:cNvGrpSpPr/>
          <p:nvPr/>
        </p:nvGrpSpPr>
        <p:grpSpPr>
          <a:xfrm>
            <a:off x="3555986" y="1690690"/>
            <a:ext cx="9069562" cy="5033376"/>
            <a:chOff x="25819257" y="14638455"/>
            <a:chExt cx="16918348" cy="9389251"/>
          </a:xfrm>
        </p:grpSpPr>
        <p:pic>
          <p:nvPicPr>
            <p:cNvPr id="4" name="Imagen 3" descr="Interfaz de usuario gráfica&#10;&#10;El contenido generado por IA puede ser incorrecto.">
              <a:extLst>
                <a:ext uri="{FF2B5EF4-FFF2-40B4-BE49-F238E27FC236}">
                  <a16:creationId xmlns:a16="http://schemas.microsoft.com/office/drawing/2014/main" id="{0654C5B2-9C8F-6F48-81D6-4C3C1E865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" t="7660" r="22452" b="17568"/>
            <a:stretch/>
          </p:blipFill>
          <p:spPr>
            <a:xfrm>
              <a:off x="25819257" y="14645359"/>
              <a:ext cx="15858127" cy="9378240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8DE5652-0B5A-1805-4DA2-285A4DB6E0F0}"/>
                </a:ext>
              </a:extLst>
            </p:cNvPr>
            <p:cNvSpPr/>
            <p:nvPr/>
          </p:nvSpPr>
          <p:spPr>
            <a:xfrm>
              <a:off x="38318229" y="15328407"/>
              <a:ext cx="1290181" cy="264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4594F41-20EA-E245-8435-58F1273AC483}"/>
                </a:ext>
              </a:extLst>
            </p:cNvPr>
            <p:cNvSpPr/>
            <p:nvPr/>
          </p:nvSpPr>
          <p:spPr>
            <a:xfrm>
              <a:off x="38304972" y="16216646"/>
              <a:ext cx="2090104" cy="622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ABB1582-46D3-B1B1-AA8E-83E559FE5DD4}"/>
                </a:ext>
              </a:extLst>
            </p:cNvPr>
            <p:cNvSpPr txBox="1"/>
            <p:nvPr/>
          </p:nvSpPr>
          <p:spPr>
            <a:xfrm>
              <a:off x="38246250" y="15276747"/>
              <a:ext cx="2002972" cy="41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Referencia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F1C87A6-A0FA-083B-AD43-925789ECFA8C}"/>
                </a:ext>
              </a:extLst>
            </p:cNvPr>
            <p:cNvSpPr txBox="1"/>
            <p:nvPr/>
          </p:nvSpPr>
          <p:spPr>
            <a:xfrm>
              <a:off x="38285045" y="16190972"/>
              <a:ext cx="2002972" cy="41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Antártida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D030DE3-3883-EE9B-BF14-CF6CE80B1400}"/>
                </a:ext>
              </a:extLst>
            </p:cNvPr>
            <p:cNvSpPr txBox="1"/>
            <p:nvPr/>
          </p:nvSpPr>
          <p:spPr>
            <a:xfrm>
              <a:off x="38291897" y="16514527"/>
              <a:ext cx="2002972" cy="41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noProof="0" dirty="0"/>
                <a:t>Ártico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931A45A-773D-39CC-991F-C289C5707C4E}"/>
                </a:ext>
              </a:extLst>
            </p:cNvPr>
            <p:cNvSpPr/>
            <p:nvPr/>
          </p:nvSpPr>
          <p:spPr>
            <a:xfrm>
              <a:off x="28944067" y="23463571"/>
              <a:ext cx="984324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41DE656-EE54-F8C3-3BB8-58FC1D6B5603}"/>
                </a:ext>
              </a:extLst>
            </p:cNvPr>
            <p:cNvSpPr txBox="1"/>
            <p:nvPr/>
          </p:nvSpPr>
          <p:spPr>
            <a:xfrm>
              <a:off x="29418816" y="23511336"/>
              <a:ext cx="9263191" cy="51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Porcentaje de especies de la original red extinguido por fuerza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FAFDCBB3-7BCF-2C57-EF93-2D5522413A27}"/>
                </a:ext>
              </a:extLst>
            </p:cNvPr>
            <p:cNvSpPr/>
            <p:nvPr/>
          </p:nvSpPr>
          <p:spPr>
            <a:xfrm>
              <a:off x="25949856" y="17775861"/>
              <a:ext cx="466164" cy="283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78DC87FB-E068-0A00-703E-07843952952C}"/>
                </a:ext>
              </a:extLst>
            </p:cNvPr>
            <p:cNvSpPr txBox="1"/>
            <p:nvPr/>
          </p:nvSpPr>
          <p:spPr>
            <a:xfrm rot="16200000">
              <a:off x="23280815" y="18125029"/>
              <a:ext cx="5796602" cy="51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Porcentaje de especies que faltan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96D1C988-7ECF-B4E4-8F77-D8B8BF973F22}"/>
                </a:ext>
              </a:extLst>
            </p:cNvPr>
            <p:cNvSpPr/>
            <p:nvPr/>
          </p:nvSpPr>
          <p:spPr>
            <a:xfrm>
              <a:off x="28944067" y="14669926"/>
              <a:ext cx="9843248" cy="492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2465AC5-2AAB-EDC4-3D0F-0F799C8887DD}"/>
                </a:ext>
              </a:extLst>
            </p:cNvPr>
            <p:cNvSpPr txBox="1"/>
            <p:nvPr/>
          </p:nvSpPr>
          <p:spPr>
            <a:xfrm>
              <a:off x="31165200" y="14638455"/>
              <a:ext cx="11572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Extinción dinámica por KSI medio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DEF3F24-2CA8-420D-A233-3EB3F0DBAD11}"/>
                </a:ext>
              </a:extLst>
            </p:cNvPr>
            <p:cNvSpPr/>
            <p:nvPr/>
          </p:nvSpPr>
          <p:spPr>
            <a:xfrm>
              <a:off x="41032450" y="17837665"/>
              <a:ext cx="466164" cy="283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A1D28BB-6D08-C10C-7C78-C88EA39AA6B8}"/>
                </a:ext>
              </a:extLst>
            </p:cNvPr>
            <p:cNvSpPr txBox="1"/>
            <p:nvPr/>
          </p:nvSpPr>
          <p:spPr>
            <a:xfrm rot="16200000">
              <a:off x="38377265" y="17631019"/>
              <a:ext cx="5796602" cy="51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noProof="0" dirty="0"/>
                <a:t>KSI de especies que faltan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56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6D43-8D25-724D-AE9F-D56B7216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C9B99-C060-42E2-9BD3-5E87E1B2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r>
              <a:rPr lang="en-US" dirty="0" err="1"/>
              <a:t>Rendimiento</a:t>
            </a:r>
            <a:r>
              <a:rPr lang="en-US" dirty="0"/>
              <a:t> </a:t>
            </a:r>
            <a:r>
              <a:rPr lang="en-US" dirty="0" err="1"/>
              <a:t>consistentamente</a:t>
            </a:r>
            <a:r>
              <a:rPr lang="en-US" dirty="0"/>
              <a:t> </a:t>
            </a:r>
            <a:r>
              <a:rPr lang="en-US" dirty="0" err="1"/>
              <a:t>peor</a:t>
            </a:r>
            <a:r>
              <a:rPr lang="en-US" dirty="0"/>
              <a:t> al </a:t>
            </a:r>
            <a:r>
              <a:rPr lang="en-US" dirty="0" err="1"/>
              <a:t>respeto</a:t>
            </a:r>
            <a:r>
              <a:rPr lang="en-US" dirty="0"/>
              <a:t> a la red </a:t>
            </a:r>
            <a:r>
              <a:rPr lang="en-US" dirty="0" err="1"/>
              <a:t>densa</a:t>
            </a:r>
            <a:r>
              <a:rPr lang="en-US" dirty="0"/>
              <a:t> </a:t>
            </a:r>
          </a:p>
          <a:p>
            <a:r>
              <a:rPr lang="en-US" dirty="0"/>
              <a:t>hay que </a:t>
            </a:r>
            <a:r>
              <a:rPr lang="en-US" dirty="0" err="1"/>
              <a:t>probar</a:t>
            </a:r>
            <a:r>
              <a:rPr lang="en-US" dirty="0"/>
              <a:t> dimension de </a:t>
            </a:r>
            <a:r>
              <a:rPr lang="en-US" dirty="0" err="1"/>
              <a:t>tiempo</a:t>
            </a:r>
            <a:r>
              <a:rPr lang="en-US" dirty="0"/>
              <a:t> passado </a:t>
            </a:r>
            <a:r>
              <a:rPr lang="en-US" dirty="0" err="1"/>
              <a:t>entrenando</a:t>
            </a:r>
            <a:endParaRPr lang="es-ES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5ADFA75-6FE5-33FA-7208-EA45C4C25E12}"/>
              </a:ext>
            </a:extLst>
          </p:cNvPr>
          <p:cNvGrpSpPr/>
          <p:nvPr/>
        </p:nvGrpSpPr>
        <p:grpSpPr>
          <a:xfrm>
            <a:off x="6388302" y="1098244"/>
            <a:ext cx="7026745" cy="5221791"/>
            <a:chOff x="-10287005" y="-2129793"/>
            <a:chExt cx="43681677" cy="32461206"/>
          </a:xfrm>
        </p:grpSpPr>
        <p:pic>
          <p:nvPicPr>
            <p:cNvPr id="4" name="Imagen 3" descr="Gráfico, Gráfico de líneas&#10;&#10;El contenido generado por IA puede ser incorrecto.">
              <a:extLst>
                <a:ext uri="{FF2B5EF4-FFF2-40B4-BE49-F238E27FC236}">
                  <a16:creationId xmlns:a16="http://schemas.microsoft.com/office/drawing/2014/main" id="{B0FDE55A-F184-5D59-3E0E-8BCDE149A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287005" y="-2129793"/>
              <a:ext cx="43281610" cy="32461206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BAD200C-821D-D79D-7F1F-6757EE51BE7B}"/>
                </a:ext>
              </a:extLst>
            </p:cNvPr>
            <p:cNvSpPr/>
            <p:nvPr/>
          </p:nvSpPr>
          <p:spPr>
            <a:xfrm>
              <a:off x="-9886938" y="-2129793"/>
              <a:ext cx="43281610" cy="3246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EF00015-1C5B-DE39-9BA0-067F0FF63378}"/>
                </a:ext>
              </a:extLst>
            </p:cNvPr>
            <p:cNvSpPr/>
            <p:nvPr/>
          </p:nvSpPr>
          <p:spPr>
            <a:xfrm>
              <a:off x="3076520" y="28693479"/>
              <a:ext cx="19935880" cy="1009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FDACA39-11E6-552A-85AC-8863DEEB7270}"/>
                </a:ext>
              </a:extLst>
            </p:cNvPr>
            <p:cNvGrpSpPr/>
            <p:nvPr/>
          </p:nvGrpSpPr>
          <p:grpSpPr>
            <a:xfrm>
              <a:off x="21500020" y="22114714"/>
              <a:ext cx="9527019" cy="2743501"/>
              <a:chOff x="49789488" y="31810728"/>
              <a:chExt cx="7020860" cy="1625832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2A5A0919-0EB1-C284-BAFF-0B6124952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99" t="5781" r="29244" b="89072"/>
              <a:stretch/>
            </p:blipFill>
            <p:spPr>
              <a:xfrm>
                <a:off x="49789488" y="31869869"/>
                <a:ext cx="5698694" cy="1566691"/>
              </a:xfrm>
              <a:prstGeom prst="rect">
                <a:avLst/>
              </a:prstGeom>
            </p:spPr>
          </p:pic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314DCAB-DAF4-CB91-BD37-C3C7A4C7CFD1}"/>
                  </a:ext>
                </a:extLst>
              </p:cNvPr>
              <p:cNvSpPr/>
              <p:nvPr/>
            </p:nvSpPr>
            <p:spPr>
              <a:xfrm>
                <a:off x="51095397" y="31865612"/>
                <a:ext cx="5505964" cy="1566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EC81DBD-282F-5AFF-027B-F12AA74137C4}"/>
                  </a:ext>
                </a:extLst>
              </p:cNvPr>
              <p:cNvSpPr txBox="1"/>
              <p:nvPr/>
            </p:nvSpPr>
            <p:spPr>
              <a:xfrm>
                <a:off x="51095397" y="31810728"/>
                <a:ext cx="4392785" cy="376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noProof="0" dirty="0"/>
                  <a:t>Ártico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A028919-E075-E1D9-4B2E-4F0C798D65E3}"/>
                  </a:ext>
                </a:extLst>
              </p:cNvPr>
              <p:cNvSpPr txBox="1"/>
              <p:nvPr/>
            </p:nvSpPr>
            <p:spPr>
              <a:xfrm>
                <a:off x="51111654" y="32727386"/>
                <a:ext cx="5698694" cy="376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noProof="0" dirty="0"/>
                  <a:t>Red de base densa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51D6EAE-5926-6C4E-C877-C6857EBCE116}"/>
                </a:ext>
              </a:extLst>
            </p:cNvPr>
            <p:cNvSpPr txBox="1"/>
            <p:nvPr/>
          </p:nvSpPr>
          <p:spPr>
            <a:xfrm>
              <a:off x="3167959" y="28473950"/>
              <a:ext cx="22226663" cy="83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Cantidad de aristas dentro cada red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CC7108C-896A-EE89-893C-480710259F08}"/>
                </a:ext>
              </a:extLst>
            </p:cNvPr>
            <p:cNvSpPr/>
            <p:nvPr/>
          </p:nvSpPr>
          <p:spPr>
            <a:xfrm>
              <a:off x="-9704058" y="11597640"/>
              <a:ext cx="1078218" cy="388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3346EC7-6923-8FBD-9E32-97B3EEF76E13}"/>
                </a:ext>
              </a:extLst>
            </p:cNvPr>
            <p:cNvSpPr/>
            <p:nvPr/>
          </p:nvSpPr>
          <p:spPr>
            <a:xfrm>
              <a:off x="2628850" y="-1866900"/>
              <a:ext cx="22226661" cy="1540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F01CFB0-BB68-A74F-853C-A81E60B4A671}"/>
                </a:ext>
              </a:extLst>
            </p:cNvPr>
            <p:cNvSpPr txBox="1"/>
            <p:nvPr/>
          </p:nvSpPr>
          <p:spPr>
            <a:xfrm rot="16200000">
              <a:off x="-13332376" y="12416996"/>
              <a:ext cx="7227128" cy="83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Precisión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6D35ED7-BDD7-29C2-F818-EC63E7E6A807}"/>
                </a:ext>
              </a:extLst>
            </p:cNvPr>
            <p:cNvSpPr txBox="1"/>
            <p:nvPr/>
          </p:nvSpPr>
          <p:spPr>
            <a:xfrm>
              <a:off x="-1630678" y="-1809753"/>
              <a:ext cx="33084199" cy="83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Prueba de alta compresión con base de datos MNIST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40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C9699-CF41-F3A7-A210-188AC7824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3E623-BD12-19DB-7BDB-3DC38230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9CAA4-ED1F-3006-9357-206F36CB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8514" cy="4351338"/>
          </a:xfrm>
        </p:spPr>
        <p:txBody>
          <a:bodyPr/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situacion</a:t>
            </a:r>
            <a:r>
              <a:rPr lang="en-US" dirty="0"/>
              <a:t> util de red DAG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clasificador</a:t>
            </a:r>
            <a:r>
              <a:rPr lang="en-US" dirty="0"/>
              <a:t> major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para </a:t>
            </a:r>
            <a:r>
              <a:rPr lang="en-US" dirty="0" err="1"/>
              <a:t>entrenar</a:t>
            </a:r>
            <a:r>
              <a:rPr lang="en-US" dirty="0"/>
              <a:t> </a:t>
            </a:r>
            <a:r>
              <a:rPr lang="en-US" dirty="0" err="1"/>
              <a:t>mediano</a:t>
            </a:r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29498A1-EDD2-CA40-EC58-242777CED0E8}"/>
              </a:ext>
            </a:extLst>
          </p:cNvPr>
          <p:cNvGrpSpPr/>
          <p:nvPr/>
        </p:nvGrpSpPr>
        <p:grpSpPr>
          <a:xfrm>
            <a:off x="4615543" y="1138851"/>
            <a:ext cx="7407908" cy="5724886"/>
            <a:chOff x="419100" y="5029192"/>
            <a:chExt cx="26191210" cy="20240761"/>
          </a:xfrm>
        </p:grpSpPr>
        <p:pic>
          <p:nvPicPr>
            <p:cNvPr id="18" name="Imagen 17" descr="Interfaz de usuario gráfica, Aplicación&#10;&#10;El contenido generado por IA puede ser incorrecto.">
              <a:extLst>
                <a:ext uri="{FF2B5EF4-FFF2-40B4-BE49-F238E27FC236}">
                  <a16:creationId xmlns:a16="http://schemas.microsoft.com/office/drawing/2014/main" id="{1680A94A-035E-3436-26BF-DFA12625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" r="8692" b="33176"/>
            <a:stretch/>
          </p:blipFill>
          <p:spPr>
            <a:xfrm>
              <a:off x="419100" y="5029192"/>
              <a:ext cx="26191210" cy="20184613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BC320CE-23FC-293C-84E7-247829968D96}"/>
                </a:ext>
              </a:extLst>
            </p:cNvPr>
            <p:cNvSpPr/>
            <p:nvPr/>
          </p:nvSpPr>
          <p:spPr>
            <a:xfrm>
              <a:off x="8060395" y="5243941"/>
              <a:ext cx="8589819" cy="986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9CDD078D-4422-32E6-813C-DCB5E2F52162}"/>
                </a:ext>
              </a:extLst>
            </p:cNvPr>
            <p:cNvSpPr/>
            <p:nvPr/>
          </p:nvSpPr>
          <p:spPr>
            <a:xfrm>
              <a:off x="8465127" y="14199606"/>
              <a:ext cx="8589819" cy="986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43CDC9D-E767-C6C1-FEDA-BA1043BB76EA}"/>
                </a:ext>
              </a:extLst>
            </p:cNvPr>
            <p:cNvSpPr/>
            <p:nvPr/>
          </p:nvSpPr>
          <p:spPr>
            <a:xfrm>
              <a:off x="563302" y="8440442"/>
              <a:ext cx="711316" cy="2975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360A372-16BA-509C-588F-C26814A37CC7}"/>
                </a:ext>
              </a:extLst>
            </p:cNvPr>
            <p:cNvSpPr txBox="1"/>
            <p:nvPr/>
          </p:nvSpPr>
          <p:spPr>
            <a:xfrm>
              <a:off x="7574608" y="5160814"/>
              <a:ext cx="1617208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Interpolación ártica (“iris”)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96BEE8C-CCA9-5F60-8073-CA71C62E25EB}"/>
                </a:ext>
              </a:extLst>
            </p:cNvPr>
            <p:cNvSpPr txBox="1"/>
            <p:nvPr/>
          </p:nvSpPr>
          <p:spPr>
            <a:xfrm>
              <a:off x="11100597" y="14099454"/>
              <a:ext cx="2532277" cy="1958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Aristas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811E12D-F638-BDA0-61C0-C4583EE1E7C2}"/>
                </a:ext>
              </a:extLst>
            </p:cNvPr>
            <p:cNvSpPr txBox="1"/>
            <p:nvPr/>
          </p:nvSpPr>
          <p:spPr>
            <a:xfrm rot="16200000">
              <a:off x="-455188" y="8885949"/>
              <a:ext cx="2975706" cy="114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Épocas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09A71576-C974-EADE-22AE-376E9F4E6BB6}"/>
                </a:ext>
              </a:extLst>
            </p:cNvPr>
            <p:cNvSpPr/>
            <p:nvPr/>
          </p:nvSpPr>
          <p:spPr>
            <a:xfrm>
              <a:off x="6461760" y="15271867"/>
              <a:ext cx="12588240" cy="986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0E287C2-BDD2-5173-8B33-331CBE5A5816}"/>
                </a:ext>
              </a:extLst>
            </p:cNvPr>
            <p:cNvSpPr/>
            <p:nvPr/>
          </p:nvSpPr>
          <p:spPr>
            <a:xfrm>
              <a:off x="8445462" y="24227532"/>
              <a:ext cx="8589819" cy="986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BA365B-D4F5-63D7-15A2-D26387E45520}"/>
                </a:ext>
              </a:extLst>
            </p:cNvPr>
            <p:cNvSpPr/>
            <p:nvPr/>
          </p:nvSpPr>
          <p:spPr>
            <a:xfrm>
              <a:off x="543637" y="18468368"/>
              <a:ext cx="711316" cy="2975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F76F4274-6400-4B6D-F20C-F8DF42A1AD1D}"/>
                </a:ext>
              </a:extLst>
            </p:cNvPr>
            <p:cNvSpPr txBox="1"/>
            <p:nvPr/>
          </p:nvSpPr>
          <p:spPr>
            <a:xfrm>
              <a:off x="4570147" y="15097494"/>
              <a:ext cx="1617208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Interpolación ártica (“</a:t>
              </a:r>
              <a:r>
                <a:rPr lang="es-ES" sz="1500" noProof="0" dirty="0" err="1"/>
                <a:t>cancer_de_mama</a:t>
              </a:r>
              <a:r>
                <a:rPr lang="es-ES" sz="1500" noProof="0" dirty="0"/>
                <a:t>”)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DC9B08A-393D-8E04-251A-D8692CDE3613}"/>
                </a:ext>
              </a:extLst>
            </p:cNvPr>
            <p:cNvSpPr txBox="1"/>
            <p:nvPr/>
          </p:nvSpPr>
          <p:spPr>
            <a:xfrm>
              <a:off x="11080932" y="24127379"/>
              <a:ext cx="4271221" cy="114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Aristas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7A3C8C1-2024-BAAB-BA0E-21F8B780C6A9}"/>
                </a:ext>
              </a:extLst>
            </p:cNvPr>
            <p:cNvSpPr txBox="1"/>
            <p:nvPr/>
          </p:nvSpPr>
          <p:spPr>
            <a:xfrm rot="16200000">
              <a:off x="-474852" y="18913874"/>
              <a:ext cx="2975706" cy="114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noProof="0" dirty="0"/>
                <a:t>Épocas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046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249</Words>
  <Application>Microsoft Office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Distribuciones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Barinaga</dc:creator>
  <cp:lastModifiedBy>Cristian Barinaga</cp:lastModifiedBy>
  <cp:revision>1</cp:revision>
  <dcterms:created xsi:type="dcterms:W3CDTF">2025-05-29T04:57:46Z</dcterms:created>
  <dcterms:modified xsi:type="dcterms:W3CDTF">2025-05-29T05:31:10Z</dcterms:modified>
</cp:coreProperties>
</file>