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0"/>
  </p:notesMasterIdLst>
  <p:sldIdLst>
    <p:sldId id="256" r:id="rId5"/>
    <p:sldId id="257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8" r:id="rId14"/>
    <p:sldId id="270" r:id="rId15"/>
    <p:sldId id="271" r:id="rId16"/>
    <p:sldId id="272" r:id="rId17"/>
    <p:sldId id="273" r:id="rId18"/>
    <p:sldId id="274" r:id="rId19"/>
  </p:sldIdLst>
  <p:sldSz cx="50292000" cy="411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59D027-8F0C-4B7B-8F25-78B2F7024724}" v="1" dt="2025-05-29T05:10:33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54" autoAdjust="0"/>
  </p:normalViewPr>
  <p:slideViewPr>
    <p:cSldViewPr snapToGrid="0">
      <p:cViewPr>
        <p:scale>
          <a:sx n="17" d="100"/>
          <a:sy n="17" d="100"/>
        </p:scale>
        <p:origin x="1171" y="-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an Barinaga" userId="dd33ba909215b79c" providerId="LiveId" clId="{2D59D027-8F0C-4B7B-8F25-78B2F7024724}"/>
    <pc:docChg chg="modSld">
      <pc:chgData name="Cristian Barinaga" userId="dd33ba909215b79c" providerId="LiveId" clId="{2D59D027-8F0C-4B7B-8F25-78B2F7024724}" dt="2025-05-29T05:13:06.031" v="15" actId="20577"/>
      <pc:docMkLst>
        <pc:docMk/>
      </pc:docMkLst>
      <pc:sldChg chg="delSp modSp mod">
        <pc:chgData name="Cristian Barinaga" userId="dd33ba909215b79c" providerId="LiveId" clId="{2D59D027-8F0C-4B7B-8F25-78B2F7024724}" dt="2025-05-29T05:13:06.031" v="15" actId="20577"/>
        <pc:sldMkLst>
          <pc:docMk/>
          <pc:sldMk cId="1236588738" sldId="270"/>
        </pc:sldMkLst>
        <pc:spChg chg="mod topLvl">
          <ac:chgData name="Cristian Barinaga" userId="dd33ba909215b79c" providerId="LiveId" clId="{2D59D027-8F0C-4B7B-8F25-78B2F7024724}" dt="2025-05-29T05:10:33.260" v="0" actId="165"/>
          <ac:spMkLst>
            <pc:docMk/>
            <pc:sldMk cId="1236588738" sldId="270"/>
            <ac:spMk id="21" creationId="{37EACA13-636F-280D-15DC-29ECA4E2D5BA}"/>
          </ac:spMkLst>
        </pc:spChg>
        <pc:spChg chg="mod topLvl">
          <ac:chgData name="Cristian Barinaga" userId="dd33ba909215b79c" providerId="LiveId" clId="{2D59D027-8F0C-4B7B-8F25-78B2F7024724}" dt="2025-05-29T05:10:33.260" v="0" actId="165"/>
          <ac:spMkLst>
            <pc:docMk/>
            <pc:sldMk cId="1236588738" sldId="270"/>
            <ac:spMk id="22" creationId="{A38213D0-FAD6-FFD7-6C7C-30DA7AA18405}"/>
          </ac:spMkLst>
        </pc:spChg>
        <pc:spChg chg="mod topLvl">
          <ac:chgData name="Cristian Barinaga" userId="dd33ba909215b79c" providerId="LiveId" clId="{2D59D027-8F0C-4B7B-8F25-78B2F7024724}" dt="2025-05-29T05:10:33.260" v="0" actId="165"/>
          <ac:spMkLst>
            <pc:docMk/>
            <pc:sldMk cId="1236588738" sldId="270"/>
            <ac:spMk id="23" creationId="{4C166609-CA9E-0DCF-87BC-2246785439C7}"/>
          </ac:spMkLst>
        </pc:spChg>
        <pc:spChg chg="mod topLvl">
          <ac:chgData name="Cristian Barinaga" userId="dd33ba909215b79c" providerId="LiveId" clId="{2D59D027-8F0C-4B7B-8F25-78B2F7024724}" dt="2025-05-29T05:10:33.260" v="0" actId="165"/>
          <ac:spMkLst>
            <pc:docMk/>
            <pc:sldMk cId="1236588738" sldId="270"/>
            <ac:spMk id="24" creationId="{42838558-8680-6F31-808B-2893D0891AA1}"/>
          </ac:spMkLst>
        </pc:spChg>
        <pc:spChg chg="mod">
          <ac:chgData name="Cristian Barinaga" userId="dd33ba909215b79c" providerId="LiveId" clId="{2D59D027-8F0C-4B7B-8F25-78B2F7024724}" dt="2025-05-29T05:13:06.031" v="15" actId="20577"/>
          <ac:spMkLst>
            <pc:docMk/>
            <pc:sldMk cId="1236588738" sldId="270"/>
            <ac:spMk id="99" creationId="{FC608D39-5CDC-1FBF-5687-F298521DD435}"/>
          </ac:spMkLst>
        </pc:spChg>
        <pc:grpChg chg="del">
          <ac:chgData name="Cristian Barinaga" userId="dd33ba909215b79c" providerId="LiveId" clId="{2D59D027-8F0C-4B7B-8F25-78B2F7024724}" dt="2025-05-29T05:10:33.260" v="0" actId="165"/>
          <ac:grpSpMkLst>
            <pc:docMk/>
            <pc:sldMk cId="1236588738" sldId="270"/>
            <ac:grpSpMk id="26" creationId="{E5AA3842-0CD1-79EA-C1ED-488B5C03E36D}"/>
          </ac:grpSpMkLst>
        </pc:grpChg>
        <pc:picChg chg="mod topLvl">
          <ac:chgData name="Cristian Barinaga" userId="dd33ba909215b79c" providerId="LiveId" clId="{2D59D027-8F0C-4B7B-8F25-78B2F7024724}" dt="2025-05-29T05:10:33.260" v="0" actId="165"/>
          <ac:picMkLst>
            <pc:docMk/>
            <pc:sldMk cId="1236588738" sldId="270"/>
            <ac:picMk id="5" creationId="{CE258B22-190E-89C0-9A5E-ED35C3776BEF}"/>
          </ac:picMkLst>
        </pc:picChg>
        <pc:picChg chg="mod topLvl">
          <ac:chgData name="Cristian Barinaga" userId="dd33ba909215b79c" providerId="LiveId" clId="{2D59D027-8F0C-4B7B-8F25-78B2F7024724}" dt="2025-05-29T05:10:33.260" v="0" actId="165"/>
          <ac:picMkLst>
            <pc:docMk/>
            <pc:sldMk cId="1236588738" sldId="270"/>
            <ac:picMk id="9" creationId="{EF9D832E-B4B1-3092-CF3F-8872A1A727E5}"/>
          </ac:picMkLst>
        </pc:picChg>
        <pc:picChg chg="mod topLvl">
          <ac:chgData name="Cristian Barinaga" userId="dd33ba909215b79c" providerId="LiveId" clId="{2D59D027-8F0C-4B7B-8F25-78B2F7024724}" dt="2025-05-29T05:10:33.260" v="0" actId="165"/>
          <ac:picMkLst>
            <pc:docMk/>
            <pc:sldMk cId="1236588738" sldId="270"/>
            <ac:picMk id="13" creationId="{F55C5556-96D1-1556-133F-7C573FB71D8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4413D9-B063-4479-B50D-FCDAC6174C6E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543050" y="1143000"/>
            <a:ext cx="3771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5A287-445C-4EF2-A930-69D23771DFE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82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576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5A287-445C-4EF2-A930-69D23771DFE5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970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241B0-58BD-918F-64AA-386A771BB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0D88426-5C8C-20BE-4075-7E24FB337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611812F-2F43-5B93-5400-B4019E83E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7D3564-1E4D-B73D-F7F6-E2961AF1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5A287-445C-4EF2-A930-69D23771DFE5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3374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5A287-445C-4EF2-A930-69D23771DFE5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6615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6734178"/>
            <a:ext cx="42748200" cy="14325600"/>
          </a:xfrm>
        </p:spPr>
        <p:txBody>
          <a:bodyPr anchor="b"/>
          <a:lstStyle>
            <a:lvl1pPr algn="ctr">
              <a:defRPr sz="3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0" y="21612228"/>
            <a:ext cx="37719000" cy="9934572"/>
          </a:xfrm>
        </p:spPr>
        <p:txBody>
          <a:bodyPr/>
          <a:lstStyle>
            <a:lvl1pPr marL="0" indent="0" algn="ctr">
              <a:buNone/>
              <a:defRPr sz="13200"/>
            </a:lvl1pPr>
            <a:lvl2pPr marL="2514600" indent="0" algn="ctr">
              <a:buNone/>
              <a:defRPr sz="11000"/>
            </a:lvl2pPr>
            <a:lvl3pPr marL="5029200" indent="0" algn="ctr">
              <a:buNone/>
              <a:defRPr sz="9900"/>
            </a:lvl3pPr>
            <a:lvl4pPr marL="7543800" indent="0" algn="ctr">
              <a:buNone/>
              <a:defRPr sz="8800"/>
            </a:lvl4pPr>
            <a:lvl5pPr marL="10058400" indent="0" algn="ctr">
              <a:buNone/>
              <a:defRPr sz="8800"/>
            </a:lvl5pPr>
            <a:lvl6pPr marL="12573000" indent="0" algn="ctr">
              <a:buNone/>
              <a:defRPr sz="8800"/>
            </a:lvl6pPr>
            <a:lvl7pPr marL="15087600" indent="0" algn="ctr">
              <a:buNone/>
              <a:defRPr sz="8800"/>
            </a:lvl7pPr>
            <a:lvl8pPr marL="17602200" indent="0" algn="ctr">
              <a:buNone/>
              <a:defRPr sz="8800"/>
            </a:lvl8pPr>
            <a:lvl9pPr marL="20116800" indent="0" algn="ctr">
              <a:buNone/>
              <a:defRPr sz="8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AC6D-B383-4DD7-8E9E-B4AE19D481A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7BEC-B973-4953-BE9E-4EE72C36B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3579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AC6D-B383-4DD7-8E9E-B4AE19D481A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7BEC-B973-4953-BE9E-4EE72C36B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959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5" y="2190750"/>
            <a:ext cx="10844213" cy="348710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8" y="2190750"/>
            <a:ext cx="31903988" cy="3487102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AC6D-B383-4DD7-8E9E-B4AE19D481A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7BEC-B973-4953-BE9E-4EE72C36B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8962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AC6D-B383-4DD7-8E9E-B4AE19D481A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7BEC-B973-4953-BE9E-4EE72C36B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9439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4" y="10258437"/>
            <a:ext cx="43376850" cy="17116422"/>
          </a:xfrm>
        </p:spPr>
        <p:txBody>
          <a:bodyPr anchor="b"/>
          <a:lstStyle>
            <a:lvl1pPr>
              <a:defRPr sz="33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4" y="27536787"/>
            <a:ext cx="43376850" cy="9001122"/>
          </a:xfrm>
        </p:spPr>
        <p:txBody>
          <a:bodyPr/>
          <a:lstStyle>
            <a:lvl1pPr marL="0" indent="0">
              <a:buNone/>
              <a:defRPr sz="13200">
                <a:solidFill>
                  <a:schemeClr val="tx1">
                    <a:tint val="82000"/>
                  </a:schemeClr>
                </a:solidFill>
              </a:defRPr>
            </a:lvl1pPr>
            <a:lvl2pPr marL="2514600" indent="0">
              <a:buNone/>
              <a:defRPr sz="11000">
                <a:solidFill>
                  <a:schemeClr val="tx1">
                    <a:tint val="82000"/>
                  </a:schemeClr>
                </a:solidFill>
              </a:defRPr>
            </a:lvl2pPr>
            <a:lvl3pPr marL="5029200" indent="0">
              <a:buNone/>
              <a:defRPr sz="9900">
                <a:solidFill>
                  <a:schemeClr val="tx1">
                    <a:tint val="82000"/>
                  </a:schemeClr>
                </a:solidFill>
              </a:defRPr>
            </a:lvl3pPr>
            <a:lvl4pPr marL="7543800" indent="0">
              <a:buNone/>
              <a:defRPr sz="8800">
                <a:solidFill>
                  <a:schemeClr val="tx1">
                    <a:tint val="82000"/>
                  </a:schemeClr>
                </a:solidFill>
              </a:defRPr>
            </a:lvl4pPr>
            <a:lvl5pPr marL="10058400" indent="0">
              <a:buNone/>
              <a:defRPr sz="8800">
                <a:solidFill>
                  <a:schemeClr val="tx1">
                    <a:tint val="82000"/>
                  </a:schemeClr>
                </a:solidFill>
              </a:defRPr>
            </a:lvl5pPr>
            <a:lvl6pPr marL="12573000" indent="0">
              <a:buNone/>
              <a:defRPr sz="8800">
                <a:solidFill>
                  <a:schemeClr val="tx1">
                    <a:tint val="82000"/>
                  </a:schemeClr>
                </a:solidFill>
              </a:defRPr>
            </a:lvl6pPr>
            <a:lvl7pPr marL="15087600" indent="0">
              <a:buNone/>
              <a:defRPr sz="8800">
                <a:solidFill>
                  <a:schemeClr val="tx1">
                    <a:tint val="82000"/>
                  </a:schemeClr>
                </a:solidFill>
              </a:defRPr>
            </a:lvl7pPr>
            <a:lvl8pPr marL="17602200" indent="0">
              <a:buNone/>
              <a:defRPr sz="8800">
                <a:solidFill>
                  <a:schemeClr val="tx1">
                    <a:tint val="82000"/>
                  </a:schemeClr>
                </a:solidFill>
              </a:defRPr>
            </a:lvl8pPr>
            <a:lvl9pPr marL="20116800" indent="0">
              <a:buNone/>
              <a:defRPr sz="88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AC6D-B383-4DD7-8E9E-B4AE19D481A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7BEC-B973-4953-BE9E-4EE72C36B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576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75" y="10953750"/>
            <a:ext cx="21374100" cy="261080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25" y="10953750"/>
            <a:ext cx="21374100" cy="261080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AC6D-B383-4DD7-8E9E-B4AE19D481A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7BEC-B973-4953-BE9E-4EE72C36B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338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2190759"/>
            <a:ext cx="43376850" cy="795337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1" y="10086978"/>
            <a:ext cx="21275870" cy="4943472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4600" indent="0">
              <a:buNone/>
              <a:defRPr sz="11000" b="1"/>
            </a:lvl2pPr>
            <a:lvl3pPr marL="5029200" indent="0">
              <a:buNone/>
              <a:defRPr sz="9900" b="1"/>
            </a:lvl3pPr>
            <a:lvl4pPr marL="7543800" indent="0">
              <a:buNone/>
              <a:defRPr sz="8800" b="1"/>
            </a:lvl4pPr>
            <a:lvl5pPr marL="10058400" indent="0">
              <a:buNone/>
              <a:defRPr sz="8800" b="1"/>
            </a:lvl5pPr>
            <a:lvl6pPr marL="12573000" indent="0">
              <a:buNone/>
              <a:defRPr sz="8800" b="1"/>
            </a:lvl6pPr>
            <a:lvl7pPr marL="15087600" indent="0">
              <a:buNone/>
              <a:defRPr sz="8800" b="1"/>
            </a:lvl7pPr>
            <a:lvl8pPr marL="17602200" indent="0">
              <a:buNone/>
              <a:defRPr sz="8800" b="1"/>
            </a:lvl8pPr>
            <a:lvl9pPr marL="20116800" indent="0">
              <a:buNone/>
              <a:defRPr sz="88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1" y="15030450"/>
            <a:ext cx="21275870" cy="221075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28" y="10086978"/>
            <a:ext cx="21380651" cy="4943472"/>
          </a:xfrm>
        </p:spPr>
        <p:txBody>
          <a:bodyPr anchor="b"/>
          <a:lstStyle>
            <a:lvl1pPr marL="0" indent="0">
              <a:buNone/>
              <a:defRPr sz="13200" b="1"/>
            </a:lvl1pPr>
            <a:lvl2pPr marL="2514600" indent="0">
              <a:buNone/>
              <a:defRPr sz="11000" b="1"/>
            </a:lvl2pPr>
            <a:lvl3pPr marL="5029200" indent="0">
              <a:buNone/>
              <a:defRPr sz="9900" b="1"/>
            </a:lvl3pPr>
            <a:lvl4pPr marL="7543800" indent="0">
              <a:buNone/>
              <a:defRPr sz="8800" b="1"/>
            </a:lvl4pPr>
            <a:lvl5pPr marL="10058400" indent="0">
              <a:buNone/>
              <a:defRPr sz="8800" b="1"/>
            </a:lvl5pPr>
            <a:lvl6pPr marL="12573000" indent="0">
              <a:buNone/>
              <a:defRPr sz="8800" b="1"/>
            </a:lvl6pPr>
            <a:lvl7pPr marL="15087600" indent="0">
              <a:buNone/>
              <a:defRPr sz="8800" b="1"/>
            </a:lvl7pPr>
            <a:lvl8pPr marL="17602200" indent="0">
              <a:buNone/>
              <a:defRPr sz="8800" b="1"/>
            </a:lvl8pPr>
            <a:lvl9pPr marL="20116800" indent="0">
              <a:buNone/>
              <a:defRPr sz="88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28" y="15030450"/>
            <a:ext cx="21380651" cy="2210752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AC6D-B383-4DD7-8E9E-B4AE19D481A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7BEC-B973-4953-BE9E-4EE72C36B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536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AC6D-B383-4DD7-8E9E-B4AE19D481A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7BEC-B973-4953-BE9E-4EE72C36B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92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AC6D-B383-4DD7-8E9E-B4AE19D481A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7BEC-B973-4953-BE9E-4EE72C36B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0061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2743200"/>
            <a:ext cx="16220479" cy="9601200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1" y="5924559"/>
            <a:ext cx="25460325" cy="29241750"/>
          </a:xfrm>
        </p:spPr>
        <p:txBody>
          <a:bodyPr/>
          <a:lstStyle>
            <a:lvl1pPr>
              <a:defRPr sz="17600"/>
            </a:lvl1pPr>
            <a:lvl2pPr>
              <a:defRPr sz="15400"/>
            </a:lvl2pPr>
            <a:lvl3pPr>
              <a:defRPr sz="13200"/>
            </a:lvl3pPr>
            <a:lvl4pPr>
              <a:defRPr sz="11000"/>
            </a:lvl4pPr>
            <a:lvl5pPr>
              <a:defRPr sz="11000"/>
            </a:lvl5pPr>
            <a:lvl6pPr>
              <a:defRPr sz="11000"/>
            </a:lvl6pPr>
            <a:lvl7pPr>
              <a:defRPr sz="11000"/>
            </a:lvl7pPr>
            <a:lvl8pPr>
              <a:defRPr sz="11000"/>
            </a:lvl8pPr>
            <a:lvl9pPr>
              <a:defRPr sz="1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6" y="12344400"/>
            <a:ext cx="16220479" cy="22869528"/>
          </a:xfrm>
        </p:spPr>
        <p:txBody>
          <a:bodyPr/>
          <a:lstStyle>
            <a:lvl1pPr marL="0" indent="0">
              <a:buNone/>
              <a:defRPr sz="8800"/>
            </a:lvl1pPr>
            <a:lvl2pPr marL="2514600" indent="0">
              <a:buNone/>
              <a:defRPr sz="7700"/>
            </a:lvl2pPr>
            <a:lvl3pPr marL="5029200" indent="0">
              <a:buNone/>
              <a:defRPr sz="6600"/>
            </a:lvl3pPr>
            <a:lvl4pPr marL="7543800" indent="0">
              <a:buNone/>
              <a:defRPr sz="5500"/>
            </a:lvl4pPr>
            <a:lvl5pPr marL="10058400" indent="0">
              <a:buNone/>
              <a:defRPr sz="5500"/>
            </a:lvl5pPr>
            <a:lvl6pPr marL="12573000" indent="0">
              <a:buNone/>
              <a:defRPr sz="5500"/>
            </a:lvl6pPr>
            <a:lvl7pPr marL="15087600" indent="0">
              <a:buNone/>
              <a:defRPr sz="5500"/>
            </a:lvl7pPr>
            <a:lvl8pPr marL="17602200" indent="0">
              <a:buNone/>
              <a:defRPr sz="5500"/>
            </a:lvl8pPr>
            <a:lvl9pPr marL="20116800" indent="0">
              <a:buNone/>
              <a:defRPr sz="5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AC6D-B383-4DD7-8E9E-B4AE19D481A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7BEC-B973-4953-BE9E-4EE72C36B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8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2743200"/>
            <a:ext cx="16220479" cy="9601200"/>
          </a:xfrm>
        </p:spPr>
        <p:txBody>
          <a:bodyPr anchor="b"/>
          <a:lstStyle>
            <a:lvl1pPr>
              <a:defRPr sz="17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1" y="5924559"/>
            <a:ext cx="25460325" cy="29241750"/>
          </a:xfrm>
        </p:spPr>
        <p:txBody>
          <a:bodyPr anchor="t"/>
          <a:lstStyle>
            <a:lvl1pPr marL="0" indent="0">
              <a:buNone/>
              <a:defRPr sz="17600"/>
            </a:lvl1pPr>
            <a:lvl2pPr marL="2514600" indent="0">
              <a:buNone/>
              <a:defRPr sz="15400"/>
            </a:lvl2pPr>
            <a:lvl3pPr marL="5029200" indent="0">
              <a:buNone/>
              <a:defRPr sz="13200"/>
            </a:lvl3pPr>
            <a:lvl4pPr marL="7543800" indent="0">
              <a:buNone/>
              <a:defRPr sz="11000"/>
            </a:lvl4pPr>
            <a:lvl5pPr marL="10058400" indent="0">
              <a:buNone/>
              <a:defRPr sz="11000"/>
            </a:lvl5pPr>
            <a:lvl6pPr marL="12573000" indent="0">
              <a:buNone/>
              <a:defRPr sz="11000"/>
            </a:lvl6pPr>
            <a:lvl7pPr marL="15087600" indent="0">
              <a:buNone/>
              <a:defRPr sz="11000"/>
            </a:lvl7pPr>
            <a:lvl8pPr marL="17602200" indent="0">
              <a:buNone/>
              <a:defRPr sz="11000"/>
            </a:lvl8pPr>
            <a:lvl9pPr marL="20116800" indent="0">
              <a:buNone/>
              <a:defRPr sz="11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6" y="12344400"/>
            <a:ext cx="16220479" cy="22869528"/>
          </a:xfrm>
        </p:spPr>
        <p:txBody>
          <a:bodyPr/>
          <a:lstStyle>
            <a:lvl1pPr marL="0" indent="0">
              <a:buNone/>
              <a:defRPr sz="8800"/>
            </a:lvl1pPr>
            <a:lvl2pPr marL="2514600" indent="0">
              <a:buNone/>
              <a:defRPr sz="7700"/>
            </a:lvl2pPr>
            <a:lvl3pPr marL="5029200" indent="0">
              <a:buNone/>
              <a:defRPr sz="6600"/>
            </a:lvl3pPr>
            <a:lvl4pPr marL="7543800" indent="0">
              <a:buNone/>
              <a:defRPr sz="5500"/>
            </a:lvl4pPr>
            <a:lvl5pPr marL="10058400" indent="0">
              <a:buNone/>
              <a:defRPr sz="5500"/>
            </a:lvl5pPr>
            <a:lvl6pPr marL="12573000" indent="0">
              <a:buNone/>
              <a:defRPr sz="5500"/>
            </a:lvl6pPr>
            <a:lvl7pPr marL="15087600" indent="0">
              <a:buNone/>
              <a:defRPr sz="5500"/>
            </a:lvl7pPr>
            <a:lvl8pPr marL="17602200" indent="0">
              <a:buNone/>
              <a:defRPr sz="5500"/>
            </a:lvl8pPr>
            <a:lvl9pPr marL="20116800" indent="0">
              <a:buNone/>
              <a:defRPr sz="5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9AC6D-B383-4DD7-8E9E-B4AE19D481A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17BEC-B973-4953-BE9E-4EE72C36B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6194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75" y="2190759"/>
            <a:ext cx="43376850" cy="79533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75" y="10953750"/>
            <a:ext cx="43376850" cy="261080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75" y="38138109"/>
            <a:ext cx="113157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9AC6D-B383-4DD7-8E9E-B4AE19D481AF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25" y="38138109"/>
            <a:ext cx="1697355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25" y="38138109"/>
            <a:ext cx="11315700" cy="21907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C17BEC-B973-4953-BE9E-4EE72C36B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923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029200" rtl="0" eaLnBrk="1" latinLnBrk="0" hangingPunct="1">
        <a:lnSpc>
          <a:spcPct val="90000"/>
        </a:lnSpc>
        <a:spcBef>
          <a:spcPct val="0"/>
        </a:spcBef>
        <a:buNone/>
        <a:defRPr sz="24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57300" indent="-1257300" algn="l" defTabSz="5029200" rtl="0" eaLnBrk="1" latinLnBrk="0" hangingPunct="1">
        <a:lnSpc>
          <a:spcPct val="90000"/>
        </a:lnSpc>
        <a:spcBef>
          <a:spcPts val="5500"/>
        </a:spcBef>
        <a:buFont typeface="Arial" panose="020B0604020202020204" pitchFamily="34" charset="0"/>
        <a:buChar char="•"/>
        <a:defRPr sz="15400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132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3pPr>
      <a:lvl4pPr marL="88011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13157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38303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63449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88595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1374100" indent="-1257300" algn="l" defTabSz="5029200" rtl="0" eaLnBrk="1" latinLnBrk="0" hangingPunct="1">
        <a:lnSpc>
          <a:spcPct val="90000"/>
        </a:lnSpc>
        <a:spcBef>
          <a:spcPts val="2750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1pPr>
      <a:lvl2pPr marL="25146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50292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3pPr>
      <a:lvl4pPr marL="75438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6pPr>
      <a:lvl7pPr marL="150876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7pPr>
      <a:lvl8pPr marL="176022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8pPr>
      <a:lvl9pPr marL="20116800" algn="l" defTabSz="5029200" rtl="0" eaLnBrk="1" latinLnBrk="0" hangingPunct="1">
        <a:defRPr sz="9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A571BD-A7C0-AC12-4979-8FB595644F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noProof="0" dirty="0" err="1"/>
              <a:t>Part</a:t>
            </a:r>
            <a:r>
              <a:rPr lang="es-ES" noProof="0" dirty="0"/>
              <a:t> 1: </a:t>
            </a:r>
            <a:r>
              <a:rPr lang="es-ES" noProof="0" dirty="0" err="1"/>
              <a:t>Trophic</a:t>
            </a:r>
            <a:r>
              <a:rPr lang="es-ES" noProof="0" dirty="0"/>
              <a:t> Webs</a:t>
            </a:r>
          </a:p>
        </p:txBody>
      </p:sp>
    </p:spTree>
    <p:extLst>
      <p:ext uri="{BB962C8B-B14F-4D97-AF65-F5344CB8AC3E}">
        <p14:creationId xmlns:p14="http://schemas.microsoft.com/office/powerpoint/2010/main" val="2699432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9E074-5CE6-CF5A-1DF3-86175E02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A52B87F9-F791-2E1F-2166-9B3E1C9F7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3088" y="17551100"/>
            <a:ext cx="8060004" cy="3150490"/>
          </a:xfrm>
          <a:prstGeom prst="rect">
            <a:avLst/>
          </a:prstGeom>
        </p:spPr>
      </p:pic>
      <p:pic>
        <p:nvPicPr>
          <p:cNvPr id="10" name="Imagen 9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6F18DF69-0D55-252A-6EF9-6AB0446B42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3089" y="20737102"/>
            <a:ext cx="8065251" cy="315048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E7062A8-C223-D831-0347-7076E611EA55}"/>
              </a:ext>
            </a:extLst>
          </p:cNvPr>
          <p:cNvSpPr txBox="1"/>
          <p:nvPr/>
        </p:nvSpPr>
        <p:spPr>
          <a:xfrm>
            <a:off x="24625178" y="17757558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E8D7EB4-259D-E161-9D0B-AA9202B91546}"/>
              </a:ext>
            </a:extLst>
          </p:cNvPr>
          <p:cNvSpPr txBox="1"/>
          <p:nvPr/>
        </p:nvSpPr>
        <p:spPr>
          <a:xfrm>
            <a:off x="28603292" y="17757558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B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A5A57B1-F9F0-D624-231D-A3F04ED04983}"/>
              </a:ext>
            </a:extLst>
          </p:cNvPr>
          <p:cNvSpPr txBox="1"/>
          <p:nvPr/>
        </p:nvSpPr>
        <p:spPr>
          <a:xfrm>
            <a:off x="24625177" y="20958675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C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FEF2532-4CEC-EDF0-D6FC-123D4063087E}"/>
              </a:ext>
            </a:extLst>
          </p:cNvPr>
          <p:cNvSpPr txBox="1"/>
          <p:nvPr/>
        </p:nvSpPr>
        <p:spPr>
          <a:xfrm>
            <a:off x="28612170" y="20958675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3A7AA74-450C-8AF0-924C-A78D85C0F685}"/>
              </a:ext>
            </a:extLst>
          </p:cNvPr>
          <p:cNvSpPr/>
          <p:nvPr/>
        </p:nvSpPr>
        <p:spPr>
          <a:xfrm>
            <a:off x="21118497" y="17551101"/>
            <a:ext cx="8060004" cy="6336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C1F79FD-CD32-2F32-37EC-8E9F35A41F6C}"/>
              </a:ext>
            </a:extLst>
          </p:cNvPr>
          <p:cNvSpPr/>
          <p:nvPr/>
        </p:nvSpPr>
        <p:spPr>
          <a:xfrm>
            <a:off x="22592778" y="17582368"/>
            <a:ext cx="1386214" cy="14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9AB1005-97E6-11FA-2BED-507582EA2523}"/>
              </a:ext>
            </a:extLst>
          </p:cNvPr>
          <p:cNvSpPr txBox="1"/>
          <p:nvPr/>
        </p:nvSpPr>
        <p:spPr>
          <a:xfrm>
            <a:off x="22401161" y="17543474"/>
            <a:ext cx="166551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noProof="0" dirty="0"/>
              <a:t>Distribución de KSI: Antártida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9824B1-87B9-2D48-B134-6A3AE1338AD4}"/>
              </a:ext>
            </a:extLst>
          </p:cNvPr>
          <p:cNvSpPr/>
          <p:nvPr/>
        </p:nvSpPr>
        <p:spPr>
          <a:xfrm>
            <a:off x="26686701" y="17582368"/>
            <a:ext cx="1386214" cy="14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F8611F6-1983-1004-6934-85BD22DCC781}"/>
              </a:ext>
            </a:extLst>
          </p:cNvPr>
          <p:cNvSpPr txBox="1"/>
          <p:nvPr/>
        </p:nvSpPr>
        <p:spPr>
          <a:xfrm>
            <a:off x="26561355" y="17551099"/>
            <a:ext cx="2116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noProof="0" dirty="0"/>
              <a:t>Distribución de KSI: Ártico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FFF4B7B-8D12-35C3-2119-CCB062348DD5}"/>
              </a:ext>
            </a:extLst>
          </p:cNvPr>
          <p:cNvSpPr/>
          <p:nvPr/>
        </p:nvSpPr>
        <p:spPr>
          <a:xfrm>
            <a:off x="22461965" y="20788119"/>
            <a:ext cx="1660071" cy="124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1B9302D-D394-8E84-F78E-90A9395C482B}"/>
              </a:ext>
            </a:extLst>
          </p:cNvPr>
          <p:cNvSpPr txBox="1"/>
          <p:nvPr/>
        </p:nvSpPr>
        <p:spPr>
          <a:xfrm>
            <a:off x="22236257" y="20727843"/>
            <a:ext cx="2099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noProof="0" dirty="0"/>
              <a:t>Distribución de nivel trófico: Antártida 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DDDB6915-D57A-E4CE-916C-E2F318889A21}"/>
              </a:ext>
            </a:extLst>
          </p:cNvPr>
          <p:cNvSpPr/>
          <p:nvPr/>
        </p:nvSpPr>
        <p:spPr>
          <a:xfrm>
            <a:off x="26446706" y="20790619"/>
            <a:ext cx="1660071" cy="124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6650E68-60DF-0F3B-9CE0-B31006BDECE5}"/>
              </a:ext>
            </a:extLst>
          </p:cNvPr>
          <p:cNvSpPr txBox="1"/>
          <p:nvPr/>
        </p:nvSpPr>
        <p:spPr>
          <a:xfrm>
            <a:off x="26326998" y="20747581"/>
            <a:ext cx="209925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noProof="0" dirty="0"/>
              <a:t>Distribución de nivel trófico: Ártico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0B27AFC-BE6B-7128-AEDF-E8E27DA1922F}"/>
              </a:ext>
            </a:extLst>
          </p:cNvPr>
          <p:cNvSpPr/>
          <p:nvPr/>
        </p:nvSpPr>
        <p:spPr>
          <a:xfrm>
            <a:off x="22952765" y="23734643"/>
            <a:ext cx="649357" cy="86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FFEA427-F381-CAB3-CD9D-4A84FA4922B0}"/>
              </a:ext>
            </a:extLst>
          </p:cNvPr>
          <p:cNvSpPr txBox="1"/>
          <p:nvPr/>
        </p:nvSpPr>
        <p:spPr>
          <a:xfrm>
            <a:off x="22843969" y="23669828"/>
            <a:ext cx="79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noProof="0" dirty="0"/>
              <a:t>Nivel trófico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F7BBB872-7913-77EF-FA3B-A99DD35EFBD8}"/>
              </a:ext>
            </a:extLst>
          </p:cNvPr>
          <p:cNvSpPr/>
          <p:nvPr/>
        </p:nvSpPr>
        <p:spPr>
          <a:xfrm>
            <a:off x="26977025" y="23733767"/>
            <a:ext cx="649357" cy="861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64B7F92-7974-D826-3C97-C3D7B931A30F}"/>
              </a:ext>
            </a:extLst>
          </p:cNvPr>
          <p:cNvSpPr txBox="1"/>
          <p:nvPr/>
        </p:nvSpPr>
        <p:spPr>
          <a:xfrm>
            <a:off x="26947745" y="23659392"/>
            <a:ext cx="79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noProof="0" dirty="0"/>
              <a:t>Nivel trófico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295234D9-DBF8-276F-B739-A8FB883DE82A}"/>
              </a:ext>
            </a:extLst>
          </p:cNvPr>
          <p:cNvSpPr/>
          <p:nvPr/>
        </p:nvSpPr>
        <p:spPr>
          <a:xfrm>
            <a:off x="21183600" y="21998609"/>
            <a:ext cx="112643" cy="38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8A31B899-8479-CFFB-C81B-BC86F9985F5E}"/>
              </a:ext>
            </a:extLst>
          </p:cNvPr>
          <p:cNvSpPr/>
          <p:nvPr/>
        </p:nvSpPr>
        <p:spPr>
          <a:xfrm>
            <a:off x="25156114" y="21998609"/>
            <a:ext cx="112643" cy="38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0B9EE1D6-F73A-6F48-5952-C48E79849608}"/>
              </a:ext>
            </a:extLst>
          </p:cNvPr>
          <p:cNvSpPr/>
          <p:nvPr/>
        </p:nvSpPr>
        <p:spPr>
          <a:xfrm>
            <a:off x="25162210" y="18834785"/>
            <a:ext cx="112643" cy="38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B48AFFE-C487-2750-994B-4F1C45EA5932}"/>
              </a:ext>
            </a:extLst>
          </p:cNvPr>
          <p:cNvSpPr/>
          <p:nvPr/>
        </p:nvSpPr>
        <p:spPr>
          <a:xfrm>
            <a:off x="21187618" y="18822593"/>
            <a:ext cx="112643" cy="3819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7A045A7-1B02-BE01-38CD-3A3FF0DE98A2}"/>
              </a:ext>
            </a:extLst>
          </p:cNvPr>
          <p:cNvSpPr txBox="1"/>
          <p:nvPr/>
        </p:nvSpPr>
        <p:spPr>
          <a:xfrm rot="16200000">
            <a:off x="24818784" y="21908906"/>
            <a:ext cx="79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noProof="0" dirty="0"/>
              <a:t>Densidad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4800B5FD-1FBF-DF78-EDE3-25376E8EDB95}"/>
              </a:ext>
            </a:extLst>
          </p:cNvPr>
          <p:cNvSpPr txBox="1"/>
          <p:nvPr/>
        </p:nvSpPr>
        <p:spPr>
          <a:xfrm rot="16200000">
            <a:off x="24862464" y="18799234"/>
            <a:ext cx="79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noProof="0" dirty="0"/>
              <a:t>Densidad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676ED3C0-4EE0-5553-E43E-7FD93DC1B53B}"/>
              </a:ext>
            </a:extLst>
          </p:cNvPr>
          <p:cNvSpPr txBox="1"/>
          <p:nvPr/>
        </p:nvSpPr>
        <p:spPr>
          <a:xfrm rot="16200000">
            <a:off x="20832050" y="21908906"/>
            <a:ext cx="79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noProof="0" dirty="0"/>
              <a:t>Densidad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CC76603-C70D-8211-935A-7C001E5B80AD}"/>
              </a:ext>
            </a:extLst>
          </p:cNvPr>
          <p:cNvSpPr txBox="1"/>
          <p:nvPr/>
        </p:nvSpPr>
        <p:spPr>
          <a:xfrm rot="16200000">
            <a:off x="20875730" y="18799234"/>
            <a:ext cx="79790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noProof="0" dirty="0"/>
              <a:t>Densidad</a:t>
            </a:r>
          </a:p>
        </p:txBody>
      </p:sp>
    </p:spTree>
    <p:extLst>
      <p:ext uri="{BB962C8B-B14F-4D97-AF65-F5344CB8AC3E}">
        <p14:creationId xmlns:p14="http://schemas.microsoft.com/office/powerpoint/2010/main" val="3845033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38AD6-28BE-8339-F8AD-42310B200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626ECD09-D18E-8990-9F53-A57E84D04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4606338" y="4737377"/>
            <a:ext cx="15858127" cy="9378269"/>
          </a:xfrm>
          <a:prstGeom prst="rect">
            <a:avLst/>
          </a:prstGeom>
        </p:spPr>
      </p:pic>
      <p:pic>
        <p:nvPicPr>
          <p:cNvPr id="11" name="Imagen 10" descr="Gráfico&#10;&#10;El contenido generado por IA puede ser incorrecto.">
            <a:extLst>
              <a:ext uri="{FF2B5EF4-FFF2-40B4-BE49-F238E27FC236}">
                <a16:creationId xmlns:a16="http://schemas.microsoft.com/office/drawing/2014/main" id="{692B8D87-90A9-BE37-DC58-2DA9AE7FF4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4606338" y="24553306"/>
            <a:ext cx="15858127" cy="9378255"/>
          </a:xfrm>
          <a:prstGeom prst="rect">
            <a:avLst/>
          </a:prstGeom>
        </p:spPr>
      </p:pic>
      <p:pic>
        <p:nvPicPr>
          <p:cNvPr id="15" name="Imagen 14" descr="Interfaz de usuario gráfica, Gráfico&#10;&#10;El contenido generado por IA puede ser incorrecto.">
            <a:extLst>
              <a:ext uri="{FF2B5EF4-FFF2-40B4-BE49-F238E27FC236}">
                <a16:creationId xmlns:a16="http://schemas.microsoft.com/office/drawing/2014/main" id="{C4733103-823C-70D6-3EBD-BF67D1DF15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4606338" y="14645359"/>
            <a:ext cx="15858127" cy="937824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9C1B5A7B-1059-6DF6-A06F-B0E7A439C183}"/>
              </a:ext>
            </a:extLst>
          </p:cNvPr>
          <p:cNvSpPr/>
          <p:nvPr/>
        </p:nvSpPr>
        <p:spPr>
          <a:xfrm>
            <a:off x="4560122" y="3828295"/>
            <a:ext cx="15858127" cy="30576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CB87AB4-7A05-1EE0-0FB4-AB906320463D}"/>
              </a:ext>
            </a:extLst>
          </p:cNvPr>
          <p:cNvSpPr txBox="1"/>
          <p:nvPr/>
        </p:nvSpPr>
        <p:spPr>
          <a:xfrm>
            <a:off x="4908835" y="3968971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3FC5B7A6-2E7B-572F-DCC9-83156842C5F8}"/>
              </a:ext>
            </a:extLst>
          </p:cNvPr>
          <p:cNvSpPr txBox="1"/>
          <p:nvPr/>
        </p:nvSpPr>
        <p:spPr>
          <a:xfrm>
            <a:off x="4884305" y="13876958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B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1FBDE11-8C9D-6D73-430F-2E60419C62A7}"/>
              </a:ext>
            </a:extLst>
          </p:cNvPr>
          <p:cNvSpPr txBox="1"/>
          <p:nvPr/>
        </p:nvSpPr>
        <p:spPr>
          <a:xfrm>
            <a:off x="4884300" y="23784910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C</a:t>
            </a:r>
          </a:p>
        </p:txBody>
      </p:sp>
      <p:pic>
        <p:nvPicPr>
          <p:cNvPr id="9" name="Imagen 8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EF9D832E-B4B1-3092-CF3F-8872A1A727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25819257" y="24553311"/>
            <a:ext cx="15858132" cy="9378269"/>
          </a:xfrm>
          <a:prstGeom prst="rect">
            <a:avLst/>
          </a:prstGeom>
        </p:spPr>
      </p:pic>
      <p:pic>
        <p:nvPicPr>
          <p:cNvPr id="13" name="Imagen 1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F55C5556-96D1-1556-133F-7C573FB71D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25819257" y="14645359"/>
            <a:ext cx="15858127" cy="9378240"/>
          </a:xfrm>
          <a:prstGeom prst="rect">
            <a:avLst/>
          </a:prstGeom>
        </p:spPr>
      </p:pic>
      <p:pic>
        <p:nvPicPr>
          <p:cNvPr id="5" name="Imagen 4" descr="Interfaz de usuario gráfica, 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CE258B22-190E-89C0-9A5E-ED35C3776BE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25819257" y="4737367"/>
            <a:ext cx="15858132" cy="9378274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37EACA13-636F-280D-15DC-29ECA4E2D5BA}"/>
              </a:ext>
            </a:extLst>
          </p:cNvPr>
          <p:cNvSpPr txBox="1"/>
          <p:nvPr/>
        </p:nvSpPr>
        <p:spPr>
          <a:xfrm>
            <a:off x="25983267" y="3968971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D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8213D0-FAD6-FFD7-6C7C-30DA7AA18405}"/>
              </a:ext>
            </a:extLst>
          </p:cNvPr>
          <p:cNvSpPr txBox="1"/>
          <p:nvPr/>
        </p:nvSpPr>
        <p:spPr>
          <a:xfrm>
            <a:off x="25958736" y="13876958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4C166609-CA9E-0DCF-87BC-2246785439C7}"/>
              </a:ext>
            </a:extLst>
          </p:cNvPr>
          <p:cNvSpPr txBox="1"/>
          <p:nvPr/>
        </p:nvSpPr>
        <p:spPr>
          <a:xfrm>
            <a:off x="25958731" y="23784910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F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42838558-8680-6F31-808B-2893D0891AA1}"/>
              </a:ext>
            </a:extLst>
          </p:cNvPr>
          <p:cNvSpPr/>
          <p:nvPr/>
        </p:nvSpPr>
        <p:spPr>
          <a:xfrm>
            <a:off x="25740359" y="3828290"/>
            <a:ext cx="15858127" cy="30576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F558BBC-F9E9-EE9B-34C2-F6B2BDAE895F}"/>
              </a:ext>
            </a:extLst>
          </p:cNvPr>
          <p:cNvSpPr/>
          <p:nvPr/>
        </p:nvSpPr>
        <p:spPr>
          <a:xfrm>
            <a:off x="17135605" y="5434847"/>
            <a:ext cx="1290181" cy="26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8A0240A-CADE-3DFD-9ADA-840205344A9C}"/>
              </a:ext>
            </a:extLst>
          </p:cNvPr>
          <p:cNvSpPr/>
          <p:nvPr/>
        </p:nvSpPr>
        <p:spPr>
          <a:xfrm>
            <a:off x="17099770" y="6323085"/>
            <a:ext cx="2090104" cy="11925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BC5001B-F419-860A-B517-22ABDA3C9202}"/>
              </a:ext>
            </a:extLst>
          </p:cNvPr>
          <p:cNvSpPr txBox="1"/>
          <p:nvPr/>
        </p:nvSpPr>
        <p:spPr>
          <a:xfrm>
            <a:off x="17047063" y="5369906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Referencia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5741047-B1F7-F739-2B07-E890FBD4F110}"/>
              </a:ext>
            </a:extLst>
          </p:cNvPr>
          <p:cNvSpPr txBox="1"/>
          <p:nvPr/>
        </p:nvSpPr>
        <p:spPr>
          <a:xfrm>
            <a:off x="17091132" y="6297412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Antártida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27B5696-DB27-7175-F737-575E00F1D5EF}"/>
              </a:ext>
            </a:extLst>
          </p:cNvPr>
          <p:cNvSpPr txBox="1"/>
          <p:nvPr/>
        </p:nvSpPr>
        <p:spPr>
          <a:xfrm>
            <a:off x="17086695" y="6903192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Ártico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62DA81B-DCFB-2002-71B9-AF0911C394CC}"/>
              </a:ext>
            </a:extLst>
          </p:cNvPr>
          <p:cNvSpPr txBox="1"/>
          <p:nvPr/>
        </p:nvSpPr>
        <p:spPr>
          <a:xfrm>
            <a:off x="17074718" y="7248139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Colapso ártico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8D371B-0143-3A90-BE7C-4E6C8422DF31}"/>
              </a:ext>
            </a:extLst>
          </p:cNvPr>
          <p:cNvSpPr txBox="1"/>
          <p:nvPr/>
        </p:nvSpPr>
        <p:spPr>
          <a:xfrm>
            <a:off x="17074718" y="6588110"/>
            <a:ext cx="288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Colapso antárctico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17855E1-232A-ABAE-2F6A-0301000A0E97}"/>
              </a:ext>
            </a:extLst>
          </p:cNvPr>
          <p:cNvSpPr/>
          <p:nvPr/>
        </p:nvSpPr>
        <p:spPr>
          <a:xfrm>
            <a:off x="7727576" y="13558722"/>
            <a:ext cx="98432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6BFE469-0B53-B638-A0A2-B214DAFD1FAD}"/>
              </a:ext>
            </a:extLst>
          </p:cNvPr>
          <p:cNvSpPr txBox="1"/>
          <p:nvPr/>
        </p:nvSpPr>
        <p:spPr>
          <a:xfrm>
            <a:off x="8202326" y="13606486"/>
            <a:ext cx="926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Porcentaje de especies de la original red extinguido por fuerza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46E22DD-00EE-B71A-8738-98BC55B856FD}"/>
              </a:ext>
            </a:extLst>
          </p:cNvPr>
          <p:cNvSpPr/>
          <p:nvPr/>
        </p:nvSpPr>
        <p:spPr>
          <a:xfrm>
            <a:off x="4733365" y="7871012"/>
            <a:ext cx="466164" cy="283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72482EF-5682-01CC-60C4-BD0825FCE698}"/>
              </a:ext>
            </a:extLst>
          </p:cNvPr>
          <p:cNvSpPr txBox="1"/>
          <p:nvPr/>
        </p:nvSpPr>
        <p:spPr>
          <a:xfrm rot="16200000">
            <a:off x="2064325" y="8247532"/>
            <a:ext cx="579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Porcentaje de especies que faltan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2D88B622-E3FD-1FDD-DDB8-5EAD80840821}"/>
              </a:ext>
            </a:extLst>
          </p:cNvPr>
          <p:cNvSpPr/>
          <p:nvPr/>
        </p:nvSpPr>
        <p:spPr>
          <a:xfrm>
            <a:off x="7727576" y="4737367"/>
            <a:ext cx="9843248" cy="4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8FAF2FD-351A-DC02-89BE-577A51278674}"/>
              </a:ext>
            </a:extLst>
          </p:cNvPr>
          <p:cNvSpPr txBox="1"/>
          <p:nvPr/>
        </p:nvSpPr>
        <p:spPr>
          <a:xfrm>
            <a:off x="8938429" y="4745912"/>
            <a:ext cx="1157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noProof="0" dirty="0"/>
              <a:t>Extinción dinámica por nivel trófico mas alto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8AC38A17-FFD3-DC74-F635-3F5E242F5FEA}"/>
              </a:ext>
            </a:extLst>
          </p:cNvPr>
          <p:cNvSpPr/>
          <p:nvPr/>
        </p:nvSpPr>
        <p:spPr>
          <a:xfrm>
            <a:off x="19843669" y="7932816"/>
            <a:ext cx="466164" cy="283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9E9E25B-9B15-217F-729B-257AAEB3EC85}"/>
              </a:ext>
            </a:extLst>
          </p:cNvPr>
          <p:cNvSpPr txBox="1"/>
          <p:nvPr/>
        </p:nvSpPr>
        <p:spPr>
          <a:xfrm rot="16200000">
            <a:off x="17174629" y="7753523"/>
            <a:ext cx="579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KSI de especies que faltan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6F270EE0-DEF1-9EFB-A7EA-A6F52C48D456}"/>
              </a:ext>
            </a:extLst>
          </p:cNvPr>
          <p:cNvSpPr/>
          <p:nvPr/>
        </p:nvSpPr>
        <p:spPr>
          <a:xfrm>
            <a:off x="17123512" y="15329551"/>
            <a:ext cx="1290181" cy="26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D53391BA-3E3B-3429-77D0-0C140D5AB6B1}"/>
              </a:ext>
            </a:extLst>
          </p:cNvPr>
          <p:cNvSpPr/>
          <p:nvPr/>
        </p:nvSpPr>
        <p:spPr>
          <a:xfrm>
            <a:off x="17110255" y="16217789"/>
            <a:ext cx="2090104" cy="955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F379EFB0-39DF-2957-59F6-7CFFE2CDBFBA}"/>
              </a:ext>
            </a:extLst>
          </p:cNvPr>
          <p:cNvSpPr txBox="1"/>
          <p:nvPr/>
        </p:nvSpPr>
        <p:spPr>
          <a:xfrm>
            <a:off x="17051533" y="1527789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Referencia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9BC948B-F71F-486A-DFB6-AF1F39C3BE9F}"/>
              </a:ext>
            </a:extLst>
          </p:cNvPr>
          <p:cNvSpPr txBox="1"/>
          <p:nvPr/>
        </p:nvSpPr>
        <p:spPr>
          <a:xfrm>
            <a:off x="17090328" y="16192116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Antártida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F9F7CDAE-3C21-8D7B-7730-1F1CA3EBEF03}"/>
              </a:ext>
            </a:extLst>
          </p:cNvPr>
          <p:cNvSpPr txBox="1"/>
          <p:nvPr/>
        </p:nvSpPr>
        <p:spPr>
          <a:xfrm>
            <a:off x="17097180" y="16515671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Ártico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882D86D-1DCF-230A-ED7A-9BE9029BBB47}"/>
              </a:ext>
            </a:extLst>
          </p:cNvPr>
          <p:cNvSpPr txBox="1"/>
          <p:nvPr/>
        </p:nvSpPr>
        <p:spPr>
          <a:xfrm>
            <a:off x="17073914" y="16804174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Colapso ártico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7E2AF28F-DD42-FD71-CBEE-3B741A9A7273}"/>
              </a:ext>
            </a:extLst>
          </p:cNvPr>
          <p:cNvSpPr/>
          <p:nvPr/>
        </p:nvSpPr>
        <p:spPr>
          <a:xfrm>
            <a:off x="7749350" y="23464715"/>
            <a:ext cx="98432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47EE922-3EEE-4619-433D-C1B2F2AED40B}"/>
              </a:ext>
            </a:extLst>
          </p:cNvPr>
          <p:cNvSpPr txBox="1"/>
          <p:nvPr/>
        </p:nvSpPr>
        <p:spPr>
          <a:xfrm>
            <a:off x="8224100" y="23512479"/>
            <a:ext cx="926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Porcentaje de especies de la original red extinguido por fuerza</a:t>
            </a:r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12463E43-AA3F-111A-F399-2F1530AEC22A}"/>
              </a:ext>
            </a:extLst>
          </p:cNvPr>
          <p:cNvSpPr/>
          <p:nvPr/>
        </p:nvSpPr>
        <p:spPr>
          <a:xfrm>
            <a:off x="4755139" y="17777005"/>
            <a:ext cx="466164" cy="283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C22E683B-03E4-45C8-6560-C78857D36FEF}"/>
              </a:ext>
            </a:extLst>
          </p:cNvPr>
          <p:cNvSpPr txBox="1"/>
          <p:nvPr/>
        </p:nvSpPr>
        <p:spPr>
          <a:xfrm rot="16200000">
            <a:off x="2086099" y="18153525"/>
            <a:ext cx="579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Porcentaje de especies que faltan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E8B08589-BF59-A6EB-E136-6089D076A79E}"/>
              </a:ext>
            </a:extLst>
          </p:cNvPr>
          <p:cNvSpPr/>
          <p:nvPr/>
        </p:nvSpPr>
        <p:spPr>
          <a:xfrm>
            <a:off x="7749350" y="14671070"/>
            <a:ext cx="9843248" cy="4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5967AE6F-A79D-701C-626C-EF675CA7FBCA}"/>
              </a:ext>
            </a:extLst>
          </p:cNvPr>
          <p:cNvSpPr txBox="1"/>
          <p:nvPr/>
        </p:nvSpPr>
        <p:spPr>
          <a:xfrm>
            <a:off x="8960203" y="14639599"/>
            <a:ext cx="1157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noProof="0" dirty="0"/>
              <a:t>Extinción dinámica por nivel trófico medio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F3483EDC-AD9F-0E21-EEA5-0F614EB46D81}"/>
              </a:ext>
            </a:extLst>
          </p:cNvPr>
          <p:cNvSpPr/>
          <p:nvPr/>
        </p:nvSpPr>
        <p:spPr>
          <a:xfrm>
            <a:off x="19837733" y="17838809"/>
            <a:ext cx="466164" cy="283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21514252-BD33-E451-F34F-B33A3D5CA537}"/>
              </a:ext>
            </a:extLst>
          </p:cNvPr>
          <p:cNvSpPr txBox="1"/>
          <p:nvPr/>
        </p:nvSpPr>
        <p:spPr>
          <a:xfrm rot="16200000">
            <a:off x="17182548" y="17659516"/>
            <a:ext cx="579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KSI de especies que faltan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E94A07BD-D8E2-6B45-906F-4441024B158A}"/>
              </a:ext>
            </a:extLst>
          </p:cNvPr>
          <p:cNvSpPr/>
          <p:nvPr/>
        </p:nvSpPr>
        <p:spPr>
          <a:xfrm>
            <a:off x="17131534" y="25251596"/>
            <a:ext cx="1290181" cy="26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DADB0BD6-CD9C-77A9-5A4E-B1E6C5BED95D}"/>
              </a:ext>
            </a:extLst>
          </p:cNvPr>
          <p:cNvSpPr/>
          <p:nvPr/>
        </p:nvSpPr>
        <p:spPr>
          <a:xfrm>
            <a:off x="17118277" y="26139834"/>
            <a:ext cx="2090104" cy="955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AB05A29-6983-444A-1D05-75EFC8CF2E46}"/>
              </a:ext>
            </a:extLst>
          </p:cNvPr>
          <p:cNvSpPr txBox="1"/>
          <p:nvPr/>
        </p:nvSpPr>
        <p:spPr>
          <a:xfrm>
            <a:off x="17059555" y="25199935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Referencia</a:t>
            </a:r>
          </a:p>
        </p:txBody>
      </p:sp>
      <p:sp>
        <p:nvSpPr>
          <p:cNvPr id="50" name="CuadroTexto 49">
            <a:extLst>
              <a:ext uri="{FF2B5EF4-FFF2-40B4-BE49-F238E27FC236}">
                <a16:creationId xmlns:a16="http://schemas.microsoft.com/office/drawing/2014/main" id="{7560D9DC-0501-D5F0-2659-8D84F7BC8459}"/>
              </a:ext>
            </a:extLst>
          </p:cNvPr>
          <p:cNvSpPr txBox="1"/>
          <p:nvPr/>
        </p:nvSpPr>
        <p:spPr>
          <a:xfrm>
            <a:off x="17098350" y="26114161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Antártida</a:t>
            </a:r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9EF6F48-5A3E-DDC0-B419-5DE45319666C}"/>
              </a:ext>
            </a:extLst>
          </p:cNvPr>
          <p:cNvSpPr txBox="1"/>
          <p:nvPr/>
        </p:nvSpPr>
        <p:spPr>
          <a:xfrm>
            <a:off x="17105202" y="26437716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Ártico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E2500F3-4D1C-8DAD-82A8-37982A1C8DB0}"/>
              </a:ext>
            </a:extLst>
          </p:cNvPr>
          <p:cNvSpPr txBox="1"/>
          <p:nvPr/>
        </p:nvSpPr>
        <p:spPr>
          <a:xfrm>
            <a:off x="17081936" y="26726219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Colapso ártico</a:t>
            </a:r>
          </a:p>
        </p:txBody>
      </p:sp>
      <p:sp>
        <p:nvSpPr>
          <p:cNvPr id="53" name="Rectángulo 52">
            <a:extLst>
              <a:ext uri="{FF2B5EF4-FFF2-40B4-BE49-F238E27FC236}">
                <a16:creationId xmlns:a16="http://schemas.microsoft.com/office/drawing/2014/main" id="{ECE72F2D-EA32-F470-6A4F-9FBD0D8C4F3C}"/>
              </a:ext>
            </a:extLst>
          </p:cNvPr>
          <p:cNvSpPr/>
          <p:nvPr/>
        </p:nvSpPr>
        <p:spPr>
          <a:xfrm>
            <a:off x="7757372" y="33386760"/>
            <a:ext cx="98432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39B4E27B-2B06-05F2-605C-C2E7806CA2AF}"/>
              </a:ext>
            </a:extLst>
          </p:cNvPr>
          <p:cNvSpPr txBox="1"/>
          <p:nvPr/>
        </p:nvSpPr>
        <p:spPr>
          <a:xfrm>
            <a:off x="8232122" y="33434524"/>
            <a:ext cx="926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Porcentaje de especies de la original red extinguido por fuerza</a:t>
            </a: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6EBD74EE-DD11-B661-7DC8-D6509A816016}"/>
              </a:ext>
            </a:extLst>
          </p:cNvPr>
          <p:cNvSpPr/>
          <p:nvPr/>
        </p:nvSpPr>
        <p:spPr>
          <a:xfrm>
            <a:off x="4763161" y="27699050"/>
            <a:ext cx="466164" cy="283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EDB8226-FD8E-B32F-9A54-F296C3BBFB30}"/>
              </a:ext>
            </a:extLst>
          </p:cNvPr>
          <p:cNvSpPr txBox="1"/>
          <p:nvPr/>
        </p:nvSpPr>
        <p:spPr>
          <a:xfrm rot="16200000">
            <a:off x="2094121" y="28075570"/>
            <a:ext cx="579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Porcentaje de especies que faltan</a:t>
            </a:r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6D4259E6-84A0-9A07-0759-FC5F92BD8B84}"/>
              </a:ext>
            </a:extLst>
          </p:cNvPr>
          <p:cNvSpPr/>
          <p:nvPr/>
        </p:nvSpPr>
        <p:spPr>
          <a:xfrm>
            <a:off x="7757372" y="24593115"/>
            <a:ext cx="9843248" cy="4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3E6A49B3-8D52-7D5C-BD51-DACFCBF130FF}"/>
              </a:ext>
            </a:extLst>
          </p:cNvPr>
          <p:cNvSpPr txBox="1"/>
          <p:nvPr/>
        </p:nvSpPr>
        <p:spPr>
          <a:xfrm>
            <a:off x="8968225" y="24561644"/>
            <a:ext cx="1157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noProof="0" dirty="0"/>
              <a:t>Extinción dinámica por nivel trófico mas bajo</a:t>
            </a:r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15297F74-0CA1-683D-3D6B-55E7BBA26511}"/>
              </a:ext>
            </a:extLst>
          </p:cNvPr>
          <p:cNvSpPr/>
          <p:nvPr/>
        </p:nvSpPr>
        <p:spPr>
          <a:xfrm>
            <a:off x="19845755" y="27760854"/>
            <a:ext cx="466164" cy="283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739ECB43-1B8C-D52A-44D5-4A4758198D8C}"/>
              </a:ext>
            </a:extLst>
          </p:cNvPr>
          <p:cNvSpPr txBox="1"/>
          <p:nvPr/>
        </p:nvSpPr>
        <p:spPr>
          <a:xfrm rot="16200000">
            <a:off x="17190570" y="27581561"/>
            <a:ext cx="579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KSI de especies que faltan</a:t>
            </a:r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92CA74AC-F6BD-E928-CBB7-6D5B0622CEED}"/>
              </a:ext>
            </a:extLst>
          </p:cNvPr>
          <p:cNvSpPr/>
          <p:nvPr/>
        </p:nvSpPr>
        <p:spPr>
          <a:xfrm>
            <a:off x="38315118" y="25215738"/>
            <a:ext cx="1290181" cy="26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1628500A-8C93-CDF6-31D1-FC7056AD2A15}"/>
              </a:ext>
            </a:extLst>
          </p:cNvPr>
          <p:cNvSpPr/>
          <p:nvPr/>
        </p:nvSpPr>
        <p:spPr>
          <a:xfrm>
            <a:off x="38301861" y="26103977"/>
            <a:ext cx="2090104" cy="62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FC6A3E9E-6290-0151-7DF1-032F53903651}"/>
              </a:ext>
            </a:extLst>
          </p:cNvPr>
          <p:cNvSpPr txBox="1"/>
          <p:nvPr/>
        </p:nvSpPr>
        <p:spPr>
          <a:xfrm>
            <a:off x="38243139" y="25164077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Referencia</a:t>
            </a:r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7168DA09-E6B0-5D48-4F89-28E032E33DAD}"/>
              </a:ext>
            </a:extLst>
          </p:cNvPr>
          <p:cNvSpPr txBox="1"/>
          <p:nvPr/>
        </p:nvSpPr>
        <p:spPr>
          <a:xfrm>
            <a:off x="38281934" y="26078303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Antártida</a:t>
            </a:r>
          </a:p>
        </p:txBody>
      </p:sp>
      <p:sp>
        <p:nvSpPr>
          <p:cNvPr id="65" name="CuadroTexto 64">
            <a:extLst>
              <a:ext uri="{FF2B5EF4-FFF2-40B4-BE49-F238E27FC236}">
                <a16:creationId xmlns:a16="http://schemas.microsoft.com/office/drawing/2014/main" id="{66ED9A75-E090-474A-BC37-07F591839849}"/>
              </a:ext>
            </a:extLst>
          </p:cNvPr>
          <p:cNvSpPr txBox="1"/>
          <p:nvPr/>
        </p:nvSpPr>
        <p:spPr>
          <a:xfrm>
            <a:off x="38288786" y="26401858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Ártico</a:t>
            </a:r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B793BADC-C010-CEE7-34DF-4E4F6B2AAC9A}"/>
              </a:ext>
            </a:extLst>
          </p:cNvPr>
          <p:cNvSpPr/>
          <p:nvPr/>
        </p:nvSpPr>
        <p:spPr>
          <a:xfrm>
            <a:off x="28940956" y="33350902"/>
            <a:ext cx="98432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7ADB9171-FBFB-3E2C-B76A-A2097D967458}"/>
              </a:ext>
            </a:extLst>
          </p:cNvPr>
          <p:cNvSpPr txBox="1"/>
          <p:nvPr/>
        </p:nvSpPr>
        <p:spPr>
          <a:xfrm>
            <a:off x="29415706" y="33398666"/>
            <a:ext cx="926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Porcentaje de especies de la original red extinguido por fuerza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D5E18693-41EE-2AEA-3271-8FED7788AA9A}"/>
              </a:ext>
            </a:extLst>
          </p:cNvPr>
          <p:cNvSpPr/>
          <p:nvPr/>
        </p:nvSpPr>
        <p:spPr>
          <a:xfrm>
            <a:off x="25946745" y="27663192"/>
            <a:ext cx="466164" cy="283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0" name="CuadroTexto 69">
            <a:extLst>
              <a:ext uri="{FF2B5EF4-FFF2-40B4-BE49-F238E27FC236}">
                <a16:creationId xmlns:a16="http://schemas.microsoft.com/office/drawing/2014/main" id="{E383B1B1-FD69-3939-EED3-187428B831E6}"/>
              </a:ext>
            </a:extLst>
          </p:cNvPr>
          <p:cNvSpPr txBox="1"/>
          <p:nvPr/>
        </p:nvSpPr>
        <p:spPr>
          <a:xfrm rot="16200000">
            <a:off x="23277705" y="28039712"/>
            <a:ext cx="579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Porcentaje de especies que faltan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C9ECC1DB-5E61-8622-7C24-68ACA5F3C915}"/>
              </a:ext>
            </a:extLst>
          </p:cNvPr>
          <p:cNvSpPr/>
          <p:nvPr/>
        </p:nvSpPr>
        <p:spPr>
          <a:xfrm>
            <a:off x="28940956" y="24557257"/>
            <a:ext cx="9843248" cy="4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2" name="CuadroTexto 71">
            <a:extLst>
              <a:ext uri="{FF2B5EF4-FFF2-40B4-BE49-F238E27FC236}">
                <a16:creationId xmlns:a16="http://schemas.microsoft.com/office/drawing/2014/main" id="{6D4FDE3E-599B-6FC8-5E76-165AD031979D}"/>
              </a:ext>
            </a:extLst>
          </p:cNvPr>
          <p:cNvSpPr txBox="1"/>
          <p:nvPr/>
        </p:nvSpPr>
        <p:spPr>
          <a:xfrm>
            <a:off x="30151809" y="24525786"/>
            <a:ext cx="1157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noProof="0" dirty="0"/>
              <a:t>Extinción dinámica por KSI mas bajo</a:t>
            </a:r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E40278A3-6A80-8433-1FAD-29E447AA71D3}"/>
              </a:ext>
            </a:extLst>
          </p:cNvPr>
          <p:cNvSpPr/>
          <p:nvPr/>
        </p:nvSpPr>
        <p:spPr>
          <a:xfrm>
            <a:off x="41029339" y="27724996"/>
            <a:ext cx="466164" cy="283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89E43630-D432-6910-2BD8-CF1B0BFB6395}"/>
              </a:ext>
            </a:extLst>
          </p:cNvPr>
          <p:cNvSpPr txBox="1"/>
          <p:nvPr/>
        </p:nvSpPr>
        <p:spPr>
          <a:xfrm rot="16200000">
            <a:off x="38374154" y="27545703"/>
            <a:ext cx="579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KSI de especies que faltan</a:t>
            </a:r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9C1FB0E8-3D7F-5423-DECD-88FA9F1C653A}"/>
              </a:ext>
            </a:extLst>
          </p:cNvPr>
          <p:cNvSpPr/>
          <p:nvPr/>
        </p:nvSpPr>
        <p:spPr>
          <a:xfrm>
            <a:off x="38315121" y="5422181"/>
            <a:ext cx="1290181" cy="26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2E2F5332-2FDA-6803-E076-982AAE5B2561}"/>
              </a:ext>
            </a:extLst>
          </p:cNvPr>
          <p:cNvSpPr/>
          <p:nvPr/>
        </p:nvSpPr>
        <p:spPr>
          <a:xfrm>
            <a:off x="38301864" y="6310419"/>
            <a:ext cx="2090104" cy="955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494DCFD9-E208-CDB2-76CA-DC3BDE4B2AE6}"/>
              </a:ext>
            </a:extLst>
          </p:cNvPr>
          <p:cNvSpPr txBox="1"/>
          <p:nvPr/>
        </p:nvSpPr>
        <p:spPr>
          <a:xfrm>
            <a:off x="38243142" y="5370520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Referencia</a:t>
            </a: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C4233E2A-2F71-7D35-80B0-77817221F0C1}"/>
              </a:ext>
            </a:extLst>
          </p:cNvPr>
          <p:cNvSpPr txBox="1"/>
          <p:nvPr/>
        </p:nvSpPr>
        <p:spPr>
          <a:xfrm>
            <a:off x="38281937" y="6284746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Antártida</a:t>
            </a: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FEBE5CDC-36B4-81C7-3246-6A542030D11B}"/>
              </a:ext>
            </a:extLst>
          </p:cNvPr>
          <p:cNvSpPr txBox="1"/>
          <p:nvPr/>
        </p:nvSpPr>
        <p:spPr>
          <a:xfrm>
            <a:off x="38288789" y="6608301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Ártico</a:t>
            </a: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7362B196-2356-E415-AFDE-05376E337FDD}"/>
              </a:ext>
            </a:extLst>
          </p:cNvPr>
          <p:cNvSpPr txBox="1"/>
          <p:nvPr/>
        </p:nvSpPr>
        <p:spPr>
          <a:xfrm>
            <a:off x="38265523" y="6896804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Colapso ártico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B462C914-A09A-4C12-1DA4-D1A697F86FC3}"/>
              </a:ext>
            </a:extLst>
          </p:cNvPr>
          <p:cNvSpPr/>
          <p:nvPr/>
        </p:nvSpPr>
        <p:spPr>
          <a:xfrm>
            <a:off x="28940959" y="13517153"/>
            <a:ext cx="98432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CuadroTexto 81">
            <a:extLst>
              <a:ext uri="{FF2B5EF4-FFF2-40B4-BE49-F238E27FC236}">
                <a16:creationId xmlns:a16="http://schemas.microsoft.com/office/drawing/2014/main" id="{0597628F-EF9F-E249-1103-02B42D2C8B2A}"/>
              </a:ext>
            </a:extLst>
          </p:cNvPr>
          <p:cNvSpPr txBox="1"/>
          <p:nvPr/>
        </p:nvSpPr>
        <p:spPr>
          <a:xfrm>
            <a:off x="29415709" y="13564917"/>
            <a:ext cx="926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Porcentaje de especies de la original red extinguido por fuerza</a:t>
            </a:r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7E0E6EFC-5A90-BB72-F40A-6AB3AFC671D0}"/>
              </a:ext>
            </a:extLst>
          </p:cNvPr>
          <p:cNvSpPr/>
          <p:nvPr/>
        </p:nvSpPr>
        <p:spPr>
          <a:xfrm>
            <a:off x="25946748" y="7829443"/>
            <a:ext cx="466164" cy="283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47D3729E-7DDF-91F8-82A7-8F36CFD63F15}"/>
              </a:ext>
            </a:extLst>
          </p:cNvPr>
          <p:cNvSpPr txBox="1"/>
          <p:nvPr/>
        </p:nvSpPr>
        <p:spPr>
          <a:xfrm rot="16200000">
            <a:off x="23277708" y="8205963"/>
            <a:ext cx="579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Porcentaje de especies que faltan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287D54CC-691A-E838-B506-3700A1E4EC30}"/>
              </a:ext>
            </a:extLst>
          </p:cNvPr>
          <p:cNvSpPr/>
          <p:nvPr/>
        </p:nvSpPr>
        <p:spPr>
          <a:xfrm>
            <a:off x="28940959" y="4738498"/>
            <a:ext cx="9843248" cy="4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4B7E27C2-DC01-A680-EDC2-2A78792BBD3C}"/>
              </a:ext>
            </a:extLst>
          </p:cNvPr>
          <p:cNvSpPr txBox="1"/>
          <p:nvPr/>
        </p:nvSpPr>
        <p:spPr>
          <a:xfrm>
            <a:off x="30151812" y="4692037"/>
            <a:ext cx="1157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noProof="0" dirty="0"/>
              <a:t>Extinción dinámica por KSI mas alto</a:t>
            </a:r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0265F71E-2F97-99E6-4444-98104F66080C}"/>
              </a:ext>
            </a:extLst>
          </p:cNvPr>
          <p:cNvSpPr/>
          <p:nvPr/>
        </p:nvSpPr>
        <p:spPr>
          <a:xfrm>
            <a:off x="41029342" y="7891247"/>
            <a:ext cx="466164" cy="283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F38CC8EF-E3FF-D135-D673-FDD036D58F9A}"/>
              </a:ext>
            </a:extLst>
          </p:cNvPr>
          <p:cNvSpPr txBox="1"/>
          <p:nvPr/>
        </p:nvSpPr>
        <p:spPr>
          <a:xfrm rot="16200000">
            <a:off x="38374157" y="7711954"/>
            <a:ext cx="579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KSI de especies que faltan</a:t>
            </a:r>
          </a:p>
        </p:txBody>
      </p:sp>
      <p:sp>
        <p:nvSpPr>
          <p:cNvPr id="89" name="Rectángulo 88">
            <a:extLst>
              <a:ext uri="{FF2B5EF4-FFF2-40B4-BE49-F238E27FC236}">
                <a16:creationId xmlns:a16="http://schemas.microsoft.com/office/drawing/2014/main" id="{613B1DFB-2FA0-472F-83C4-93E0E8E1A65F}"/>
              </a:ext>
            </a:extLst>
          </p:cNvPr>
          <p:cNvSpPr/>
          <p:nvPr/>
        </p:nvSpPr>
        <p:spPr>
          <a:xfrm>
            <a:off x="38318229" y="15328407"/>
            <a:ext cx="1290181" cy="264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90" name="Rectángulo 89">
            <a:extLst>
              <a:ext uri="{FF2B5EF4-FFF2-40B4-BE49-F238E27FC236}">
                <a16:creationId xmlns:a16="http://schemas.microsoft.com/office/drawing/2014/main" id="{F56531AA-5BD2-84A2-6452-95D17FC1B51B}"/>
              </a:ext>
            </a:extLst>
          </p:cNvPr>
          <p:cNvSpPr/>
          <p:nvPr/>
        </p:nvSpPr>
        <p:spPr>
          <a:xfrm>
            <a:off x="38304972" y="16216646"/>
            <a:ext cx="2090104" cy="6222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91" name="CuadroTexto 90">
            <a:extLst>
              <a:ext uri="{FF2B5EF4-FFF2-40B4-BE49-F238E27FC236}">
                <a16:creationId xmlns:a16="http://schemas.microsoft.com/office/drawing/2014/main" id="{E4831114-F603-4E60-FF9A-76A78487D17C}"/>
              </a:ext>
            </a:extLst>
          </p:cNvPr>
          <p:cNvSpPr txBox="1"/>
          <p:nvPr/>
        </p:nvSpPr>
        <p:spPr>
          <a:xfrm>
            <a:off x="38246250" y="15276746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Referencia</a:t>
            </a:r>
          </a:p>
        </p:txBody>
      </p:sp>
      <p:sp>
        <p:nvSpPr>
          <p:cNvPr id="92" name="CuadroTexto 91">
            <a:extLst>
              <a:ext uri="{FF2B5EF4-FFF2-40B4-BE49-F238E27FC236}">
                <a16:creationId xmlns:a16="http://schemas.microsoft.com/office/drawing/2014/main" id="{D1ECC804-5D0D-69B6-1133-6C9A9E0EBFBC}"/>
              </a:ext>
            </a:extLst>
          </p:cNvPr>
          <p:cNvSpPr txBox="1"/>
          <p:nvPr/>
        </p:nvSpPr>
        <p:spPr>
          <a:xfrm>
            <a:off x="38285045" y="16190972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Antártida</a:t>
            </a:r>
          </a:p>
        </p:txBody>
      </p:sp>
      <p:sp>
        <p:nvSpPr>
          <p:cNvPr id="93" name="CuadroTexto 92">
            <a:extLst>
              <a:ext uri="{FF2B5EF4-FFF2-40B4-BE49-F238E27FC236}">
                <a16:creationId xmlns:a16="http://schemas.microsoft.com/office/drawing/2014/main" id="{267A8D11-4685-C284-ABFD-19321D7997F3}"/>
              </a:ext>
            </a:extLst>
          </p:cNvPr>
          <p:cNvSpPr txBox="1"/>
          <p:nvPr/>
        </p:nvSpPr>
        <p:spPr>
          <a:xfrm>
            <a:off x="38291897" y="16514527"/>
            <a:ext cx="200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noProof="0" dirty="0"/>
              <a:t>Ártico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CE012C34-BAD0-2FEA-C015-18D05997B18C}"/>
              </a:ext>
            </a:extLst>
          </p:cNvPr>
          <p:cNvSpPr/>
          <p:nvPr/>
        </p:nvSpPr>
        <p:spPr>
          <a:xfrm>
            <a:off x="28944067" y="23463571"/>
            <a:ext cx="984324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5" name="CuadroTexto 94">
            <a:extLst>
              <a:ext uri="{FF2B5EF4-FFF2-40B4-BE49-F238E27FC236}">
                <a16:creationId xmlns:a16="http://schemas.microsoft.com/office/drawing/2014/main" id="{685BACE4-3EFA-09E4-93A7-45A8DFCB0283}"/>
              </a:ext>
            </a:extLst>
          </p:cNvPr>
          <p:cNvSpPr txBox="1"/>
          <p:nvPr/>
        </p:nvSpPr>
        <p:spPr>
          <a:xfrm>
            <a:off x="29418817" y="23511335"/>
            <a:ext cx="92631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Porcentaje de especies de la original red extinguido por fuerza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74FCC532-2F47-CA46-8FD7-24975F8B0299}"/>
              </a:ext>
            </a:extLst>
          </p:cNvPr>
          <p:cNvSpPr/>
          <p:nvPr/>
        </p:nvSpPr>
        <p:spPr>
          <a:xfrm>
            <a:off x="25949856" y="17775861"/>
            <a:ext cx="466164" cy="283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A09DAAEE-2E69-1E8C-C9FD-78519194398C}"/>
              </a:ext>
            </a:extLst>
          </p:cNvPr>
          <p:cNvSpPr txBox="1"/>
          <p:nvPr/>
        </p:nvSpPr>
        <p:spPr>
          <a:xfrm rot="16200000">
            <a:off x="23280816" y="18152381"/>
            <a:ext cx="579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Porcentaje de especies que faltan</a:t>
            </a:r>
          </a:p>
        </p:txBody>
      </p:sp>
      <p:sp>
        <p:nvSpPr>
          <p:cNvPr id="98" name="Rectángulo 97">
            <a:extLst>
              <a:ext uri="{FF2B5EF4-FFF2-40B4-BE49-F238E27FC236}">
                <a16:creationId xmlns:a16="http://schemas.microsoft.com/office/drawing/2014/main" id="{4E9DBEC6-7D42-E1F0-F4C5-6861B831BF8B}"/>
              </a:ext>
            </a:extLst>
          </p:cNvPr>
          <p:cNvSpPr/>
          <p:nvPr/>
        </p:nvSpPr>
        <p:spPr>
          <a:xfrm>
            <a:off x="28944067" y="14669926"/>
            <a:ext cx="9843248" cy="492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FC608D39-5CDC-1FBF-5687-F298521DD435}"/>
              </a:ext>
            </a:extLst>
          </p:cNvPr>
          <p:cNvSpPr txBox="1"/>
          <p:nvPr/>
        </p:nvSpPr>
        <p:spPr>
          <a:xfrm>
            <a:off x="30154920" y="14638455"/>
            <a:ext cx="11572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noProof="0" dirty="0"/>
              <a:t>Extinción dinámica por KSI medio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5BD87AFF-2CE0-91DF-8F3B-E7FF3B182FD1}"/>
              </a:ext>
            </a:extLst>
          </p:cNvPr>
          <p:cNvSpPr/>
          <p:nvPr/>
        </p:nvSpPr>
        <p:spPr>
          <a:xfrm>
            <a:off x="41032450" y="17837665"/>
            <a:ext cx="466164" cy="283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1" name="CuadroTexto 100">
            <a:extLst>
              <a:ext uri="{FF2B5EF4-FFF2-40B4-BE49-F238E27FC236}">
                <a16:creationId xmlns:a16="http://schemas.microsoft.com/office/drawing/2014/main" id="{2432F8C2-1DAD-7D2C-53C5-F1DD70867567}"/>
              </a:ext>
            </a:extLst>
          </p:cNvPr>
          <p:cNvSpPr txBox="1"/>
          <p:nvPr/>
        </p:nvSpPr>
        <p:spPr>
          <a:xfrm rot="16200000">
            <a:off x="38377265" y="17658372"/>
            <a:ext cx="5796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noProof="0" dirty="0"/>
              <a:t>KSI de especies que faltan</a:t>
            </a:r>
          </a:p>
        </p:txBody>
      </p:sp>
    </p:spTree>
    <p:extLst>
      <p:ext uri="{BB962C8B-B14F-4D97-AF65-F5344CB8AC3E}">
        <p14:creationId xmlns:p14="http://schemas.microsoft.com/office/powerpoint/2010/main" val="1236588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90C9D-9D40-8EB3-1EDE-1659B06D3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08597A-03F3-A2F6-90FC-CEF1A895E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noProof="0" dirty="0" err="1"/>
              <a:t>Part</a:t>
            </a:r>
            <a:r>
              <a:rPr lang="es-ES" noProof="0" dirty="0"/>
              <a:t> 2: Neural Nets</a:t>
            </a:r>
          </a:p>
        </p:txBody>
      </p:sp>
    </p:spTree>
    <p:extLst>
      <p:ext uri="{BB962C8B-B14F-4D97-AF65-F5344CB8AC3E}">
        <p14:creationId xmlns:p14="http://schemas.microsoft.com/office/powerpoint/2010/main" val="1240728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66513-DEE1-9E39-7963-D5E8629D4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Gráfico, Diagrama&#10;&#10;El contenido generado por IA puede ser incorrecto.">
            <a:extLst>
              <a:ext uri="{FF2B5EF4-FFF2-40B4-BE49-F238E27FC236}">
                <a16:creationId xmlns:a16="http://schemas.microsoft.com/office/drawing/2014/main" id="{C43A3242-9AA1-56B5-69E0-6F6571D0DA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75" y="2647503"/>
            <a:ext cx="19023316" cy="3043730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D6F742C-E9D3-6754-FF18-5A0CC91B83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9" t="5781" r="29244" b="89072"/>
          <a:stretch/>
        </p:blipFill>
        <p:spPr>
          <a:xfrm>
            <a:off x="11824875" y="33089069"/>
            <a:ext cx="5698694" cy="1566691"/>
          </a:xfrm>
          <a:prstGeom prst="rect">
            <a:avLst/>
          </a:prstGeom>
        </p:spPr>
      </p:pic>
      <p:pic>
        <p:nvPicPr>
          <p:cNvPr id="8" name="Imagen 7" descr="Gráfico, Diagrama&#10;&#10;El contenido generado por IA puede ser incorrecto.">
            <a:extLst>
              <a:ext uri="{FF2B5EF4-FFF2-40B4-BE49-F238E27FC236}">
                <a16:creationId xmlns:a16="http://schemas.microsoft.com/office/drawing/2014/main" id="{802C44F9-6471-59B8-6729-C310820FF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/>
          <a:stretch/>
        </p:blipFill>
        <p:spPr>
          <a:xfrm>
            <a:off x="24517350" y="2655567"/>
            <a:ext cx="18002250" cy="307195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0A96243-1F8F-3388-82AF-B59A07033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t="55498" r="52510" b="39354"/>
          <a:stretch/>
        </p:blipFill>
        <p:spPr>
          <a:xfrm>
            <a:off x="30797720" y="33089067"/>
            <a:ext cx="5820038" cy="156669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7264971E-18CF-DE27-6997-2D051A279D00}"/>
              </a:ext>
            </a:extLst>
          </p:cNvPr>
          <p:cNvSpPr/>
          <p:nvPr/>
        </p:nvSpPr>
        <p:spPr>
          <a:xfrm>
            <a:off x="5162562" y="2651759"/>
            <a:ext cx="38350089" cy="3200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EBA709D-BF95-6239-FA39-DE6F90AE008C}"/>
              </a:ext>
            </a:extLst>
          </p:cNvPr>
          <p:cNvSpPr txBox="1"/>
          <p:nvPr/>
        </p:nvSpPr>
        <p:spPr>
          <a:xfrm>
            <a:off x="6779348" y="2952303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2F3453B-0B61-D287-3722-8E00AFCB2BFB}"/>
              </a:ext>
            </a:extLst>
          </p:cNvPr>
          <p:cNvSpPr txBox="1"/>
          <p:nvPr/>
        </p:nvSpPr>
        <p:spPr>
          <a:xfrm>
            <a:off x="42130320" y="2891324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B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33C043C1-AB14-2A4B-234B-06A04EF2DC65}"/>
              </a:ext>
            </a:extLst>
          </p:cNvPr>
          <p:cNvSpPr/>
          <p:nvPr/>
        </p:nvSpPr>
        <p:spPr>
          <a:xfrm>
            <a:off x="13130784" y="33084812"/>
            <a:ext cx="5010912" cy="1448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9211B84-A857-3168-BA24-28DB61D36DDD}"/>
              </a:ext>
            </a:extLst>
          </p:cNvPr>
          <p:cNvSpPr/>
          <p:nvPr/>
        </p:nvSpPr>
        <p:spPr>
          <a:xfrm>
            <a:off x="32260913" y="32993352"/>
            <a:ext cx="5010912" cy="14482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582687A-7D75-1CD2-1AC2-5A65DCEF6847}"/>
              </a:ext>
            </a:extLst>
          </p:cNvPr>
          <p:cNvSpPr/>
          <p:nvPr/>
        </p:nvSpPr>
        <p:spPr>
          <a:xfrm>
            <a:off x="9849778" y="22008380"/>
            <a:ext cx="12937070" cy="888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6F4D20D-3848-1283-9561-C1CCEF65DD1F}"/>
              </a:ext>
            </a:extLst>
          </p:cNvPr>
          <p:cNvSpPr/>
          <p:nvPr/>
        </p:nvSpPr>
        <p:spPr>
          <a:xfrm>
            <a:off x="27474064" y="22154684"/>
            <a:ext cx="12937070" cy="888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3F1F4900-979A-A482-986F-9E28354B8311}"/>
              </a:ext>
            </a:extLst>
          </p:cNvPr>
          <p:cNvSpPr/>
          <p:nvPr/>
        </p:nvSpPr>
        <p:spPr>
          <a:xfrm>
            <a:off x="25146000" y="12651020"/>
            <a:ext cx="17373600" cy="888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4778FD3-1DF9-6FE7-771C-9F0DB6B4ED4B}"/>
              </a:ext>
            </a:extLst>
          </p:cNvPr>
          <p:cNvSpPr/>
          <p:nvPr/>
        </p:nvSpPr>
        <p:spPr>
          <a:xfrm>
            <a:off x="7120957" y="12577868"/>
            <a:ext cx="17373600" cy="888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E96501A8-DD5D-281F-D939-5D9BAF89FFA2}"/>
              </a:ext>
            </a:extLst>
          </p:cNvPr>
          <p:cNvSpPr/>
          <p:nvPr/>
        </p:nvSpPr>
        <p:spPr>
          <a:xfrm>
            <a:off x="7772399" y="3074204"/>
            <a:ext cx="16947709" cy="888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0D9D5B2D-FA49-B8E0-2732-D91FDE803760}"/>
              </a:ext>
            </a:extLst>
          </p:cNvPr>
          <p:cNvSpPr/>
          <p:nvPr/>
        </p:nvSpPr>
        <p:spPr>
          <a:xfrm>
            <a:off x="26268999" y="3084550"/>
            <a:ext cx="15582944" cy="877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BCE94C0-B475-110C-C842-9B9147C9D326}"/>
              </a:ext>
            </a:extLst>
          </p:cNvPr>
          <p:cNvSpPr txBox="1"/>
          <p:nvPr/>
        </p:nvSpPr>
        <p:spPr>
          <a:xfrm>
            <a:off x="18056627" y="2966389"/>
            <a:ext cx="191054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400" noProof="0" dirty="0"/>
              <a:t>Precisión vs. Cantidad de aristas (“iris”)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F2C6F78-7F1A-51EA-4FA5-ABC57C680651}"/>
              </a:ext>
            </a:extLst>
          </p:cNvPr>
          <p:cNvSpPr txBox="1"/>
          <p:nvPr/>
        </p:nvSpPr>
        <p:spPr>
          <a:xfrm>
            <a:off x="15699363" y="12472344"/>
            <a:ext cx="220921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400" noProof="0" dirty="0"/>
              <a:t>Precisión vs. Cantidad de aristas (“</a:t>
            </a:r>
            <a:r>
              <a:rPr lang="es-ES" sz="6400" noProof="0" dirty="0" err="1"/>
              <a:t>cancer_de_mama</a:t>
            </a:r>
            <a:r>
              <a:rPr lang="es-ES" sz="6400" noProof="0" dirty="0"/>
              <a:t>”)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1BA286A-428F-C640-EB98-FA70FBC28121}"/>
              </a:ext>
            </a:extLst>
          </p:cNvPr>
          <p:cNvSpPr txBox="1"/>
          <p:nvPr/>
        </p:nvSpPr>
        <p:spPr>
          <a:xfrm>
            <a:off x="17359251" y="22004130"/>
            <a:ext cx="153156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6400" noProof="0" dirty="0"/>
              <a:t>Precisión vs. Cantidad de aristas (“vino”)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D69A72FF-8892-ACB8-2C37-AF56DF1F79EC}"/>
              </a:ext>
            </a:extLst>
          </p:cNvPr>
          <p:cNvSpPr/>
          <p:nvPr/>
        </p:nvSpPr>
        <p:spPr>
          <a:xfrm>
            <a:off x="5455170" y="16020288"/>
            <a:ext cx="799326" cy="3328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7B95AE1-6DE3-19B8-C637-21219CCAC7F6}"/>
              </a:ext>
            </a:extLst>
          </p:cNvPr>
          <p:cNvSpPr/>
          <p:nvPr/>
        </p:nvSpPr>
        <p:spPr>
          <a:xfrm>
            <a:off x="5455170" y="25426416"/>
            <a:ext cx="799326" cy="3328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F94695E4-7E89-0FAE-BAE1-505D35D7AE36}"/>
              </a:ext>
            </a:extLst>
          </p:cNvPr>
          <p:cNvSpPr/>
          <p:nvPr/>
        </p:nvSpPr>
        <p:spPr>
          <a:xfrm>
            <a:off x="5455170" y="6007608"/>
            <a:ext cx="799326" cy="33284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130E5BB-72C6-9D6C-B6FC-5869738ED583}"/>
              </a:ext>
            </a:extLst>
          </p:cNvPr>
          <p:cNvSpPr/>
          <p:nvPr/>
        </p:nvSpPr>
        <p:spPr>
          <a:xfrm>
            <a:off x="9590936" y="31827917"/>
            <a:ext cx="12574120" cy="7196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8598FAD-691A-5E89-F083-DBA012D526C9}"/>
              </a:ext>
            </a:extLst>
          </p:cNvPr>
          <p:cNvSpPr txBox="1"/>
          <p:nvPr/>
        </p:nvSpPr>
        <p:spPr>
          <a:xfrm>
            <a:off x="13130784" y="33029928"/>
            <a:ext cx="9253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noProof="0" dirty="0"/>
              <a:t>Ártico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B8AEA0E-08E6-A51F-BF1C-CD772FEF07A9}"/>
              </a:ext>
            </a:extLst>
          </p:cNvPr>
          <p:cNvSpPr txBox="1"/>
          <p:nvPr/>
        </p:nvSpPr>
        <p:spPr>
          <a:xfrm>
            <a:off x="13147041" y="33762756"/>
            <a:ext cx="9253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noProof="0" dirty="0"/>
              <a:t>Red de base densa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5F539EA-5FD5-1D97-B505-10F89CBA4B3C}"/>
              </a:ext>
            </a:extLst>
          </p:cNvPr>
          <p:cNvSpPr txBox="1"/>
          <p:nvPr/>
        </p:nvSpPr>
        <p:spPr>
          <a:xfrm>
            <a:off x="32163755" y="32956775"/>
            <a:ext cx="9253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noProof="0" dirty="0"/>
              <a:t>Antártida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8F183F8-EA5D-5DB1-CE70-DD8D8EF427F9}"/>
              </a:ext>
            </a:extLst>
          </p:cNvPr>
          <p:cNvSpPr txBox="1"/>
          <p:nvPr/>
        </p:nvSpPr>
        <p:spPr>
          <a:xfrm>
            <a:off x="32137198" y="33673141"/>
            <a:ext cx="925372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noProof="0" dirty="0"/>
              <a:t>Red de base densa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165F0DC-F6D8-C80B-4061-94D548146ED4}"/>
              </a:ext>
            </a:extLst>
          </p:cNvPr>
          <p:cNvSpPr txBox="1"/>
          <p:nvPr/>
        </p:nvSpPr>
        <p:spPr>
          <a:xfrm>
            <a:off x="9965192" y="31864601"/>
            <a:ext cx="113951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noProof="0" dirty="0"/>
              <a:t>Cantidad de aristas dentro cada red</a:t>
            </a:r>
          </a:p>
        </p:txBody>
      </p:sp>
      <p:sp>
        <p:nvSpPr>
          <p:cNvPr id="34" name="Rectángulo 33">
            <a:extLst>
              <a:ext uri="{FF2B5EF4-FFF2-40B4-BE49-F238E27FC236}">
                <a16:creationId xmlns:a16="http://schemas.microsoft.com/office/drawing/2014/main" id="{D35C991B-BDF7-8C6D-4B5B-1CEB7D0B7174}"/>
              </a:ext>
            </a:extLst>
          </p:cNvPr>
          <p:cNvSpPr/>
          <p:nvPr/>
        </p:nvSpPr>
        <p:spPr>
          <a:xfrm>
            <a:off x="27420678" y="32135898"/>
            <a:ext cx="12990455" cy="6433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19462E84-32BE-39A6-C238-316BCCD7A770}"/>
              </a:ext>
            </a:extLst>
          </p:cNvPr>
          <p:cNvSpPr txBox="1"/>
          <p:nvPr/>
        </p:nvSpPr>
        <p:spPr>
          <a:xfrm>
            <a:off x="28641817" y="31947666"/>
            <a:ext cx="1139519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noProof="0" dirty="0"/>
              <a:t>Cantidad de aristas dentro cada red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5DBA3CB-5402-FFFE-5827-886920879AAE}"/>
              </a:ext>
            </a:extLst>
          </p:cNvPr>
          <p:cNvSpPr txBox="1"/>
          <p:nvPr/>
        </p:nvSpPr>
        <p:spPr>
          <a:xfrm rot="16200000">
            <a:off x="4266145" y="25898991"/>
            <a:ext cx="32470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/>
              <a:t>P</a:t>
            </a:r>
            <a:r>
              <a:rPr lang="es-ES" sz="5000" noProof="0" dirty="0"/>
              <a:t>recisión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D2F6990-F2E6-3A68-CC9C-B70B1F889542}"/>
              </a:ext>
            </a:extLst>
          </p:cNvPr>
          <p:cNvSpPr txBox="1"/>
          <p:nvPr/>
        </p:nvSpPr>
        <p:spPr>
          <a:xfrm rot="16200000">
            <a:off x="4266145" y="16606351"/>
            <a:ext cx="32470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/>
              <a:t>P</a:t>
            </a:r>
            <a:r>
              <a:rPr lang="es-ES" sz="5000" noProof="0" dirty="0"/>
              <a:t>recisión</a:t>
            </a: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76D851EE-9E3E-3BC5-A2BD-0040CA56C975}"/>
              </a:ext>
            </a:extLst>
          </p:cNvPr>
          <p:cNvSpPr txBox="1"/>
          <p:nvPr/>
        </p:nvSpPr>
        <p:spPr>
          <a:xfrm rot="16200000">
            <a:off x="4266145" y="7234390"/>
            <a:ext cx="324700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000" dirty="0"/>
              <a:t>P</a:t>
            </a:r>
            <a:r>
              <a:rPr lang="es-ES" sz="5000" noProof="0" dirty="0"/>
              <a:t>recisión</a:t>
            </a:r>
          </a:p>
        </p:txBody>
      </p:sp>
    </p:spTree>
    <p:extLst>
      <p:ext uri="{BB962C8B-B14F-4D97-AF65-F5344CB8AC3E}">
        <p14:creationId xmlns:p14="http://schemas.microsoft.com/office/powerpoint/2010/main" val="1734854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9E92E-D7EA-7976-B2F7-7DCD6531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83F054C1-B0D3-60C6-A568-3AAD6A641A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5" y="3600447"/>
            <a:ext cx="43281610" cy="3246120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9657F9D9-A1EB-EF09-96D6-94FA8DF04290}"/>
              </a:ext>
            </a:extLst>
          </p:cNvPr>
          <p:cNvSpPr/>
          <p:nvPr/>
        </p:nvSpPr>
        <p:spPr>
          <a:xfrm>
            <a:off x="2762262" y="3600447"/>
            <a:ext cx="43281610" cy="324612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4CE3F11-21D3-742F-090D-D385BF6EE579}"/>
              </a:ext>
            </a:extLst>
          </p:cNvPr>
          <p:cNvSpPr/>
          <p:nvPr/>
        </p:nvSpPr>
        <p:spPr>
          <a:xfrm>
            <a:off x="15725720" y="34423719"/>
            <a:ext cx="19935880" cy="1009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94A25003-B67B-8CB4-0616-3DF606FACE73}"/>
              </a:ext>
            </a:extLst>
          </p:cNvPr>
          <p:cNvGrpSpPr/>
          <p:nvPr/>
        </p:nvGrpSpPr>
        <p:grpSpPr>
          <a:xfrm>
            <a:off x="34149220" y="27844955"/>
            <a:ext cx="9527019" cy="2743501"/>
            <a:chOff x="49789488" y="31810728"/>
            <a:chExt cx="7020860" cy="1625832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68838D54-F950-041B-B829-B03E149A9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799" t="5781" r="29244" b="89072"/>
            <a:stretch/>
          </p:blipFill>
          <p:spPr>
            <a:xfrm>
              <a:off x="49789488" y="31869869"/>
              <a:ext cx="5698694" cy="1566691"/>
            </a:xfrm>
            <a:prstGeom prst="rect">
              <a:avLst/>
            </a:prstGeom>
          </p:spPr>
        </p:pic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2680EF61-5D9C-CC64-0F4C-CB71CA39C00A}"/>
                </a:ext>
              </a:extLst>
            </p:cNvPr>
            <p:cNvSpPr/>
            <p:nvPr/>
          </p:nvSpPr>
          <p:spPr>
            <a:xfrm>
              <a:off x="51095397" y="31865612"/>
              <a:ext cx="5505964" cy="15666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3006CEC3-76A4-8671-1DF6-71CCE79BFC02}"/>
                </a:ext>
              </a:extLst>
            </p:cNvPr>
            <p:cNvSpPr txBox="1"/>
            <p:nvPr/>
          </p:nvSpPr>
          <p:spPr>
            <a:xfrm>
              <a:off x="51095397" y="31810728"/>
              <a:ext cx="4392785" cy="69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0" noProof="0" dirty="0"/>
                <a:t>Ártico</a:t>
              </a: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F6BFAB-2E7A-97A0-C2C8-B28B4A3FB16E}"/>
                </a:ext>
              </a:extLst>
            </p:cNvPr>
            <p:cNvSpPr txBox="1"/>
            <p:nvPr/>
          </p:nvSpPr>
          <p:spPr>
            <a:xfrm>
              <a:off x="51111654" y="32727386"/>
              <a:ext cx="5698694" cy="693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7000" noProof="0" dirty="0"/>
                <a:t>Red de base densa</a:t>
              </a:r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B2B3C897-F9F1-0D99-56B6-6CBB3513F9B0}"/>
              </a:ext>
            </a:extLst>
          </p:cNvPr>
          <p:cNvSpPr txBox="1"/>
          <p:nvPr/>
        </p:nvSpPr>
        <p:spPr>
          <a:xfrm>
            <a:off x="15817160" y="34204191"/>
            <a:ext cx="2222666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noProof="0" dirty="0"/>
              <a:t>Cantidad de aristas dentro cada red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0C45B-84C1-5F2B-5A09-2B54D94760B0}"/>
              </a:ext>
            </a:extLst>
          </p:cNvPr>
          <p:cNvSpPr/>
          <p:nvPr/>
        </p:nvSpPr>
        <p:spPr>
          <a:xfrm>
            <a:off x="2945142" y="17327880"/>
            <a:ext cx="1078218" cy="3886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1F3AAD50-725D-B8D5-C2ED-40C9D0E33EC2}"/>
              </a:ext>
            </a:extLst>
          </p:cNvPr>
          <p:cNvSpPr/>
          <p:nvPr/>
        </p:nvSpPr>
        <p:spPr>
          <a:xfrm>
            <a:off x="15278050" y="3863340"/>
            <a:ext cx="22226661" cy="1540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7626FBBB-80B2-F6DB-D2BA-6B8B947C8BFA}"/>
              </a:ext>
            </a:extLst>
          </p:cNvPr>
          <p:cNvSpPr txBox="1"/>
          <p:nvPr/>
        </p:nvSpPr>
        <p:spPr>
          <a:xfrm rot="16200000">
            <a:off x="10026" y="17748397"/>
            <a:ext cx="72271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noProof="0" dirty="0"/>
              <a:t>Precisión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F3B9B49-492B-0993-A153-525CFE934D2A}"/>
              </a:ext>
            </a:extLst>
          </p:cNvPr>
          <p:cNvSpPr txBox="1"/>
          <p:nvPr/>
        </p:nvSpPr>
        <p:spPr>
          <a:xfrm>
            <a:off x="11018521" y="3920487"/>
            <a:ext cx="330841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0" noProof="0" dirty="0"/>
              <a:t>Prueba de alta compresión con base de datos MNIST</a:t>
            </a:r>
          </a:p>
        </p:txBody>
      </p:sp>
    </p:spTree>
    <p:extLst>
      <p:ext uri="{BB962C8B-B14F-4D97-AF65-F5344CB8AC3E}">
        <p14:creationId xmlns:p14="http://schemas.microsoft.com/office/powerpoint/2010/main" val="2646825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94953-04EC-C23B-EDB6-2F3165EDE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CEE3EE89-94EC-F06B-6857-99AA8D41E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2" r="8692"/>
          <a:stretch/>
        </p:blipFill>
        <p:spPr>
          <a:xfrm>
            <a:off x="419100" y="5029192"/>
            <a:ext cx="26191210" cy="30205688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AEA3CDA1-5727-4516-3363-1832B175B4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7700"/>
          <a:stretch/>
        </p:blipFill>
        <p:spPr>
          <a:xfrm>
            <a:off x="26610310" y="5029192"/>
            <a:ext cx="23395940" cy="3026664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86040F6E-8EDE-A221-17F2-7337E460B94B}"/>
              </a:ext>
            </a:extLst>
          </p:cNvPr>
          <p:cNvSpPr/>
          <p:nvPr/>
        </p:nvSpPr>
        <p:spPr>
          <a:xfrm>
            <a:off x="285750" y="5029192"/>
            <a:ext cx="49720500" cy="30266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FFFE837-A177-238D-AF5B-0780D9E0D1CB}"/>
              </a:ext>
            </a:extLst>
          </p:cNvPr>
          <p:cNvSpPr txBox="1"/>
          <p:nvPr/>
        </p:nvSpPr>
        <p:spPr>
          <a:xfrm>
            <a:off x="419100" y="5029192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C542913-8B91-D102-1B55-01961693C2F9}"/>
              </a:ext>
            </a:extLst>
          </p:cNvPr>
          <p:cNvSpPr txBox="1"/>
          <p:nvPr/>
        </p:nvSpPr>
        <p:spPr>
          <a:xfrm>
            <a:off x="25722805" y="5029192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B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9737B68C-F2C4-6FAE-22B8-9C28E600B87D}"/>
              </a:ext>
            </a:extLst>
          </p:cNvPr>
          <p:cNvSpPr/>
          <p:nvPr/>
        </p:nvSpPr>
        <p:spPr>
          <a:xfrm>
            <a:off x="8060395" y="5243941"/>
            <a:ext cx="8589819" cy="98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1CEA38B-7A66-1C7F-4AA3-CE47C4BBDCDA}"/>
              </a:ext>
            </a:extLst>
          </p:cNvPr>
          <p:cNvSpPr/>
          <p:nvPr/>
        </p:nvSpPr>
        <p:spPr>
          <a:xfrm>
            <a:off x="8465127" y="14199606"/>
            <a:ext cx="8589819" cy="98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BB8C11-D48B-9126-3E67-A262F4171F1B}"/>
              </a:ext>
            </a:extLst>
          </p:cNvPr>
          <p:cNvSpPr/>
          <p:nvPr/>
        </p:nvSpPr>
        <p:spPr>
          <a:xfrm>
            <a:off x="563302" y="8440442"/>
            <a:ext cx="711316" cy="297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22A7A4F-1E9D-A990-F5D9-924E2E2AA4EE}"/>
              </a:ext>
            </a:extLst>
          </p:cNvPr>
          <p:cNvSpPr txBox="1"/>
          <p:nvPr/>
        </p:nvSpPr>
        <p:spPr>
          <a:xfrm>
            <a:off x="7574608" y="5160814"/>
            <a:ext cx="161720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0" noProof="0" dirty="0"/>
              <a:t>Interpolación ártica (“iris”)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94A78A7-E174-EE36-785D-1E37D266E423}"/>
              </a:ext>
            </a:extLst>
          </p:cNvPr>
          <p:cNvSpPr txBox="1"/>
          <p:nvPr/>
        </p:nvSpPr>
        <p:spPr>
          <a:xfrm>
            <a:off x="11100596" y="14099455"/>
            <a:ext cx="25322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noProof="0" dirty="0"/>
              <a:t>Aristas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5E2A33A-B760-09CC-8382-3728DE9C0E06}"/>
              </a:ext>
            </a:extLst>
          </p:cNvPr>
          <p:cNvSpPr txBox="1"/>
          <p:nvPr/>
        </p:nvSpPr>
        <p:spPr>
          <a:xfrm rot="16200000">
            <a:off x="-455189" y="8987877"/>
            <a:ext cx="29757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noProof="0" dirty="0"/>
              <a:t>Épocas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6313E1C-268A-40A7-4B93-559B93FAC83A}"/>
              </a:ext>
            </a:extLst>
          </p:cNvPr>
          <p:cNvSpPr/>
          <p:nvPr/>
        </p:nvSpPr>
        <p:spPr>
          <a:xfrm>
            <a:off x="6461760" y="15271867"/>
            <a:ext cx="12588240" cy="98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1F866CA-7A5E-0584-D152-9C7A544ABB75}"/>
              </a:ext>
            </a:extLst>
          </p:cNvPr>
          <p:cNvSpPr/>
          <p:nvPr/>
        </p:nvSpPr>
        <p:spPr>
          <a:xfrm>
            <a:off x="8445462" y="24227532"/>
            <a:ext cx="8589819" cy="98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863884D4-271F-BD9F-67E9-E940093F6400}"/>
              </a:ext>
            </a:extLst>
          </p:cNvPr>
          <p:cNvSpPr/>
          <p:nvPr/>
        </p:nvSpPr>
        <p:spPr>
          <a:xfrm>
            <a:off x="543637" y="18468368"/>
            <a:ext cx="711316" cy="297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BB72101-2D4C-D8D7-09A9-9865BBBED66B}"/>
              </a:ext>
            </a:extLst>
          </p:cNvPr>
          <p:cNvSpPr txBox="1"/>
          <p:nvPr/>
        </p:nvSpPr>
        <p:spPr>
          <a:xfrm>
            <a:off x="4570147" y="15097494"/>
            <a:ext cx="161720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0" noProof="0" dirty="0"/>
              <a:t>Interpolación ártica (“</a:t>
            </a:r>
            <a:r>
              <a:rPr lang="es-ES" sz="7000" noProof="0" dirty="0" err="1"/>
              <a:t>cancer_de_mama</a:t>
            </a:r>
            <a:r>
              <a:rPr lang="es-ES" sz="7000" noProof="0" dirty="0"/>
              <a:t>”)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0DDCB02-1C91-0162-13CB-DB26AC70F155}"/>
              </a:ext>
            </a:extLst>
          </p:cNvPr>
          <p:cNvSpPr txBox="1"/>
          <p:nvPr/>
        </p:nvSpPr>
        <p:spPr>
          <a:xfrm>
            <a:off x="11080931" y="24127381"/>
            <a:ext cx="25322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noProof="0" dirty="0"/>
              <a:t>Aristas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A574E9E-57D8-C2FF-4563-72B20654B363}"/>
              </a:ext>
            </a:extLst>
          </p:cNvPr>
          <p:cNvSpPr txBox="1"/>
          <p:nvPr/>
        </p:nvSpPr>
        <p:spPr>
          <a:xfrm rot="16200000">
            <a:off x="-474854" y="19015803"/>
            <a:ext cx="29757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noProof="0" dirty="0"/>
              <a:t>Épocas</a:t>
            </a: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375EAE8-7924-3353-536C-935982A37442}"/>
              </a:ext>
            </a:extLst>
          </p:cNvPr>
          <p:cNvSpPr/>
          <p:nvPr/>
        </p:nvSpPr>
        <p:spPr>
          <a:xfrm>
            <a:off x="6614160" y="25101667"/>
            <a:ext cx="12588240" cy="98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BB3DCE11-864A-A3B8-5CFE-29A7A2B8C88B}"/>
              </a:ext>
            </a:extLst>
          </p:cNvPr>
          <p:cNvSpPr/>
          <p:nvPr/>
        </p:nvSpPr>
        <p:spPr>
          <a:xfrm>
            <a:off x="8597862" y="34057332"/>
            <a:ext cx="8589819" cy="98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A38292B5-60DC-086C-3FA5-65FC63DB2403}"/>
              </a:ext>
            </a:extLst>
          </p:cNvPr>
          <p:cNvSpPr/>
          <p:nvPr/>
        </p:nvSpPr>
        <p:spPr>
          <a:xfrm>
            <a:off x="581737" y="28298168"/>
            <a:ext cx="711316" cy="29757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D433F54D-EF79-C2F5-E53B-A319E3F9AD37}"/>
              </a:ext>
            </a:extLst>
          </p:cNvPr>
          <p:cNvSpPr txBox="1"/>
          <p:nvPr/>
        </p:nvSpPr>
        <p:spPr>
          <a:xfrm>
            <a:off x="8151547" y="24927294"/>
            <a:ext cx="1118420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0" noProof="0" dirty="0"/>
              <a:t>Interpolación ártica (“vino”)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44AF105-FBA7-014B-1F07-1D2DC9FA95D4}"/>
              </a:ext>
            </a:extLst>
          </p:cNvPr>
          <p:cNvSpPr txBox="1"/>
          <p:nvPr/>
        </p:nvSpPr>
        <p:spPr>
          <a:xfrm>
            <a:off x="11233331" y="33957181"/>
            <a:ext cx="25322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noProof="0" dirty="0"/>
              <a:t>Aristas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0C0CFCB9-F8C1-2E48-BD7D-0BD7FE1111B6}"/>
              </a:ext>
            </a:extLst>
          </p:cNvPr>
          <p:cNvSpPr txBox="1"/>
          <p:nvPr/>
        </p:nvSpPr>
        <p:spPr>
          <a:xfrm rot="16200000">
            <a:off x="-398654" y="28845603"/>
            <a:ext cx="297570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noProof="0" dirty="0"/>
              <a:t>Épocas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ED2B1AF9-200F-099D-221F-3762971BDAC0}"/>
              </a:ext>
            </a:extLst>
          </p:cNvPr>
          <p:cNvSpPr/>
          <p:nvPr/>
        </p:nvSpPr>
        <p:spPr>
          <a:xfrm>
            <a:off x="31174395" y="5243941"/>
            <a:ext cx="9206220" cy="10864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71874E3-CA7A-A09F-08E9-07DE11F9FF25}"/>
              </a:ext>
            </a:extLst>
          </p:cNvPr>
          <p:cNvSpPr/>
          <p:nvPr/>
        </p:nvSpPr>
        <p:spPr>
          <a:xfrm>
            <a:off x="31579127" y="14199606"/>
            <a:ext cx="8589819" cy="98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C154617-7082-B8F8-55FA-E6F435DE7ABF}"/>
              </a:ext>
            </a:extLst>
          </p:cNvPr>
          <p:cNvSpPr txBox="1"/>
          <p:nvPr/>
        </p:nvSpPr>
        <p:spPr>
          <a:xfrm>
            <a:off x="29777572" y="5179154"/>
            <a:ext cx="1617208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0" noProof="0" dirty="0"/>
              <a:t>Interpolación antárctica (“iris”)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81F66877-5645-8FD8-604D-6492445734D4}"/>
              </a:ext>
            </a:extLst>
          </p:cNvPr>
          <p:cNvSpPr txBox="1"/>
          <p:nvPr/>
        </p:nvSpPr>
        <p:spPr>
          <a:xfrm>
            <a:off x="34214596" y="14099455"/>
            <a:ext cx="25322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noProof="0" dirty="0"/>
              <a:t>Aristas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C7D08FB1-0748-6BD2-9226-E02F23FB7BD1}"/>
              </a:ext>
            </a:extLst>
          </p:cNvPr>
          <p:cNvSpPr/>
          <p:nvPr/>
        </p:nvSpPr>
        <p:spPr>
          <a:xfrm>
            <a:off x="29575760" y="15271867"/>
            <a:ext cx="12588240" cy="98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32A8BC20-0145-2B71-7AC8-2B969A9DB2F3}"/>
              </a:ext>
            </a:extLst>
          </p:cNvPr>
          <p:cNvSpPr/>
          <p:nvPr/>
        </p:nvSpPr>
        <p:spPr>
          <a:xfrm>
            <a:off x="31559462" y="24227532"/>
            <a:ext cx="8589819" cy="98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81644048-F8D7-9767-AE41-C0CC2871DC7E}"/>
              </a:ext>
            </a:extLst>
          </p:cNvPr>
          <p:cNvSpPr txBox="1"/>
          <p:nvPr/>
        </p:nvSpPr>
        <p:spPr>
          <a:xfrm>
            <a:off x="27238673" y="15097494"/>
            <a:ext cx="198646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0" noProof="0" dirty="0"/>
              <a:t>Interpolación antárctica (“</a:t>
            </a:r>
            <a:r>
              <a:rPr lang="es-ES" sz="7000" noProof="0" dirty="0" err="1"/>
              <a:t>cancer_de_mama</a:t>
            </a:r>
            <a:r>
              <a:rPr lang="es-ES" sz="7000" noProof="0" dirty="0"/>
              <a:t>”)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4949195-54FE-CC5F-39FB-0EA602696DDA}"/>
              </a:ext>
            </a:extLst>
          </p:cNvPr>
          <p:cNvSpPr txBox="1"/>
          <p:nvPr/>
        </p:nvSpPr>
        <p:spPr>
          <a:xfrm>
            <a:off x="34194931" y="24127381"/>
            <a:ext cx="25322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noProof="0" dirty="0"/>
              <a:t>Aristas</a:t>
            </a: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3D063C61-5657-E1C5-998A-F5B663355E1E}"/>
              </a:ext>
            </a:extLst>
          </p:cNvPr>
          <p:cNvSpPr/>
          <p:nvPr/>
        </p:nvSpPr>
        <p:spPr>
          <a:xfrm>
            <a:off x="29728160" y="25101667"/>
            <a:ext cx="12588240" cy="98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AF33213-CA64-F9BA-16DD-BFC9CA0DFF85}"/>
              </a:ext>
            </a:extLst>
          </p:cNvPr>
          <p:cNvSpPr/>
          <p:nvPr/>
        </p:nvSpPr>
        <p:spPr>
          <a:xfrm>
            <a:off x="31711862" y="34057332"/>
            <a:ext cx="8589819" cy="98627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408A7A74-4FF4-33A7-BAD9-DD4523593BF0}"/>
              </a:ext>
            </a:extLst>
          </p:cNvPr>
          <p:cNvSpPr txBox="1"/>
          <p:nvPr/>
        </p:nvSpPr>
        <p:spPr>
          <a:xfrm>
            <a:off x="29943608" y="24999483"/>
            <a:ext cx="1320397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0" noProof="0" dirty="0"/>
              <a:t>Interpolación antárctica (“vino”)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63ED0150-5300-9635-097E-563ACE16AD1D}"/>
              </a:ext>
            </a:extLst>
          </p:cNvPr>
          <p:cNvSpPr txBox="1"/>
          <p:nvPr/>
        </p:nvSpPr>
        <p:spPr>
          <a:xfrm>
            <a:off x="34347331" y="33957181"/>
            <a:ext cx="253227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5500" noProof="0" dirty="0"/>
              <a:t>Aristas</a:t>
            </a:r>
          </a:p>
        </p:txBody>
      </p:sp>
    </p:spTree>
    <p:extLst>
      <p:ext uri="{BB962C8B-B14F-4D97-AF65-F5344CB8AC3E}">
        <p14:creationId xmlns:p14="http://schemas.microsoft.com/office/powerpoint/2010/main" val="538436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9C3EE-F2AA-6195-EB75-7D5718289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810E305A-668F-1346-E540-CAD7A8746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3088" y="17551100"/>
            <a:ext cx="8060004" cy="3150490"/>
          </a:xfrm>
          <a:prstGeom prst="rect">
            <a:avLst/>
          </a:prstGeom>
        </p:spPr>
      </p:pic>
      <p:pic>
        <p:nvPicPr>
          <p:cNvPr id="10" name="Imagen 9" descr="Gráfico, Histograma&#10;&#10;El contenido generado por IA puede ser incorrecto.">
            <a:extLst>
              <a:ext uri="{FF2B5EF4-FFF2-40B4-BE49-F238E27FC236}">
                <a16:creationId xmlns:a16="http://schemas.microsoft.com/office/drawing/2014/main" id="{E5735271-F71F-F812-FCE8-D3825A45A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03089" y="20737102"/>
            <a:ext cx="8065251" cy="3150489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04F86A1-6849-9BBA-9F0D-E1FF422726E7}"/>
              </a:ext>
            </a:extLst>
          </p:cNvPr>
          <p:cNvSpPr txBox="1"/>
          <p:nvPr/>
        </p:nvSpPr>
        <p:spPr>
          <a:xfrm>
            <a:off x="24625178" y="17757558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844ABFE-D3B6-5247-CD23-310BA3A4FA0C}"/>
              </a:ext>
            </a:extLst>
          </p:cNvPr>
          <p:cNvSpPr txBox="1"/>
          <p:nvPr/>
        </p:nvSpPr>
        <p:spPr>
          <a:xfrm>
            <a:off x="28603292" y="17757558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B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ADC08A-1902-9D29-3FF3-C11D504DF360}"/>
              </a:ext>
            </a:extLst>
          </p:cNvPr>
          <p:cNvSpPr txBox="1"/>
          <p:nvPr/>
        </p:nvSpPr>
        <p:spPr>
          <a:xfrm>
            <a:off x="24625177" y="20958675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C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2A08E156-01B0-19DD-70E5-6295C95DACCD}"/>
              </a:ext>
            </a:extLst>
          </p:cNvPr>
          <p:cNvSpPr txBox="1"/>
          <p:nvPr/>
        </p:nvSpPr>
        <p:spPr>
          <a:xfrm>
            <a:off x="28612170" y="20958675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D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02B26255-04A9-44DD-8866-3218193C733B}"/>
              </a:ext>
            </a:extLst>
          </p:cNvPr>
          <p:cNvSpPr/>
          <p:nvPr/>
        </p:nvSpPr>
        <p:spPr>
          <a:xfrm>
            <a:off x="21118497" y="17551101"/>
            <a:ext cx="8060004" cy="633649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08446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24D35-38D6-AE99-CE7B-E2CBA39B6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8ABCB3B7-E465-9161-6B6B-E628C8E33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20188594" y="17598858"/>
            <a:ext cx="3221368" cy="1905071"/>
          </a:xfrm>
          <a:prstGeom prst="rect">
            <a:avLst/>
          </a:prstGeom>
        </p:spPr>
      </p:pic>
      <p:pic>
        <p:nvPicPr>
          <p:cNvPr id="9" name="Imagen 8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219C5B51-CB6D-D078-434E-EB64472C66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27086354" y="19621465"/>
            <a:ext cx="3221369" cy="1905071"/>
          </a:xfrm>
          <a:prstGeom prst="rect">
            <a:avLst/>
          </a:prstGeom>
        </p:spPr>
      </p:pic>
      <p:pic>
        <p:nvPicPr>
          <p:cNvPr id="11" name="Imagen 10" descr="Gráfico&#10;&#10;El contenido generado por IA puede ser incorrecto.">
            <a:extLst>
              <a:ext uri="{FF2B5EF4-FFF2-40B4-BE49-F238E27FC236}">
                <a16:creationId xmlns:a16="http://schemas.microsoft.com/office/drawing/2014/main" id="{5732800F-D333-8C67-D14B-A6E64CF68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23690480" y="17598860"/>
            <a:ext cx="3221368" cy="1905068"/>
          </a:xfrm>
          <a:prstGeom prst="rect">
            <a:avLst/>
          </a:prstGeom>
        </p:spPr>
      </p:pic>
      <p:pic>
        <p:nvPicPr>
          <p:cNvPr id="13" name="Imagen 12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879239FC-A77E-ABFC-2D38-A7E4E5EC75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27086354" y="17608796"/>
            <a:ext cx="3221368" cy="1905065"/>
          </a:xfrm>
          <a:prstGeom prst="rect">
            <a:avLst/>
          </a:prstGeom>
        </p:spPr>
      </p:pic>
      <p:pic>
        <p:nvPicPr>
          <p:cNvPr id="15" name="Imagen 14" descr="Interfaz de usuario gráfica, Gráfico&#10;&#10;El contenido generado por IA puede ser incorrecto.">
            <a:extLst>
              <a:ext uri="{FF2B5EF4-FFF2-40B4-BE49-F238E27FC236}">
                <a16:creationId xmlns:a16="http://schemas.microsoft.com/office/drawing/2014/main" id="{5BF58115-A68C-8F29-7967-77241138CF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20188594" y="19611533"/>
            <a:ext cx="3221368" cy="1905065"/>
          </a:xfrm>
          <a:prstGeom prst="rect">
            <a:avLst/>
          </a:prstGeom>
        </p:spPr>
      </p:pic>
      <p:pic>
        <p:nvPicPr>
          <p:cNvPr id="5" name="Imagen 4" descr="Interfaz de usuario gráfica, 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42C076F2-EE4A-9E00-8601-58713D6A0D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23690481" y="19611532"/>
            <a:ext cx="3221369" cy="190507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ECB745B-78AB-749F-9B58-E84D2AE9A143}"/>
              </a:ext>
            </a:extLst>
          </p:cNvPr>
          <p:cNvSpPr txBox="1"/>
          <p:nvPr/>
        </p:nvSpPr>
        <p:spPr>
          <a:xfrm>
            <a:off x="20164313" y="17414190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4A0E2CC-78A8-256D-4A1B-C323040E5602}"/>
              </a:ext>
            </a:extLst>
          </p:cNvPr>
          <p:cNvSpPr txBox="1"/>
          <p:nvPr/>
        </p:nvSpPr>
        <p:spPr>
          <a:xfrm>
            <a:off x="20159330" y="19426866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B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F2364E75-D6D8-6AA3-4839-332C5B629546}"/>
              </a:ext>
            </a:extLst>
          </p:cNvPr>
          <p:cNvSpPr txBox="1"/>
          <p:nvPr/>
        </p:nvSpPr>
        <p:spPr>
          <a:xfrm>
            <a:off x="23661215" y="17414194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C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B952510-E935-B628-EE79-807E49222966}"/>
              </a:ext>
            </a:extLst>
          </p:cNvPr>
          <p:cNvSpPr txBox="1"/>
          <p:nvPr/>
        </p:nvSpPr>
        <p:spPr>
          <a:xfrm>
            <a:off x="23638068" y="19426866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D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436BD191-6AFA-B836-0F80-7F858434F7B4}"/>
              </a:ext>
            </a:extLst>
          </p:cNvPr>
          <p:cNvSpPr txBox="1"/>
          <p:nvPr/>
        </p:nvSpPr>
        <p:spPr>
          <a:xfrm>
            <a:off x="27028958" y="17424129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E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F98D6C14-4BC6-5B33-6D27-DE47DF4B56AA}"/>
              </a:ext>
            </a:extLst>
          </p:cNvPr>
          <p:cNvSpPr txBox="1"/>
          <p:nvPr/>
        </p:nvSpPr>
        <p:spPr>
          <a:xfrm>
            <a:off x="27028957" y="19436798"/>
            <a:ext cx="337351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noProof="0" dirty="0"/>
              <a:t>F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CD25931-1556-A4AA-CDC3-B30BB0BAAD94}"/>
              </a:ext>
            </a:extLst>
          </p:cNvPr>
          <p:cNvSpPr/>
          <p:nvPr/>
        </p:nvSpPr>
        <p:spPr>
          <a:xfrm>
            <a:off x="20188594" y="17458500"/>
            <a:ext cx="3221368" cy="40680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B2CFC41-8DF8-A6E1-BD4A-A75C77E78CD0}"/>
              </a:ext>
            </a:extLst>
          </p:cNvPr>
          <p:cNvSpPr/>
          <p:nvPr/>
        </p:nvSpPr>
        <p:spPr>
          <a:xfrm>
            <a:off x="23692658" y="17459971"/>
            <a:ext cx="3221368" cy="40680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4C2C236-C769-F2B5-4129-F4F909BB1985}"/>
              </a:ext>
            </a:extLst>
          </p:cNvPr>
          <p:cNvSpPr/>
          <p:nvPr/>
        </p:nvSpPr>
        <p:spPr>
          <a:xfrm>
            <a:off x="27085208" y="17463286"/>
            <a:ext cx="3221368" cy="40680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61181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DC7EE355-BBDE-CDF2-8054-F85E655A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4606338" y="4737377"/>
            <a:ext cx="15858127" cy="9378269"/>
          </a:xfrm>
          <a:prstGeom prst="rect">
            <a:avLst/>
          </a:prstGeom>
        </p:spPr>
      </p:pic>
      <p:pic>
        <p:nvPicPr>
          <p:cNvPr id="11" name="Imagen 10" descr="Gráfico&#10;&#10;El contenido generado por IA puede ser incorrecto.">
            <a:extLst>
              <a:ext uri="{FF2B5EF4-FFF2-40B4-BE49-F238E27FC236}">
                <a16:creationId xmlns:a16="http://schemas.microsoft.com/office/drawing/2014/main" id="{C07DE7DA-239A-CAD9-0CE3-7BCEB59F5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4606338" y="24553306"/>
            <a:ext cx="15858127" cy="9378255"/>
          </a:xfrm>
          <a:prstGeom prst="rect">
            <a:avLst/>
          </a:prstGeom>
        </p:spPr>
      </p:pic>
      <p:pic>
        <p:nvPicPr>
          <p:cNvPr id="15" name="Imagen 14" descr="Interfaz de usuario gráfica, Gráfico&#10;&#10;El contenido generado por IA puede ser incorrecto.">
            <a:extLst>
              <a:ext uri="{FF2B5EF4-FFF2-40B4-BE49-F238E27FC236}">
                <a16:creationId xmlns:a16="http://schemas.microsoft.com/office/drawing/2014/main" id="{97E9BC56-6078-7CEA-3E29-0ED91FFF76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1" t="7660" r="22452" b="17568"/>
          <a:stretch/>
        </p:blipFill>
        <p:spPr>
          <a:xfrm>
            <a:off x="4606338" y="14645359"/>
            <a:ext cx="15858127" cy="9378240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077A351E-01AF-E305-D00C-39B4D41059D7}"/>
              </a:ext>
            </a:extLst>
          </p:cNvPr>
          <p:cNvSpPr/>
          <p:nvPr/>
        </p:nvSpPr>
        <p:spPr>
          <a:xfrm>
            <a:off x="4560122" y="3828295"/>
            <a:ext cx="15858127" cy="305761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64E1E36C-9F00-4308-D1FF-47FAF0D0C70A}"/>
              </a:ext>
            </a:extLst>
          </p:cNvPr>
          <p:cNvSpPr txBox="1"/>
          <p:nvPr/>
        </p:nvSpPr>
        <p:spPr>
          <a:xfrm>
            <a:off x="4908835" y="3968971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A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AF3CD099-A18A-CE7A-B3F3-384644E123E8}"/>
              </a:ext>
            </a:extLst>
          </p:cNvPr>
          <p:cNvSpPr txBox="1"/>
          <p:nvPr/>
        </p:nvSpPr>
        <p:spPr>
          <a:xfrm>
            <a:off x="4884305" y="13876958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B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FE8D5BE-4D78-345D-4ACA-81D800610504}"/>
              </a:ext>
            </a:extLst>
          </p:cNvPr>
          <p:cNvSpPr txBox="1"/>
          <p:nvPr/>
        </p:nvSpPr>
        <p:spPr>
          <a:xfrm>
            <a:off x="4884300" y="23784910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C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DC9B337-F682-CB37-A96E-DB1158804719}"/>
              </a:ext>
            </a:extLst>
          </p:cNvPr>
          <p:cNvGrpSpPr/>
          <p:nvPr/>
        </p:nvGrpSpPr>
        <p:grpSpPr>
          <a:xfrm>
            <a:off x="25740359" y="3828290"/>
            <a:ext cx="15937030" cy="30576100"/>
            <a:chOff x="25740359" y="3828290"/>
            <a:chExt cx="15937030" cy="30576100"/>
          </a:xfrm>
        </p:grpSpPr>
        <p:pic>
          <p:nvPicPr>
            <p:cNvPr id="9" name="Imagen 8" descr="Interfaz de usuario gráfica&#10;&#10;El contenido generado por IA puede ser incorrecto.">
              <a:extLst>
                <a:ext uri="{FF2B5EF4-FFF2-40B4-BE49-F238E27FC236}">
                  <a16:creationId xmlns:a16="http://schemas.microsoft.com/office/drawing/2014/main" id="{9F8728EE-D19D-B643-C6F0-7CC4C348E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" t="7660" r="22452" b="17568"/>
            <a:stretch/>
          </p:blipFill>
          <p:spPr>
            <a:xfrm>
              <a:off x="25819257" y="24553311"/>
              <a:ext cx="15858132" cy="9378269"/>
            </a:xfrm>
            <a:prstGeom prst="rect">
              <a:avLst/>
            </a:prstGeom>
          </p:spPr>
        </p:pic>
        <p:pic>
          <p:nvPicPr>
            <p:cNvPr id="13" name="Imagen 12" descr="Interfaz de usuario gráfica&#10;&#10;El contenido generado por IA puede ser incorrecto.">
              <a:extLst>
                <a:ext uri="{FF2B5EF4-FFF2-40B4-BE49-F238E27FC236}">
                  <a16:creationId xmlns:a16="http://schemas.microsoft.com/office/drawing/2014/main" id="{E4A8CF73-089A-24DB-744A-40A2593BD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" t="7660" r="22452" b="17568"/>
            <a:stretch/>
          </p:blipFill>
          <p:spPr>
            <a:xfrm>
              <a:off x="25819257" y="14645359"/>
              <a:ext cx="15858127" cy="9378240"/>
            </a:xfrm>
            <a:prstGeom prst="rect">
              <a:avLst/>
            </a:prstGeom>
          </p:spPr>
        </p:pic>
        <p:pic>
          <p:nvPicPr>
            <p:cNvPr id="5" name="Imagen 4" descr="Interfaz de usuario gráfica, Gráfico, Gráfico de líneas&#10;&#10;El contenido generado por IA puede ser incorrecto.">
              <a:extLst>
                <a:ext uri="{FF2B5EF4-FFF2-40B4-BE49-F238E27FC236}">
                  <a16:creationId xmlns:a16="http://schemas.microsoft.com/office/drawing/2014/main" id="{A35F72AD-8B87-A9FF-A31D-7EEE8CB0E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1" t="7660" r="22452" b="17568"/>
            <a:stretch/>
          </p:blipFill>
          <p:spPr>
            <a:xfrm>
              <a:off x="25819257" y="4737367"/>
              <a:ext cx="15858132" cy="9378274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632FACF7-CCD3-2612-2CF8-4A93316AAC62}"/>
                </a:ext>
              </a:extLst>
            </p:cNvPr>
            <p:cNvSpPr txBox="1"/>
            <p:nvPr/>
          </p:nvSpPr>
          <p:spPr>
            <a:xfrm>
              <a:off x="25983267" y="3968971"/>
              <a:ext cx="166070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600" b="1" noProof="0" dirty="0"/>
                <a:t>D</a:t>
              </a: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53587547-F60D-02F1-96F1-F3F1B907CE1B}"/>
                </a:ext>
              </a:extLst>
            </p:cNvPr>
            <p:cNvSpPr txBox="1"/>
            <p:nvPr/>
          </p:nvSpPr>
          <p:spPr>
            <a:xfrm>
              <a:off x="25958736" y="13876958"/>
              <a:ext cx="166070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600" b="1" noProof="0" dirty="0"/>
                <a:t>E</a:t>
              </a:r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380ECBF2-6631-5CC4-0C64-ECD1462DC2FC}"/>
                </a:ext>
              </a:extLst>
            </p:cNvPr>
            <p:cNvSpPr txBox="1"/>
            <p:nvPr/>
          </p:nvSpPr>
          <p:spPr>
            <a:xfrm>
              <a:off x="25958731" y="23784910"/>
              <a:ext cx="1660709" cy="1415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8600" b="1" noProof="0" dirty="0"/>
                <a:t>F</a:t>
              </a:r>
            </a:p>
          </p:txBody>
        </p:sp>
        <p:sp>
          <p:nvSpPr>
            <p:cNvPr id="24" name="Rectángulo 23">
              <a:extLst>
                <a:ext uri="{FF2B5EF4-FFF2-40B4-BE49-F238E27FC236}">
                  <a16:creationId xmlns:a16="http://schemas.microsoft.com/office/drawing/2014/main" id="{B8C12B66-A8E0-D23F-C0A8-93777C690341}"/>
                </a:ext>
              </a:extLst>
            </p:cNvPr>
            <p:cNvSpPr/>
            <p:nvPr/>
          </p:nvSpPr>
          <p:spPr>
            <a:xfrm>
              <a:off x="25740359" y="3828290"/>
              <a:ext cx="15858127" cy="305761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625033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811DB-0F68-62AA-AE75-CB54CC7A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3C7D5D-1F33-ED67-06A1-301A22481F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noProof="0" dirty="0" err="1"/>
              <a:t>Part</a:t>
            </a:r>
            <a:r>
              <a:rPr lang="es-ES" noProof="0" dirty="0"/>
              <a:t> 2: Neural Nets</a:t>
            </a:r>
          </a:p>
        </p:txBody>
      </p:sp>
    </p:spTree>
    <p:extLst>
      <p:ext uri="{BB962C8B-B14F-4D97-AF65-F5344CB8AC3E}">
        <p14:creationId xmlns:p14="http://schemas.microsoft.com/office/powerpoint/2010/main" val="1604710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34C72-0C0B-A88B-A6A2-85DFE8098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 descr="Gráfico, Diagrama&#10;&#10;El contenido generado por IA puede ser incorrecto.">
            <a:extLst>
              <a:ext uri="{FF2B5EF4-FFF2-40B4-BE49-F238E27FC236}">
                <a16:creationId xmlns:a16="http://schemas.microsoft.com/office/drawing/2014/main" id="{F4E9E2C2-95E0-5131-577F-C28B76C8B5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975" y="2647503"/>
            <a:ext cx="19023316" cy="3043730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87D103C-B409-A029-24EF-4B4FEA335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799" t="5781" r="29244" b="89072"/>
          <a:stretch/>
        </p:blipFill>
        <p:spPr>
          <a:xfrm>
            <a:off x="11824875" y="33089069"/>
            <a:ext cx="5698694" cy="1566691"/>
          </a:xfrm>
          <a:prstGeom prst="rect">
            <a:avLst/>
          </a:prstGeom>
        </p:spPr>
      </p:pic>
      <p:pic>
        <p:nvPicPr>
          <p:cNvPr id="8" name="Imagen 7" descr="Gráfico, Diagrama&#10;&#10;El contenido generado por IA puede ser incorrecto.">
            <a:extLst>
              <a:ext uri="{FF2B5EF4-FFF2-40B4-BE49-F238E27FC236}">
                <a16:creationId xmlns:a16="http://schemas.microsoft.com/office/drawing/2014/main" id="{9739B718-B735-D4DC-DDAF-4FBC7E3296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7"/>
          <a:stretch/>
        </p:blipFill>
        <p:spPr>
          <a:xfrm>
            <a:off x="24517350" y="2655567"/>
            <a:ext cx="18002250" cy="307195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1AD947-166B-5778-AED0-DAF4E3EE6F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96" t="55498" r="52510" b="39354"/>
          <a:stretch/>
        </p:blipFill>
        <p:spPr>
          <a:xfrm>
            <a:off x="30797720" y="33089067"/>
            <a:ext cx="5820038" cy="156669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151E000D-B25F-7E38-3322-B441014B49C0}"/>
              </a:ext>
            </a:extLst>
          </p:cNvPr>
          <p:cNvSpPr/>
          <p:nvPr/>
        </p:nvSpPr>
        <p:spPr>
          <a:xfrm>
            <a:off x="5162562" y="2651759"/>
            <a:ext cx="38350089" cy="320040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45D261F-85D1-232F-99D5-61CB7ABF0AB7}"/>
              </a:ext>
            </a:extLst>
          </p:cNvPr>
          <p:cNvSpPr txBox="1"/>
          <p:nvPr/>
        </p:nvSpPr>
        <p:spPr>
          <a:xfrm>
            <a:off x="6779348" y="2952303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A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74343BB3-0403-BB81-72FE-8BA1347E3253}"/>
              </a:ext>
            </a:extLst>
          </p:cNvPr>
          <p:cNvSpPr txBox="1"/>
          <p:nvPr/>
        </p:nvSpPr>
        <p:spPr>
          <a:xfrm>
            <a:off x="24873022" y="2952303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022373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6DC7F8A5-C5D5-79BF-2F6A-762F2602D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195" y="3600447"/>
            <a:ext cx="43281610" cy="32461206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6493DEE4-9530-EFCE-D42B-458AFD3C501D}"/>
              </a:ext>
            </a:extLst>
          </p:cNvPr>
          <p:cNvSpPr/>
          <p:nvPr/>
        </p:nvSpPr>
        <p:spPr>
          <a:xfrm>
            <a:off x="2762262" y="3600447"/>
            <a:ext cx="43281610" cy="324612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89946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E61ADE38-DDB1-6789-BEB7-23A59021E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2" r="8692"/>
          <a:stretch/>
        </p:blipFill>
        <p:spPr>
          <a:xfrm>
            <a:off x="419100" y="5029192"/>
            <a:ext cx="26191210" cy="30205688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A3D755AD-81C8-7306-C38B-84B0A9581B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r="7700"/>
          <a:stretch/>
        </p:blipFill>
        <p:spPr>
          <a:xfrm>
            <a:off x="26610310" y="5029192"/>
            <a:ext cx="23395940" cy="30266648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950215A-953F-FEB0-7F48-4819537D00BF}"/>
              </a:ext>
            </a:extLst>
          </p:cNvPr>
          <p:cNvSpPr/>
          <p:nvPr/>
        </p:nvSpPr>
        <p:spPr>
          <a:xfrm>
            <a:off x="285750" y="5029192"/>
            <a:ext cx="49720500" cy="302666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noProof="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C7BC456-996E-0225-E0C3-B11B21F28C84}"/>
              </a:ext>
            </a:extLst>
          </p:cNvPr>
          <p:cNvSpPr txBox="1"/>
          <p:nvPr/>
        </p:nvSpPr>
        <p:spPr>
          <a:xfrm>
            <a:off x="419100" y="5029192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F986984-6A17-0B5A-5A05-4BD6F9615487}"/>
              </a:ext>
            </a:extLst>
          </p:cNvPr>
          <p:cNvSpPr txBox="1"/>
          <p:nvPr/>
        </p:nvSpPr>
        <p:spPr>
          <a:xfrm>
            <a:off x="25722805" y="5029192"/>
            <a:ext cx="166070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600" b="1" noProof="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603441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5EE75-EFBC-B012-D87C-7DBCE1B27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 dirty="0" err="1"/>
              <a:t>Again</a:t>
            </a:r>
            <a:r>
              <a:rPr lang="es-ES" noProof="0" dirty="0"/>
              <a:t>, </a:t>
            </a:r>
            <a:r>
              <a:rPr lang="es-ES" noProof="0" dirty="0" err="1"/>
              <a:t>but</a:t>
            </a:r>
            <a:r>
              <a:rPr lang="es-ES" noProof="0" dirty="0"/>
              <a:t> in </a:t>
            </a:r>
            <a:r>
              <a:rPr lang="es-ES" noProof="0" dirty="0" err="1"/>
              <a:t>Spanish</a:t>
            </a:r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1385487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b3c0be1-ed45-414a-9bf2-d2150e7defc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5A712F3DA47A141B7532B38401E2DE3" ma:contentTypeVersion="13" ma:contentTypeDescription="Create a new document." ma:contentTypeScope="" ma:versionID="0778aae73b0763749a4fc71a4bfe77fd">
  <xsd:schema xmlns:xsd="http://www.w3.org/2001/XMLSchema" xmlns:xs="http://www.w3.org/2001/XMLSchema" xmlns:p="http://schemas.microsoft.com/office/2006/metadata/properties" xmlns:ns3="fb3c0be1-ed45-414a-9bf2-d2150e7defc9" xmlns:ns4="c49e7613-215b-478b-b949-decfcf579667" targetNamespace="http://schemas.microsoft.com/office/2006/metadata/properties" ma:root="true" ma:fieldsID="d1a04fa109558873fc84e33ebbff1ba5" ns3:_="" ns4:_="">
    <xsd:import namespace="fb3c0be1-ed45-414a-9bf2-d2150e7defc9"/>
    <xsd:import namespace="c49e7613-215b-478b-b949-decfcf57966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3c0be1-ed45-414a-9bf2-d2150e7def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9e7613-215b-478b-b949-decfcf57966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6D19C3-5950-4654-BA8F-CF812F381257}">
  <ds:schemaRefs>
    <ds:schemaRef ds:uri="http://purl.org/dc/elements/1.1/"/>
    <ds:schemaRef ds:uri="http://purl.org/dc/dcmitype/"/>
    <ds:schemaRef ds:uri="http://schemas.openxmlformats.org/package/2006/metadata/core-properties"/>
    <ds:schemaRef ds:uri="http://www.w3.org/XML/1998/namespace"/>
    <ds:schemaRef ds:uri="c49e7613-215b-478b-b949-decfcf579667"/>
    <ds:schemaRef ds:uri="fb3c0be1-ed45-414a-9bf2-d2150e7defc9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CBF0315-8B86-4781-93F9-C652F0CCF8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FAA140-A5C8-44F7-BB86-A1F63E5F78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3c0be1-ed45-414a-9bf2-d2150e7defc9"/>
    <ds:schemaRef ds:uri="c49e7613-215b-478b-b949-decfcf5796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2624</TotalTime>
  <Words>396</Words>
  <Application>Microsoft Office PowerPoint</Application>
  <PresentationFormat>Personalizado</PresentationFormat>
  <Paragraphs>130</Paragraphs>
  <Slides>15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de Office</vt:lpstr>
      <vt:lpstr>Part 1: Trophic Webs</vt:lpstr>
      <vt:lpstr>Presentación de PowerPoint</vt:lpstr>
      <vt:lpstr>Presentación de PowerPoint</vt:lpstr>
      <vt:lpstr>Presentación de PowerPoint</vt:lpstr>
      <vt:lpstr>Part 2: Neural Nets</vt:lpstr>
      <vt:lpstr>Presentación de PowerPoint</vt:lpstr>
      <vt:lpstr>Presentación de PowerPoint</vt:lpstr>
      <vt:lpstr>Presentación de PowerPoint</vt:lpstr>
      <vt:lpstr>Again, but in Spanish</vt:lpstr>
      <vt:lpstr>Presentación de PowerPoint</vt:lpstr>
      <vt:lpstr>Presentación de PowerPoint</vt:lpstr>
      <vt:lpstr>Part 2: Neural Nets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 Marcos Barinaga</dc:creator>
  <cp:lastModifiedBy>Cristian Barinaga</cp:lastModifiedBy>
  <cp:revision>2</cp:revision>
  <dcterms:created xsi:type="dcterms:W3CDTF">2025-05-13T18:21:08Z</dcterms:created>
  <dcterms:modified xsi:type="dcterms:W3CDTF">2025-05-29T05:19:22Z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2025-05-13T18:21:10Z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49b86c30-7c6d-4d63-b1b1-aa685b3c8578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10, 3, 0, 1</vt:lpwstr>
  </property>
  <property fmtid="{D5CDD505-2E9C-101B-9397-08002B2CF9AE}" pid="10" name="ContentTypeId">
    <vt:lpwstr>0x01010045A712F3DA47A141B7532B38401E2DE3</vt:lpwstr>
  </property>
</Properties>
</file>