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84F2773-1F8C-40D8-8173-E79B28A88796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9343F8-D32D-44CF-9307-C41038D9A79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0" lang="es-ES" sz="40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DIAGRAMA  DE  LA SECUENCIA  DE  UN SISTEMA</a:t>
            </a:r>
            <a:endParaRPr lang="es-AR" sz="4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F8C6AF-3B75-4146-9031-D105A9061FA6}"/>
              </a:ext>
            </a:extLst>
          </p:cNvPr>
          <p:cNvSpPr txBox="1"/>
          <p:nvPr/>
        </p:nvSpPr>
        <p:spPr>
          <a:xfrm>
            <a:off x="5292080" y="6165304"/>
            <a:ext cx="3166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UML Y PATRONES – CRAIG LARMAN</a:t>
            </a:r>
            <a:endParaRPr lang="es-ES" sz="1200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kumimoji="0" lang="es-E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DIAGRAMA DE LA SECUENCIA DE UN SISTEMA (DSS)</a:t>
            </a:r>
            <a:endParaRPr kumimoji="0" lang="es-A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28596" y="1378193"/>
            <a:ext cx="828680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Da una descripción gráfica de las interacciones del actor y de las operaciones a que da origen.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A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Es una parte de lo que se conoce como </a:t>
            </a:r>
            <a:r>
              <a:rPr kumimoji="0" lang="es-E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Comportamiento del Sistema</a:t>
            </a:r>
            <a:r>
              <a:rPr kumimoji="0" lang="es-E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(describir lo que hace sin explicar de que manera lo hace).</a:t>
            </a:r>
            <a:endParaRPr kumimoji="0" lang="es-A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s-E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lvl="0" algn="ctr" fontAlgn="base">
              <a:spcAft>
                <a:spcPct val="0"/>
              </a:spcAft>
            </a:pPr>
            <a:r>
              <a:rPr kumimoji="0" lang="es-E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DIAGRAMA DE LA SECUENCIA DE UN SISTEMA (DSS)</a:t>
            </a:r>
            <a:endParaRPr kumimoji="0" lang="es-A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390" y="1340768"/>
            <a:ext cx="8286808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Es una representación que muestra, en determinado escenario de un caso de uso, los eventos generados por actores externos, su orden y los eventos internos del sistema.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s-A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El diagrama es temporal, secuencial hacia abajo y siguiendo el orden del caso de uso, que es el artefacto que debe estar previamente hecho.</a:t>
            </a:r>
            <a:endParaRPr kumimoji="0" 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91086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s-E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DIAGRAMA DE LA SECUENCIA DE UN SISTEMA (DSS)</a:t>
            </a:r>
            <a:endParaRPr lang="es-AR" b="1" dirty="0"/>
          </a:p>
        </p:txBody>
      </p:sp>
      <p:sp>
        <p:nvSpPr>
          <p:cNvPr id="5" name="4 Rectángulo"/>
          <p:cNvSpPr/>
          <p:nvPr/>
        </p:nvSpPr>
        <p:spPr>
          <a:xfrm>
            <a:off x="5357818" y="2000240"/>
            <a:ext cx="150019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u="sng" dirty="0"/>
              <a:t>:Sistema</a:t>
            </a:r>
          </a:p>
        </p:txBody>
      </p:sp>
      <p:sp>
        <p:nvSpPr>
          <p:cNvPr id="6" name="5 Cara sonriente"/>
          <p:cNvSpPr/>
          <p:nvPr/>
        </p:nvSpPr>
        <p:spPr>
          <a:xfrm>
            <a:off x="2071670" y="1571612"/>
            <a:ext cx="485772" cy="428628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Intercalar"/>
          <p:cNvSpPr/>
          <p:nvPr/>
        </p:nvSpPr>
        <p:spPr>
          <a:xfrm>
            <a:off x="2071670" y="2000240"/>
            <a:ext cx="457200" cy="714380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chemeClr val="tx1"/>
              </a:solidFill>
            </a:endParaRPr>
          </a:p>
          <a:p>
            <a:pPr algn="ctr"/>
            <a:endParaRPr lang="es-AR" dirty="0">
              <a:solidFill>
                <a:schemeClr val="tx1"/>
              </a:solidFill>
            </a:endParaRPr>
          </a:p>
          <a:p>
            <a:pPr algn="ctr"/>
            <a:endParaRPr lang="es-AR" dirty="0">
              <a:solidFill>
                <a:schemeClr val="tx1"/>
              </a:solidFill>
            </a:endParaRPr>
          </a:p>
          <a:p>
            <a:pPr algn="ctr"/>
            <a:endParaRPr lang="es-AR" dirty="0">
              <a:solidFill>
                <a:schemeClr val="tx1"/>
              </a:solidFill>
            </a:endParaRPr>
          </a:p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1857356" y="271462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CAJERO</a:t>
            </a:r>
          </a:p>
        </p:txBody>
      </p:sp>
      <p:cxnSp>
        <p:nvCxnSpPr>
          <p:cNvPr id="21" name="20 Conector recto"/>
          <p:cNvCxnSpPr>
            <a:stCxn id="19" idx="2"/>
          </p:cNvCxnSpPr>
          <p:nvPr/>
        </p:nvCxnSpPr>
        <p:spPr>
          <a:xfrm rot="5400000">
            <a:off x="809717" y="4560220"/>
            <a:ext cx="2988255" cy="3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5" idx="2"/>
          </p:cNvCxnSpPr>
          <p:nvPr/>
        </p:nvCxnSpPr>
        <p:spPr>
          <a:xfrm rot="5400000">
            <a:off x="4417336" y="4298045"/>
            <a:ext cx="3345445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2285984" y="3643314"/>
            <a:ext cx="3857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2285984" y="4572008"/>
            <a:ext cx="3857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2285984" y="5500702"/>
            <a:ext cx="38576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2428860" y="3357562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</a:t>
            </a:r>
            <a:r>
              <a:rPr lang="es-AR" dirty="0" err="1"/>
              <a:t>introducirProducto</a:t>
            </a:r>
            <a:r>
              <a:rPr lang="es-AR" dirty="0"/>
              <a:t>(</a:t>
            </a:r>
            <a:r>
              <a:rPr lang="es-AR" dirty="0" err="1"/>
              <a:t>cup,cant</a:t>
            </a:r>
            <a:r>
              <a:rPr lang="es-AR" dirty="0"/>
              <a:t>)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2500298" y="4286256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</a:t>
            </a:r>
            <a:r>
              <a:rPr lang="es-AR" dirty="0" err="1"/>
              <a:t>terminarVenta</a:t>
            </a:r>
            <a:r>
              <a:rPr lang="es-AR" dirty="0"/>
              <a:t>()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2643174" y="514351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     </a:t>
            </a:r>
            <a:r>
              <a:rPr lang="es-AR" dirty="0" err="1"/>
              <a:t>efectuarPago</a:t>
            </a:r>
            <a:r>
              <a:rPr lang="es-AR" dirty="0"/>
              <a:t>(monto)</a:t>
            </a: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kumimoji="0" lang="es-E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DIAGRAMA DE LA SECUENCIA DE UN SISTEMA (DSS)</a:t>
            </a:r>
            <a:endParaRPr lang="es-AR" b="1" dirty="0"/>
          </a:p>
        </p:txBody>
      </p:sp>
      <p:sp>
        <p:nvSpPr>
          <p:cNvPr id="4" name="3 Rectángulo"/>
          <p:cNvSpPr/>
          <p:nvPr/>
        </p:nvSpPr>
        <p:spPr>
          <a:xfrm>
            <a:off x="50866" y="1285852"/>
            <a:ext cx="853589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b="1" i="1" u="sng" dirty="0">
              <a:latin typeface="Arial Black" pitchFamily="34" charset="0"/>
            </a:endParaRPr>
          </a:p>
          <a:p>
            <a:r>
              <a:rPr lang="es-ES" sz="3200" b="1" i="1" u="sng" dirty="0">
                <a:latin typeface="Arial" pitchFamily="34" charset="0"/>
                <a:cs typeface="Arial" pitchFamily="34" charset="0"/>
              </a:rPr>
              <a:t>Evento de un sistema:</a:t>
            </a:r>
            <a:r>
              <a:rPr lang="es-ES" sz="3200" dirty="0">
                <a:latin typeface="Arial" pitchFamily="34" charset="0"/>
                <a:cs typeface="Arial" pitchFamily="34" charset="0"/>
              </a:rPr>
              <a:t> hecho externo de entrada que un actor produce en un sistema y origina una operación de respuesta. </a:t>
            </a:r>
          </a:p>
          <a:p>
            <a:endParaRPr lang="es-ES" sz="3200" dirty="0">
              <a:latin typeface="Arial" pitchFamily="34" charset="0"/>
              <a:cs typeface="Arial" pitchFamily="34" charset="0"/>
            </a:endParaRPr>
          </a:p>
          <a:p>
            <a:r>
              <a:rPr lang="es-ES" sz="3200" b="1" i="1" u="sng" dirty="0">
                <a:latin typeface="Arial" pitchFamily="34" charset="0"/>
                <a:cs typeface="Arial" pitchFamily="34" charset="0"/>
              </a:rPr>
              <a:t>Operación de un sistema:</a:t>
            </a:r>
            <a:r>
              <a:rPr lang="es-ES" sz="3200" u="sng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3200" dirty="0">
                <a:latin typeface="Arial" pitchFamily="34" charset="0"/>
                <a:cs typeface="Arial" pitchFamily="34" charset="0"/>
              </a:rPr>
              <a:t>es una acción que este ejecuta en respuesta a un evento del sistema.</a:t>
            </a:r>
          </a:p>
          <a:p>
            <a:r>
              <a:rPr lang="es-ES" sz="3200" dirty="0">
                <a:latin typeface="Arial" pitchFamily="34" charset="0"/>
                <a:cs typeface="Arial" pitchFamily="34" charset="0"/>
              </a:rPr>
              <a:t>Se debe utilizar para el nombre de un evento un verbo imperativo (agregar, introducir, terminar, efectuar, etc</a:t>
            </a:r>
            <a:r>
              <a:rPr lang="es-ES" sz="3200" dirty="0">
                <a:latin typeface="Arial Black" pitchFamily="34" charset="0"/>
              </a:rPr>
              <a:t>.)</a:t>
            </a:r>
            <a:endParaRPr lang="es-AR" sz="3200" dirty="0">
              <a:latin typeface="Arial Black" pitchFamily="34" charset="0"/>
            </a:endParaRPr>
          </a:p>
          <a:p>
            <a:endParaRPr lang="es-ES" sz="2400" dirty="0"/>
          </a:p>
          <a:p>
            <a:endParaRPr lang="es-AR" sz="2400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cap="none" dirty="0"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DIAGRAMA DE LA SECUENCIA DE UN SISTEMA (DSS)</a:t>
            </a:r>
            <a:endParaRPr lang="es-AR" b="1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800" b="1" i="1" u="sng" dirty="0">
                <a:latin typeface="Arial" pitchFamily="34" charset="0"/>
                <a:cs typeface="Arial" pitchFamily="34" charset="0"/>
              </a:rPr>
              <a:t>Directriz para su construcción: </a:t>
            </a:r>
          </a:p>
          <a:p>
            <a:pPr>
              <a:buNone/>
            </a:pPr>
            <a:endParaRPr lang="es-AR" sz="2800" b="1" i="1" u="sng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1.- Trazar una línea que represente el sistema</a:t>
            </a:r>
            <a:endParaRPr lang="es-AR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2.- Identificar los actores que operan directamente con el. Si hay más de uno se hará una línea por cada uno de ellos.</a:t>
            </a:r>
            <a:endParaRPr lang="es-AR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3.- Identificar los eventos generados por los actores dentro del curso normal de los eventos.</a:t>
            </a:r>
            <a:endParaRPr lang="es-AR" sz="28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>
                <a:latin typeface="Arial" pitchFamily="34" charset="0"/>
                <a:cs typeface="Arial" pitchFamily="34" charset="0"/>
              </a:rPr>
              <a:t>4.- A la izquierda del diagrama se puede incluir o no el texto del caso de uso.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2124075" y="188913"/>
            <a:ext cx="41052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400" b="1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Preguntas</a:t>
            </a:r>
          </a:p>
        </p:txBody>
      </p:sp>
      <p:pic>
        <p:nvPicPr>
          <p:cNvPr id="32773" name="Picture 4" descr="caballo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79388" y="6092825"/>
            <a:ext cx="476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1628775"/>
          <a:ext cx="5724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Fotografía de Photo Editor" r:id="rId4" imgW="13076190" imgH="9228571" progId="MSPhotoEd.3">
                  <p:embed/>
                </p:oleObj>
              </mc:Choice>
              <mc:Fallback>
                <p:oleObj name="Fotografía de Photo Editor" r:id="rId4" imgW="13076190" imgH="9228571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5724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838" y="1844675"/>
          <a:ext cx="16224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n" r:id="rId6" imgW="1621800" imgH="3934080" progId="MS_ClipArt_Gallery.2">
                  <p:embed/>
                </p:oleObj>
              </mc:Choice>
              <mc:Fallback>
                <p:oleObj name="Imagen" r:id="rId6" imgW="1621800" imgH="393408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44675"/>
                        <a:ext cx="1622425" cy="302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Text Box 10"/>
          <p:cNvSpPr txBox="1">
            <a:spLocks noChangeArrowheads="1"/>
          </p:cNvSpPr>
          <p:nvPr/>
        </p:nvSpPr>
        <p:spPr bwMode="auto">
          <a:xfrm rot="-1548923">
            <a:off x="2268538" y="2997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 rot="-1548923">
            <a:off x="4140200" y="1052513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 rot="1881080">
            <a:off x="6011863" y="21336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 rot="1881080">
            <a:off x="2627313" y="1557338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  <p:bldP spid="146443" grpId="0" autoUpdateAnimBg="0"/>
      <p:bldP spid="146448" grpId="0" autoUpdateAnimBg="0"/>
      <p:bldP spid="146449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88</TotalTime>
  <Words>331</Words>
  <Application>Microsoft Office PowerPoint</Application>
  <PresentationFormat>Presentación en pantalla (4:3)</PresentationFormat>
  <Paragraphs>37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Century Schoolbook</vt:lpstr>
      <vt:lpstr>Times New Roman</vt:lpstr>
      <vt:lpstr>Wingdings</vt:lpstr>
      <vt:lpstr>Wingdings 2</vt:lpstr>
      <vt:lpstr>Mirador</vt:lpstr>
      <vt:lpstr>Fotografía de Photo Editor</vt:lpstr>
      <vt:lpstr>Imagen</vt:lpstr>
      <vt:lpstr>DIAGRAMA  DE  LA SECUENCIA  DE  UN SISTEMA</vt:lpstr>
      <vt:lpstr>DIAGRAMA DE LA SECUENCIA DE UN SISTEMA (DSS)</vt:lpstr>
      <vt:lpstr>DIAGRAMA DE LA SECUENCIA DE UN SISTEMA (DSS)</vt:lpstr>
      <vt:lpstr>DIAGRAMA DE LA SECUENCIA DE UN SISTEMA (DSS)</vt:lpstr>
      <vt:lpstr>DIAGRAMA DE LA SECUENCIA DE UN SISTEMA (DSS)</vt:lpstr>
      <vt:lpstr>DIAGRAMA DE LA SECUENCIA DE UN SISTEMA (DSS)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LA SECUENCIA DE UN SISTEMA</dc:title>
  <dc:creator>Vitito</dc:creator>
  <cp:lastModifiedBy>Víctor Hugo Quintana</cp:lastModifiedBy>
  <cp:revision>12</cp:revision>
  <dcterms:created xsi:type="dcterms:W3CDTF">2010-04-27T23:47:12Z</dcterms:created>
  <dcterms:modified xsi:type="dcterms:W3CDTF">2020-04-13T00:23:02Z</dcterms:modified>
</cp:coreProperties>
</file>