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B7095A-CCBD-40E9-AADA-A3596E55E88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E87C79-8846-42D2-8254-BB23D01423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DD9-5709-1D93-4C8A-990CCC38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888243" cy="3566160"/>
          </a:xfrm>
        </p:spPr>
        <p:txBody>
          <a:bodyPr>
            <a:normAutofit/>
          </a:bodyPr>
          <a:lstStyle/>
          <a:p>
            <a:r>
              <a:rPr lang="en-IN" sz="7200" dirty="0"/>
              <a:t>FINANCIAL DOCUMENTS CLASSFIER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1FC01-52D4-1B37-EB1C-5416E503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- Chinmay </a:t>
            </a:r>
            <a:r>
              <a:rPr lang="en-IN" dirty="0" err="1"/>
              <a:t>manoj</a:t>
            </a:r>
            <a:r>
              <a:rPr lang="en-IN" dirty="0"/>
              <a:t> </a:t>
            </a:r>
            <a:r>
              <a:rPr lang="en-IN" dirty="0" err="1"/>
              <a:t>bhatt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88AF-41FC-C093-B71A-3E7A6CE0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96E0-F0BE-E94C-DDE0-8319B588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93275" cy="4023360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Georgia" panose="02040502050405020303" pitchFamily="18" charset="0"/>
              </a:rPr>
              <a:t>1. This project aims to classify financial documents in the format of html files into 5 classes.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Balance Sheets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Cash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Income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Notes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Others</a:t>
            </a:r>
          </a:p>
          <a:p>
            <a:pPr marL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2. The data consists of 5 folders each representing a class. These folders have multiple html files within them.</a:t>
            </a:r>
          </a:p>
          <a:p>
            <a:pPr marL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3. I fine-tuned a pre-trained model from Hugging Face with the data for text classification.</a:t>
            </a:r>
          </a:p>
          <a:p>
            <a:pPr marL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4. Developed a website using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Gradio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to upload financial documents in HTML format. The website predicts the class of each financial document using a fine-tuned model.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95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1B52-F06F-DC81-EAA2-BF278C6D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524C-5172-BB6A-2DB8-67314D2E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 have decided to use a pre-trained model from hugging face called </a:t>
            </a:r>
            <a:r>
              <a:rPr lang="en-IN" b="1" dirty="0"/>
              <a:t>“mrm8488/distilroberta-finetuned-financial-news-sentiment-analysis”.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reason for the selection of this model is that it is already pre-trained on financial data. This means that it already has a better understanding than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Originally, used for the of task of sentiment analysis. I have fine-tuned it now for the task of text classification.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is trained to output 3 classes Neutral, positive and negative so I have reconfigured it to output 5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model will run for 3 epochs(90 minutes) and there is considerable reduction in training loss and validation loss while the other metrics such as Accuracy, f1 score, recall and precision improve. 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8BE-EB62-2214-9EC6-73F5923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evaluation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A7699-8A63-0CDB-B7DC-0E76EA9E2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6" y="2033460"/>
            <a:ext cx="5723116" cy="1120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AFE78-49F1-B90A-0B81-738E294F5C07}"/>
              </a:ext>
            </a:extLst>
          </p:cNvPr>
          <p:cNvSpPr txBox="1"/>
          <p:nvPr/>
        </p:nvSpPr>
        <p:spPr>
          <a:xfrm>
            <a:off x="1288026" y="3429000"/>
            <a:ext cx="9478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two epochs, the reduction in both training and validation losses suggests that the model is generalizing well. However, in the third epoch, while there is a significant reduction in training loss, there is no corresponding reduction in validation loss, indicating some degree of overfitting. Despite this, given the improvements in accuracy and other metrics, I have decided to include this epoch in the training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05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4DA-6791-67F5-F47A-657F671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improve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AF8F-5BE7-654C-796C-D137680E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Obviously, using a model with larger number of parameters will help us improve the performance significantly.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Data augmentation:- </a:t>
            </a:r>
            <a:r>
              <a:rPr lang="en-US" dirty="0"/>
              <a:t>There are multiple websites that generate these financial documents for free, and incorporating them into the dataset will significantly enhance variability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49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78</TotalTime>
  <Words>370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Georgia</vt:lpstr>
      <vt:lpstr>Wingdings</vt:lpstr>
      <vt:lpstr>Retrospect</vt:lpstr>
      <vt:lpstr>FINANCIAL DOCUMENTS CLASSFIER</vt:lpstr>
      <vt:lpstr>OVERVIEW</vt:lpstr>
      <vt:lpstr>Model selection</vt:lpstr>
      <vt:lpstr>Performance evaluation </vt:lpstr>
      <vt:lpstr>Ways to improve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Bhatt</dc:creator>
  <cp:lastModifiedBy>Chinmay Bhatt</cp:lastModifiedBy>
  <cp:revision>1</cp:revision>
  <dcterms:created xsi:type="dcterms:W3CDTF">2024-06-09T09:09:08Z</dcterms:created>
  <dcterms:modified xsi:type="dcterms:W3CDTF">2024-06-09T10:27:44Z</dcterms:modified>
</cp:coreProperties>
</file>