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70" r:id="rId4"/>
    <p:sldId id="258" r:id="rId5"/>
    <p:sldId id="274" r:id="rId6"/>
    <p:sldId id="273" r:id="rId7"/>
    <p:sldId id="260" r:id="rId8"/>
    <p:sldId id="277" r:id="rId9"/>
    <p:sldId id="278" r:id="rId10"/>
    <p:sldId id="280" r:id="rId11"/>
    <p:sldId id="281" r:id="rId12"/>
    <p:sldId id="265" r:id="rId13"/>
    <p:sldId id="275" r:id="rId14"/>
    <p:sldId id="259" r:id="rId15"/>
    <p:sldId id="263" r:id="rId16"/>
    <p:sldId id="282" r:id="rId17"/>
    <p:sldId id="283" r:id="rId18"/>
    <p:sldId id="284" r:id="rId19"/>
    <p:sldId id="285" r:id="rId20"/>
    <p:sldId id="287" r:id="rId21"/>
    <p:sldId id="286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E6E"/>
    <a:srgbClr val="618197"/>
    <a:srgbClr val="92A9B9"/>
    <a:srgbClr val="E8ECF0"/>
    <a:srgbClr val="D1D9E1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C02D-22F9-4C84-B909-0D929AA75BA2}" v="514" dt="2018-12-03T13:10:30.120"/>
    <p1510:client id="{7D82DBA0-7192-4074-8787-8983502882EF}" v="412" dt="2018-12-03T17:36:17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5887" autoAdjust="0"/>
  </p:normalViewPr>
  <p:slideViewPr>
    <p:cSldViewPr snapToGrid="0">
      <p:cViewPr varScale="1">
        <p:scale>
          <a:sx n="110" d="100"/>
          <a:sy n="110" d="100"/>
        </p:scale>
        <p:origin x="786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lves" userId="a24b4f47-7b1f-4e15-b6fc-525c605dca1c" providerId="ADAL" clId="{2A84C02D-22F9-4C84-B909-0D929AA75BA2}"/>
    <pc:docChg chg="addSld modSld modMainMaster">
      <pc:chgData name="João Alves" userId="a24b4f47-7b1f-4e15-b6fc-525c605dca1c" providerId="ADAL" clId="{2A84C02D-22F9-4C84-B909-0D929AA75BA2}" dt="2018-12-03T13:10:30.120" v="508"/>
      <pc:docMkLst>
        <pc:docMk/>
      </pc:docMkLst>
      <pc:sldChg chg="addSp delSp modSp">
        <pc:chgData name="João Alves" userId="a24b4f47-7b1f-4e15-b6fc-525c605dca1c" providerId="ADAL" clId="{2A84C02D-22F9-4C84-B909-0D929AA75BA2}" dt="2018-12-03T12:50:00.432" v="472"/>
        <pc:sldMkLst>
          <pc:docMk/>
          <pc:sldMk cId="2780821206" sldId="258"/>
        </pc:sldMkLst>
        <pc:spChg chg="add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6" creationId="{2DC4DC9C-BE84-4EDF-A398-2C2ED5AF9C55}"/>
          </ac:spMkLst>
        </pc:spChg>
        <pc:spChg chg="add del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7" creationId="{35C4457C-F9CF-44A1-9844-7673959216E2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8" creationId="{2CB15332-2C1D-4DF0-9FF9-CDDF8EAAF505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9" creationId="{57B2D8EF-1068-4AFB-9E5A-0B017B3DC459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10" creationId="{7F3397CC-8329-4364-8381-1CC8B8DB67AC}"/>
          </ac:spMkLst>
        </pc:spChg>
        <pc:spChg chg="add mod topLvl">
          <ac:chgData name="João Alves" userId="a24b4f47-7b1f-4e15-b6fc-525c605dca1c" providerId="ADAL" clId="{2A84C02D-22F9-4C84-B909-0D929AA75BA2}" dt="2018-12-03T12:43:56.527" v="462" actId="165"/>
          <ac:spMkLst>
            <pc:docMk/>
            <pc:sldMk cId="2780821206" sldId="258"/>
            <ac:spMk id="11" creationId="{6AAD799A-91E4-4D4F-B598-C272517E5C4D}"/>
          </ac:spMkLst>
        </pc:spChg>
        <pc:spChg chg="add mod topLvl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2" creationId="{8489827B-FD21-414F-8807-9015A4EAAB92}"/>
          </ac:spMkLst>
        </pc:spChg>
        <pc:spChg chg="add del mod">
          <ac:chgData name="João Alves" userId="a24b4f47-7b1f-4e15-b6fc-525c605dca1c" providerId="ADAL" clId="{2A84C02D-22F9-4C84-B909-0D929AA75BA2}" dt="2018-12-03T12:35:34.936" v="455" actId="11529"/>
          <ac:spMkLst>
            <pc:docMk/>
            <pc:sldMk cId="2780821206" sldId="258"/>
            <ac:spMk id="16" creationId="{66C3EDB9-FE8A-43CF-838D-A07A3EEADE0E}"/>
          </ac:spMkLst>
        </pc:spChg>
        <pc:spChg chg="add mod">
          <ac:chgData name="João Alves" userId="a24b4f47-7b1f-4e15-b6fc-525c605dca1c" providerId="ADAL" clId="{2A84C02D-22F9-4C84-B909-0D929AA75BA2}" dt="2018-12-03T12:35:54.531" v="457" actId="207"/>
          <ac:spMkLst>
            <pc:docMk/>
            <pc:sldMk cId="2780821206" sldId="258"/>
            <ac:spMk id="17" creationId="{81902FE3-98CB-4090-A3B7-9ABA85344CA6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8" creationId="{248F2D3D-CBB9-4279-9945-FC753C4D1B66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19" creationId="{7C9217C2-860A-4F31-B4E5-5EEB5EA6380E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20" creationId="{60C71F3E-F7BA-42B7-BB78-1E79188DF5AF}"/>
          </ac:spMkLst>
        </pc:spChg>
        <pc:spChg chg="add mod">
          <ac:chgData name="João Alves" userId="a24b4f47-7b1f-4e15-b6fc-525c605dca1c" providerId="ADAL" clId="{2A84C02D-22F9-4C84-B909-0D929AA75BA2}" dt="2018-12-03T12:47:12.816" v="467" actId="164"/>
          <ac:spMkLst>
            <pc:docMk/>
            <pc:sldMk cId="2780821206" sldId="258"/>
            <ac:spMk id="21" creationId="{79A78EEE-37D3-427B-87CC-6564ED05B22F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23" creationId="{E3DD5918-91F9-401B-9072-5E49A0FABDC2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2" creationId="{43144347-8657-4B78-9075-CF032E0CAD37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3" creationId="{D8AEFAE0-8A5D-482F-BD1D-F402E5A19D89}"/>
          </ac:spMkLst>
        </pc:spChg>
        <pc:spChg chg="add">
          <ac:chgData name="João Alves" userId="a24b4f47-7b1f-4e15-b6fc-525c605dca1c" providerId="ADAL" clId="{2A84C02D-22F9-4C84-B909-0D929AA75BA2}" dt="2018-12-03T12:50:00.432" v="472"/>
          <ac:spMkLst>
            <pc:docMk/>
            <pc:sldMk cId="2780821206" sldId="258"/>
            <ac:spMk id="34" creationId="{4C8CE34C-29C6-4680-8427-1C8E9C799C5B}"/>
          </ac:spMkLst>
        </pc:spChg>
        <pc:grpChg chg="add del mod">
          <ac:chgData name="João Alves" userId="a24b4f47-7b1f-4e15-b6fc-525c605dca1c" providerId="ADAL" clId="{2A84C02D-22F9-4C84-B909-0D929AA75BA2}" dt="2018-12-03T12:30:25.294" v="450" actId="165"/>
          <ac:grpSpMkLst>
            <pc:docMk/>
            <pc:sldMk cId="2780821206" sldId="258"/>
            <ac:grpSpMk id="13" creationId="{84E06FA5-E1F4-4472-B691-EB9D9472B87C}"/>
          </ac:grpSpMkLst>
        </pc:grpChg>
        <pc:grpChg chg="add del mod">
          <ac:chgData name="João Alves" userId="a24b4f47-7b1f-4e15-b6fc-525c605dca1c" providerId="ADAL" clId="{2A84C02D-22F9-4C84-B909-0D929AA75BA2}" dt="2018-12-03T12:34:04.749" v="452" actId="165"/>
          <ac:grpSpMkLst>
            <pc:docMk/>
            <pc:sldMk cId="2780821206" sldId="258"/>
            <ac:grpSpMk id="14" creationId="{BD6C6309-44D1-47B8-83B8-4962235A2D73}"/>
          </ac:grpSpMkLst>
        </pc:grpChg>
        <pc:grpChg chg="add del mod">
          <ac:chgData name="João Alves" userId="a24b4f47-7b1f-4e15-b6fc-525c605dca1c" providerId="ADAL" clId="{2A84C02D-22F9-4C84-B909-0D929AA75BA2}" dt="2018-12-03T12:43:56.527" v="462" actId="165"/>
          <ac:grpSpMkLst>
            <pc:docMk/>
            <pc:sldMk cId="2780821206" sldId="258"/>
            <ac:grpSpMk id="15" creationId="{D83FA062-612F-4B47-8392-ECA88604370A}"/>
          </ac:grpSpMkLst>
        </pc:grpChg>
        <pc:grpChg chg="add mod">
          <ac:chgData name="João Alves" userId="a24b4f47-7b1f-4e15-b6fc-525c605dca1c" providerId="ADAL" clId="{2A84C02D-22F9-4C84-B909-0D929AA75BA2}" dt="2018-12-03T12:47:12.816" v="467" actId="164"/>
          <ac:grpSpMkLst>
            <pc:docMk/>
            <pc:sldMk cId="2780821206" sldId="258"/>
            <ac:grpSpMk id="22" creationId="{4A77283A-1B2F-4C7D-B45D-76D7A7ACCAB3}"/>
          </ac:grpSpMkLst>
        </pc:grpChg>
        <pc:grpChg chg="add">
          <ac:chgData name="João Alves" userId="a24b4f47-7b1f-4e15-b6fc-525c605dca1c" providerId="ADAL" clId="{2A84C02D-22F9-4C84-B909-0D929AA75BA2}" dt="2018-12-03T12:50:00.432" v="472"/>
          <ac:grpSpMkLst>
            <pc:docMk/>
            <pc:sldMk cId="2780821206" sldId="258"/>
            <ac:grpSpMk id="24" creationId="{12F2FC14-AAE4-4B6E-8A13-7836A878C845}"/>
          </ac:grpSpMkLst>
        </pc:grpChg>
      </pc:sldChg>
      <pc:sldChg chg="addSp">
        <pc:chgData name="João Alves" userId="a24b4f47-7b1f-4e15-b6fc-525c605dca1c" providerId="ADAL" clId="{2A84C02D-22F9-4C84-B909-0D929AA75BA2}" dt="2018-12-03T13:08:53.228" v="486"/>
        <pc:sldMkLst>
          <pc:docMk/>
          <pc:sldMk cId="940341950" sldId="259"/>
        </pc:sldMkLst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7" creationId="{98B1701B-DED0-4D82-9F43-AFEE9305E428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6" creationId="{85632754-19F1-443A-B961-230BB699715A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7" creationId="{1D7090D5-4E35-4664-8D53-84067F41B040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8" creationId="{66AAE6F1-55A0-43E0-8808-0782C9F5B488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19" creationId="{1AAEA9F6-9B9D-4943-91D9-6DE84355C324}"/>
          </ac:spMkLst>
        </pc:spChg>
        <pc:spChg chg="add">
          <ac:chgData name="João Alves" userId="a24b4f47-7b1f-4e15-b6fc-525c605dca1c" providerId="ADAL" clId="{2A84C02D-22F9-4C84-B909-0D929AA75BA2}" dt="2018-12-03T13:08:53.228" v="486"/>
          <ac:spMkLst>
            <pc:docMk/>
            <pc:sldMk cId="940341950" sldId="259"/>
            <ac:spMk id="20" creationId="{D9A589A0-5B52-4CF7-A73C-1F768BEF9A0A}"/>
          </ac:spMkLst>
        </pc:spChg>
        <pc:grpChg chg="add">
          <ac:chgData name="João Alves" userId="a24b4f47-7b1f-4e15-b6fc-525c605dca1c" providerId="ADAL" clId="{2A84C02D-22F9-4C84-B909-0D929AA75BA2}" dt="2018-12-03T13:08:53.228" v="486"/>
          <ac:grpSpMkLst>
            <pc:docMk/>
            <pc:sldMk cId="940341950" sldId="259"/>
            <ac:grpSpMk id="8" creationId="{9455631C-B0DA-4F1D-82D8-E238DDADFC97}"/>
          </ac:grpSpMkLst>
        </pc:grpChg>
      </pc:sldChg>
      <pc:sldChg chg="addSp">
        <pc:chgData name="João Alves" userId="a24b4f47-7b1f-4e15-b6fc-525c605dca1c" providerId="ADAL" clId="{2A84C02D-22F9-4C84-B909-0D929AA75BA2}" dt="2018-12-03T13:08:38.727" v="485"/>
        <pc:sldMkLst>
          <pc:docMk/>
          <pc:sldMk cId="2422354569" sldId="260"/>
        </pc:sldMkLst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5" creationId="{0D1B6549-6EFD-4540-98A9-5F1E251446F1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7" creationId="{D56A2A7E-3080-4C1B-AD58-E7D204EBF445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8" creationId="{F3A847DF-FDBA-4329-AD40-24FA4507EAA0}"/>
          </ac:spMkLst>
        </pc:spChg>
        <pc:spChg chg="add">
          <ac:chgData name="João Alves" userId="a24b4f47-7b1f-4e15-b6fc-525c605dca1c" providerId="ADAL" clId="{2A84C02D-22F9-4C84-B909-0D929AA75BA2}" dt="2018-12-03T13:08:38.727" v="485"/>
          <ac:spMkLst>
            <pc:docMk/>
            <pc:sldMk cId="2422354569" sldId="260"/>
            <ac:spMk id="19" creationId="{7FCB0D36-A794-4448-ACB4-80691597BE65}"/>
          </ac:spMkLst>
        </pc:spChg>
        <pc:grpChg chg="add">
          <ac:chgData name="João Alves" userId="a24b4f47-7b1f-4e15-b6fc-525c605dca1c" providerId="ADAL" clId="{2A84C02D-22F9-4C84-B909-0D929AA75BA2}" dt="2018-12-03T13:08:38.727" v="485"/>
          <ac:grpSpMkLst>
            <pc:docMk/>
            <pc:sldMk cId="2422354569" sldId="260"/>
            <ac:grpSpMk id="6" creationId="{C141ED98-29D3-461E-84C4-023CD6F28EEC}"/>
          </ac:grpSpMkLst>
        </pc:grpChg>
      </pc:sldChg>
      <pc:sldChg chg="addSp">
        <pc:chgData name="João Alves" userId="a24b4f47-7b1f-4e15-b6fc-525c605dca1c" providerId="ADAL" clId="{2A84C02D-22F9-4C84-B909-0D929AA75BA2}" dt="2018-12-03T12:50:33.519" v="475"/>
        <pc:sldMkLst>
          <pc:docMk/>
          <pc:sldMk cId="3411413907" sldId="261"/>
        </pc:sldMkLst>
        <pc:grpChg chg="add">
          <ac:chgData name="João Alves" userId="a24b4f47-7b1f-4e15-b6fc-525c605dca1c" providerId="ADAL" clId="{2A84C02D-22F9-4C84-B909-0D929AA75BA2}" dt="2018-12-03T12:50:33.519" v="475"/>
          <ac:grpSpMkLst>
            <pc:docMk/>
            <pc:sldMk cId="3411413907" sldId="261"/>
            <ac:grpSpMk id="4" creationId="{2D8CA4AE-FF46-442D-82B5-CE94E0CAF0F5}"/>
          </ac:grpSpMkLst>
        </pc:grpChg>
      </pc:sldChg>
      <pc:sldChg chg="addSp modSp">
        <pc:chgData name="João Alves" userId="a24b4f47-7b1f-4e15-b6fc-525c605dca1c" providerId="ADAL" clId="{2A84C02D-22F9-4C84-B909-0D929AA75BA2}" dt="2018-12-03T13:10:17.365" v="507" actId="20577"/>
        <pc:sldMkLst>
          <pc:docMk/>
          <pc:sldMk cId="3907123056" sldId="263"/>
        </pc:sldMkLst>
        <pc:spChg chg="mod">
          <ac:chgData name="João Alves" userId="a24b4f47-7b1f-4e15-b6fc-525c605dca1c" providerId="ADAL" clId="{2A84C02D-22F9-4C84-B909-0D929AA75BA2}" dt="2018-12-03T13:10:17.365" v="507" actId="20577"/>
          <ac:spMkLst>
            <pc:docMk/>
            <pc:sldMk cId="3907123056" sldId="263"/>
            <ac:spMk id="3" creationId="{AC567FE0-1E28-4031-A015-0953453B5DD1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11" creationId="{43BBB25B-AC6A-4DF1-B737-79D37C609913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0" creationId="{9CDC7D8A-FAA1-48CE-8D6D-DEA651C75B44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1" creationId="{1B077877-1CFF-42BD-A0D2-5D06506EB53B}"/>
          </ac:spMkLst>
        </pc:spChg>
        <pc:spChg chg="add">
          <ac:chgData name="João Alves" userId="a24b4f47-7b1f-4e15-b6fc-525c605dca1c" providerId="ADAL" clId="{2A84C02D-22F9-4C84-B909-0D929AA75BA2}" dt="2018-12-03T12:51:05.705" v="481"/>
          <ac:spMkLst>
            <pc:docMk/>
            <pc:sldMk cId="3907123056" sldId="263"/>
            <ac:spMk id="22" creationId="{05622816-E56A-4AAB-8174-FDC540B55C1A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3" creationId="{3030C140-F7B7-4CAF-8291-A94FF100113D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4" creationId="{60F1425B-059E-4985-9979-18C7253D9593}"/>
          </ac:spMkLst>
        </pc:spChg>
        <pc:spChg chg="add">
          <ac:chgData name="João Alves" userId="a24b4f47-7b1f-4e15-b6fc-525c605dca1c" providerId="ADAL" clId="{2A84C02D-22F9-4C84-B909-0D929AA75BA2}" dt="2018-12-03T12:51:13.161" v="482"/>
          <ac:spMkLst>
            <pc:docMk/>
            <pc:sldMk cId="3907123056" sldId="263"/>
            <ac:spMk id="25" creationId="{1B3FA88D-AD44-4F67-9053-20E978BC56E4}"/>
          </ac:spMkLst>
        </pc:spChg>
        <pc:grpChg chg="add">
          <ac:chgData name="João Alves" userId="a24b4f47-7b1f-4e15-b6fc-525c605dca1c" providerId="ADAL" clId="{2A84C02D-22F9-4C84-B909-0D929AA75BA2}" dt="2018-12-03T12:51:05.705" v="481"/>
          <ac:grpSpMkLst>
            <pc:docMk/>
            <pc:sldMk cId="3907123056" sldId="263"/>
            <ac:grpSpMk id="12" creationId="{581B7531-68F1-4435-BA7B-66AE62015C66}"/>
          </ac:grpSpMkLst>
        </pc:grpChg>
      </pc:sldChg>
      <pc:sldChg chg="addSp">
        <pc:chgData name="João Alves" userId="a24b4f47-7b1f-4e15-b6fc-525c605dca1c" providerId="ADAL" clId="{2A84C02D-22F9-4C84-B909-0D929AA75BA2}" dt="2018-12-03T12:50:50.163" v="479"/>
        <pc:sldMkLst>
          <pc:docMk/>
          <pc:sldMk cId="2468578992" sldId="265"/>
        </pc:sldMkLst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6" creationId="{99352C5A-71C3-403D-886D-D5A5FBC78357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7" creationId="{F060573E-CB2B-4493-941B-E060C4AA98B5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8" creationId="{B07C2E64-1CA7-47D7-8B2E-6CD6B25F13E2}"/>
          </ac:spMkLst>
        </pc:spChg>
        <pc:spChg chg="add">
          <ac:chgData name="João Alves" userId="a24b4f47-7b1f-4e15-b6fc-525c605dca1c" providerId="ADAL" clId="{2A84C02D-22F9-4C84-B909-0D929AA75BA2}" dt="2018-12-03T12:50:50.163" v="479"/>
          <ac:spMkLst>
            <pc:docMk/>
            <pc:sldMk cId="2468578992" sldId="265"/>
            <ac:spMk id="19" creationId="{412ED17B-BEAA-4C03-A9AE-8BAE2C7C95D0}"/>
          </ac:spMkLst>
        </pc:spChg>
        <pc:grpChg chg="add">
          <ac:chgData name="João Alves" userId="a24b4f47-7b1f-4e15-b6fc-525c605dca1c" providerId="ADAL" clId="{2A84C02D-22F9-4C84-B909-0D929AA75BA2}" dt="2018-12-03T12:50:50.163" v="479"/>
          <ac:grpSpMkLst>
            <pc:docMk/>
            <pc:sldMk cId="2468578992" sldId="265"/>
            <ac:grpSpMk id="7" creationId="{4A2FD416-A167-453B-A4DC-7AF77F755B81}"/>
          </ac:grpSpMkLst>
        </pc:grpChg>
      </pc:sldChg>
      <pc:sldChg chg="addSp">
        <pc:chgData name="João Alves" userId="a24b4f47-7b1f-4e15-b6fc-525c605dca1c" providerId="ADAL" clId="{2A84C02D-22F9-4C84-B909-0D929AA75BA2}" dt="2018-12-03T13:08:27.394" v="484"/>
        <pc:sldMkLst>
          <pc:docMk/>
          <pc:sldMk cId="3215766593" sldId="270"/>
        </pc:sldMkLst>
        <pc:spChg chg="add">
          <ac:chgData name="João Alves" userId="a24b4f47-7b1f-4e15-b6fc-525c605dca1c" providerId="ADAL" clId="{2A84C02D-22F9-4C84-B909-0D929AA75BA2}" dt="2018-12-03T13:08:27.394" v="484"/>
          <ac:spMkLst>
            <pc:docMk/>
            <pc:sldMk cId="3215766593" sldId="270"/>
            <ac:spMk id="5" creationId="{889134DE-755B-423D-84E8-2C42B0DF86E0}"/>
          </ac:spMkLst>
        </pc:spChg>
        <pc:spChg chg="add">
          <ac:chgData name="João Alves" userId="a24b4f47-7b1f-4e15-b6fc-525c605dca1c" providerId="ADAL" clId="{2A84C02D-22F9-4C84-B909-0D929AA75BA2}" dt="2018-12-03T13:08:27.394" v="484"/>
          <ac:spMkLst>
            <pc:docMk/>
            <pc:sldMk cId="3215766593" sldId="270"/>
            <ac:spMk id="14" creationId="{1945F642-BA7A-4391-AA5E-FA74A09E642B}"/>
          </ac:spMkLst>
        </pc:spChg>
        <pc:grpChg chg="add">
          <ac:chgData name="João Alves" userId="a24b4f47-7b1f-4e15-b6fc-525c605dca1c" providerId="ADAL" clId="{2A84C02D-22F9-4C84-B909-0D929AA75BA2}" dt="2018-12-03T13:08:27.394" v="484"/>
          <ac:grpSpMkLst>
            <pc:docMk/>
            <pc:sldMk cId="3215766593" sldId="270"/>
            <ac:grpSpMk id="6" creationId="{2576A87F-3166-497F-8689-189D0192FAD3}"/>
          </ac:grpSpMkLst>
        </pc:grpChg>
      </pc:sldChg>
      <pc:sldChg chg="addSp">
        <pc:chgData name="João Alves" userId="a24b4f47-7b1f-4e15-b6fc-525c605dca1c" providerId="ADAL" clId="{2A84C02D-22F9-4C84-B909-0D929AA75BA2}" dt="2018-12-03T12:50:08.702" v="473"/>
        <pc:sldMkLst>
          <pc:docMk/>
          <pc:sldMk cId="1206390375" sldId="273"/>
        </pc:sldMkLst>
        <pc:spChg chg="add">
          <ac:chgData name="João Alves" userId="a24b4f47-7b1f-4e15-b6fc-525c605dca1c" providerId="ADAL" clId="{2A84C02D-22F9-4C84-B909-0D929AA75BA2}" dt="2018-12-03T12:50:08.702" v="473"/>
          <ac:spMkLst>
            <pc:docMk/>
            <pc:sldMk cId="1206390375" sldId="273"/>
            <ac:spMk id="6" creationId="{D1E7F398-F644-4870-8BEF-586523371498}"/>
          </ac:spMkLst>
        </pc:spChg>
        <pc:spChg chg="add">
          <ac:chgData name="João Alves" userId="a24b4f47-7b1f-4e15-b6fc-525c605dca1c" providerId="ADAL" clId="{2A84C02D-22F9-4C84-B909-0D929AA75BA2}" dt="2018-12-03T12:50:08.702" v="473"/>
          <ac:spMkLst>
            <pc:docMk/>
            <pc:sldMk cId="1206390375" sldId="273"/>
            <ac:spMk id="16" creationId="{21DE0710-85D4-451C-BCA8-A5680BBD8B60}"/>
          </ac:spMkLst>
        </pc:spChg>
        <pc:grpChg chg="add">
          <ac:chgData name="João Alves" userId="a24b4f47-7b1f-4e15-b6fc-525c605dca1c" providerId="ADAL" clId="{2A84C02D-22F9-4C84-B909-0D929AA75BA2}" dt="2018-12-03T12:50:08.702" v="473"/>
          <ac:grpSpMkLst>
            <pc:docMk/>
            <pc:sldMk cId="1206390375" sldId="273"/>
            <ac:grpSpMk id="7" creationId="{6E636D9D-C454-4054-B7F4-3CF1DAF3BB61}"/>
          </ac:grpSpMkLst>
        </pc:grpChg>
      </pc:sldChg>
      <pc:sldChg chg="addSp">
        <pc:chgData name="João Alves" userId="a24b4f47-7b1f-4e15-b6fc-525c605dca1c" providerId="ADAL" clId="{2A84C02D-22F9-4C84-B909-0D929AA75BA2}" dt="2018-12-03T12:50:12.533" v="474"/>
        <pc:sldMkLst>
          <pc:docMk/>
          <pc:sldMk cId="762971835" sldId="274"/>
        </pc:sldMkLst>
        <pc:spChg chg="add">
          <ac:chgData name="João Alves" userId="a24b4f47-7b1f-4e15-b6fc-525c605dca1c" providerId="ADAL" clId="{2A84C02D-22F9-4C84-B909-0D929AA75BA2}" dt="2018-12-03T12:50:12.533" v="474"/>
          <ac:spMkLst>
            <pc:docMk/>
            <pc:sldMk cId="762971835" sldId="274"/>
            <ac:spMk id="10" creationId="{A77E926C-48C8-4974-98E1-64B9B0B4C3BA}"/>
          </ac:spMkLst>
        </pc:spChg>
        <pc:spChg chg="add">
          <ac:chgData name="João Alves" userId="a24b4f47-7b1f-4e15-b6fc-525c605dca1c" providerId="ADAL" clId="{2A84C02D-22F9-4C84-B909-0D929AA75BA2}" dt="2018-12-03T12:50:12.533" v="474"/>
          <ac:spMkLst>
            <pc:docMk/>
            <pc:sldMk cId="762971835" sldId="274"/>
            <ac:spMk id="23" creationId="{5C838695-6867-45ED-9C24-F8194D38A312}"/>
          </ac:spMkLst>
        </pc:spChg>
        <pc:grpChg chg="add">
          <ac:chgData name="João Alves" userId="a24b4f47-7b1f-4e15-b6fc-525c605dca1c" providerId="ADAL" clId="{2A84C02D-22F9-4C84-B909-0D929AA75BA2}" dt="2018-12-03T12:50:12.533" v="474"/>
          <ac:grpSpMkLst>
            <pc:docMk/>
            <pc:sldMk cId="762971835" sldId="274"/>
            <ac:grpSpMk id="12" creationId="{D1A16993-D83E-4AD8-900C-620830B4ED60}"/>
          </ac:grpSpMkLst>
        </pc:grpChg>
      </pc:sldChg>
      <pc:sldChg chg="addSp">
        <pc:chgData name="João Alves" userId="a24b4f47-7b1f-4e15-b6fc-525c605dca1c" providerId="ADAL" clId="{2A84C02D-22F9-4C84-B909-0D929AA75BA2}" dt="2018-12-03T12:50:52.546" v="480"/>
        <pc:sldMkLst>
          <pc:docMk/>
          <pc:sldMk cId="3369046209" sldId="275"/>
        </pc:sldMkLst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8" creationId="{ABC45519-9AF5-4AC0-93A5-1FB301E716C8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7" creationId="{F141EC66-92F0-4EA9-9CB2-DE8BE54E8BE2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8" creationId="{42FD869F-4271-4007-AE7D-642CFCF45CA8}"/>
          </ac:spMkLst>
        </pc:spChg>
        <pc:spChg chg="add">
          <ac:chgData name="João Alves" userId="a24b4f47-7b1f-4e15-b6fc-525c605dca1c" providerId="ADAL" clId="{2A84C02D-22F9-4C84-B909-0D929AA75BA2}" dt="2018-12-03T12:50:52.546" v="480"/>
          <ac:spMkLst>
            <pc:docMk/>
            <pc:sldMk cId="3369046209" sldId="275"/>
            <ac:spMk id="19" creationId="{8FD3A589-6FA4-4797-8A01-51F4D541E3DC}"/>
          </ac:spMkLst>
        </pc:spChg>
        <pc:grpChg chg="add">
          <ac:chgData name="João Alves" userId="a24b4f47-7b1f-4e15-b6fc-525c605dca1c" providerId="ADAL" clId="{2A84C02D-22F9-4C84-B909-0D929AA75BA2}" dt="2018-12-03T12:50:52.546" v="480"/>
          <ac:grpSpMkLst>
            <pc:docMk/>
            <pc:sldMk cId="3369046209" sldId="275"/>
            <ac:grpSpMk id="9" creationId="{76B97784-491A-4445-86F4-6646D9601C17}"/>
          </ac:grpSpMkLst>
        </pc:grpChg>
      </pc:sldChg>
      <pc:sldChg chg="addSp delSp modSp">
        <pc:chgData name="João Alves" userId="a24b4f47-7b1f-4e15-b6fc-525c605dca1c" providerId="ADAL" clId="{2A84C02D-22F9-4C84-B909-0D929AA75BA2}" dt="2018-12-03T12:49:34.796" v="471"/>
        <pc:sldMkLst>
          <pc:docMk/>
          <pc:sldMk cId="2474705256" sldId="277"/>
        </pc:sldMkLst>
        <pc:spChg chg="add mod">
          <ac:chgData name="João Alves" userId="a24b4f47-7b1f-4e15-b6fc-525c605dca1c" providerId="ADAL" clId="{2A84C02D-22F9-4C84-B909-0D929AA75BA2}" dt="2018-12-03T12:41:24.206" v="461" actId="207"/>
          <ac:spMkLst>
            <pc:docMk/>
            <pc:sldMk cId="2474705256" sldId="277"/>
            <ac:spMk id="2" creationId="{5DDC4899-1FBD-4C4D-99DE-27F03553E1EB}"/>
          </ac:spMkLst>
        </pc:spChg>
        <pc:spChg chg="add">
          <ac:chgData name="João Alves" userId="a24b4f47-7b1f-4e15-b6fc-525c605dca1c" providerId="ADAL" clId="{2A84C02D-22F9-4C84-B909-0D929AA75BA2}" dt="2018-12-03T12:40:41.030" v="458"/>
          <ac:spMkLst>
            <pc:docMk/>
            <pc:sldMk cId="2474705256" sldId="277"/>
            <ac:spMk id="16" creationId="{B9213D4C-9DE1-4280-83C5-CEE11F0F426D}"/>
          </ac:spMkLst>
        </pc:spChg>
        <pc:spChg chg="add">
          <ac:chgData name="João Alves" userId="a24b4f47-7b1f-4e15-b6fc-525c605dca1c" providerId="ADAL" clId="{2A84C02D-22F9-4C84-B909-0D929AA75BA2}" dt="2018-12-03T12:40:44.068" v="459"/>
          <ac:spMkLst>
            <pc:docMk/>
            <pc:sldMk cId="2474705256" sldId="277"/>
            <ac:spMk id="17" creationId="{80DB406E-69A9-4F6E-90D5-F38D354B8AA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19" creationId="{1216E2CC-9090-462D-94AD-D13C0536ACC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0" creationId="{5A7C5F7F-C87D-4F59-9BAF-5043B3A25E1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1" creationId="{5FA59229-A122-4770-95D0-A83B9F51AE7A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2" creationId="{16F0FD06-6D1E-4BC9-9920-8D5FFC292092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3" creationId="{195C1433-A731-4051-91FA-379BB3837691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4" creationId="{D7BE54E6-2AAA-4B9C-9940-9060C9C5DA52}"/>
          </ac:spMkLst>
        </pc:spChg>
        <pc:spChg chg="mod topLvl">
          <ac:chgData name="João Alves" userId="a24b4f47-7b1f-4e15-b6fc-525c605dca1c" providerId="ADAL" clId="{2A84C02D-22F9-4C84-B909-0D929AA75BA2}" dt="2018-12-03T12:47:58.738" v="470" actId="165"/>
          <ac:spMkLst>
            <pc:docMk/>
            <pc:sldMk cId="2474705256" sldId="277"/>
            <ac:spMk id="25" creationId="{A6DD01D2-2E65-4C76-B27F-4EA286F4FA92}"/>
          </ac:spMkLst>
        </pc:spChg>
        <pc:spChg chg="add">
          <ac:chgData name="João Alves" userId="a24b4f47-7b1f-4e15-b6fc-525c605dca1c" providerId="ADAL" clId="{2A84C02D-22F9-4C84-B909-0D929AA75BA2}" dt="2018-12-03T12:49:34.796" v="471"/>
          <ac:spMkLst>
            <pc:docMk/>
            <pc:sldMk cId="2474705256" sldId="277"/>
            <ac:spMk id="26" creationId="{64FCC174-A341-4A74-8B1C-7AA3BC2B0A39}"/>
          </ac:spMkLst>
        </pc:spChg>
        <pc:grpChg chg="add">
          <ac:chgData name="João Alves" userId="a24b4f47-7b1f-4e15-b6fc-525c605dca1c" providerId="ADAL" clId="{2A84C02D-22F9-4C84-B909-0D929AA75BA2}" dt="2018-12-03T12:40:41.030" v="458"/>
          <ac:grpSpMkLst>
            <pc:docMk/>
            <pc:sldMk cId="2474705256" sldId="277"/>
            <ac:grpSpMk id="6" creationId="{9A3454CF-4E5D-4B61-9F5C-D3FE7ED42C4C}"/>
          </ac:grpSpMkLst>
        </pc:grpChg>
        <pc:grpChg chg="add del mod">
          <ac:chgData name="João Alves" userId="a24b4f47-7b1f-4e15-b6fc-525c605dca1c" providerId="ADAL" clId="{2A84C02D-22F9-4C84-B909-0D929AA75BA2}" dt="2018-12-03T12:47:58.738" v="470" actId="165"/>
          <ac:grpSpMkLst>
            <pc:docMk/>
            <pc:sldMk cId="2474705256" sldId="277"/>
            <ac:grpSpMk id="18" creationId="{7709264F-F2D6-4A4F-BC08-164428F2B151}"/>
          </ac:grpSpMkLst>
        </pc:grpChg>
      </pc:sldChg>
      <pc:sldChg chg="addSp">
        <pc:chgData name="João Alves" userId="a24b4f47-7b1f-4e15-b6fc-525c605dca1c" providerId="ADAL" clId="{2A84C02D-22F9-4C84-B909-0D929AA75BA2}" dt="2018-12-03T12:50:45.149" v="476"/>
        <pc:sldMkLst>
          <pc:docMk/>
          <pc:sldMk cId="409888867" sldId="278"/>
        </pc:sldMkLst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6" creationId="{E7BD6A8E-5587-4915-A391-66EEDA606669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5" creationId="{0A2B7CA5-AB68-417E-8C87-46DE80DEB301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6" creationId="{3F49268F-E08C-41BA-BF68-AAF83D9A887E}"/>
          </ac:spMkLst>
        </pc:spChg>
        <pc:spChg chg="add">
          <ac:chgData name="João Alves" userId="a24b4f47-7b1f-4e15-b6fc-525c605dca1c" providerId="ADAL" clId="{2A84C02D-22F9-4C84-B909-0D929AA75BA2}" dt="2018-12-03T12:50:45.149" v="476"/>
          <ac:spMkLst>
            <pc:docMk/>
            <pc:sldMk cId="409888867" sldId="278"/>
            <ac:spMk id="17" creationId="{0036991F-340D-4817-9BC9-41D1DB922090}"/>
          </ac:spMkLst>
        </pc:spChg>
        <pc:grpChg chg="add">
          <ac:chgData name="João Alves" userId="a24b4f47-7b1f-4e15-b6fc-525c605dca1c" providerId="ADAL" clId="{2A84C02D-22F9-4C84-B909-0D929AA75BA2}" dt="2018-12-03T12:50:45.149" v="476"/>
          <ac:grpSpMkLst>
            <pc:docMk/>
            <pc:sldMk cId="409888867" sldId="278"/>
            <ac:grpSpMk id="7" creationId="{8962D0A0-DFBA-4841-8702-B52397E275A0}"/>
          </ac:grpSpMkLst>
        </pc:grpChg>
      </pc:sldChg>
      <pc:sldChg chg="addSp modSp">
        <pc:chgData name="João Alves" userId="a24b4f47-7b1f-4e15-b6fc-525c605dca1c" providerId="ADAL" clId="{2A84C02D-22F9-4C84-B909-0D929AA75BA2}" dt="2018-12-03T12:50:46.593" v="477"/>
        <pc:sldMkLst>
          <pc:docMk/>
          <pc:sldMk cId="2689908965" sldId="280"/>
        </pc:sldMkLst>
        <pc:spChg chg="mod">
          <ac:chgData name="João Alves" userId="a24b4f47-7b1f-4e15-b6fc-525c605dca1c" providerId="ADAL" clId="{2A84C02D-22F9-4C84-B909-0D929AA75BA2}" dt="2018-12-03T11:08:09.167" v="6" actId="255"/>
          <ac:spMkLst>
            <pc:docMk/>
            <pc:sldMk cId="2689908965" sldId="280"/>
            <ac:spMk id="3" creationId="{C169DCEA-2D15-41CC-A308-C2EF16B3FF42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6" creationId="{ADED6BDC-719B-4890-8060-929B8C9CF198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7" creationId="{58CBAD9B-4100-4DDC-B8D1-CE5D89763D70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8" creationId="{BF6BC26C-F5E3-41B8-9027-E9DDC2B6E5E0}"/>
          </ac:spMkLst>
        </pc:spChg>
        <pc:spChg chg="add">
          <ac:chgData name="João Alves" userId="a24b4f47-7b1f-4e15-b6fc-525c605dca1c" providerId="ADAL" clId="{2A84C02D-22F9-4C84-B909-0D929AA75BA2}" dt="2018-12-03T12:50:46.593" v="477"/>
          <ac:spMkLst>
            <pc:docMk/>
            <pc:sldMk cId="2689908965" sldId="280"/>
            <ac:spMk id="19" creationId="{52283B26-3E47-4964-985B-EC1CA277976A}"/>
          </ac:spMkLst>
        </pc:spChg>
        <pc:grpChg chg="add">
          <ac:chgData name="João Alves" userId="a24b4f47-7b1f-4e15-b6fc-525c605dca1c" providerId="ADAL" clId="{2A84C02D-22F9-4C84-B909-0D929AA75BA2}" dt="2018-12-03T12:50:46.593" v="477"/>
          <ac:grpSpMkLst>
            <pc:docMk/>
            <pc:sldMk cId="2689908965" sldId="280"/>
            <ac:grpSpMk id="7" creationId="{BA9AA82B-FE0F-4E6C-9D5D-B610459CA889}"/>
          </ac:grpSpMkLst>
        </pc:grpChg>
      </pc:sldChg>
      <pc:sldChg chg="addSp">
        <pc:chgData name="João Alves" userId="a24b4f47-7b1f-4e15-b6fc-525c605dca1c" providerId="ADAL" clId="{2A84C02D-22F9-4C84-B909-0D929AA75BA2}" dt="2018-12-03T12:50:48.199" v="478"/>
        <pc:sldMkLst>
          <pc:docMk/>
          <pc:sldMk cId="2213341094" sldId="281"/>
        </pc:sldMkLst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5" creationId="{74F4CFB0-EB40-4FBD-B34C-82989AC99DC6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5" creationId="{910A0C1E-FA55-4FD4-859F-9C315DFF6557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6" creationId="{7EE8F546-97F8-4240-B96E-0652D72CEEB0}"/>
          </ac:spMkLst>
        </pc:spChg>
        <pc:spChg chg="add">
          <ac:chgData name="João Alves" userId="a24b4f47-7b1f-4e15-b6fc-525c605dca1c" providerId="ADAL" clId="{2A84C02D-22F9-4C84-B909-0D929AA75BA2}" dt="2018-12-03T12:50:48.199" v="478"/>
          <ac:spMkLst>
            <pc:docMk/>
            <pc:sldMk cId="2213341094" sldId="281"/>
            <ac:spMk id="17" creationId="{69C6F986-3801-41DA-A719-62B2713E83D7}"/>
          </ac:spMkLst>
        </pc:spChg>
        <pc:grpChg chg="add">
          <ac:chgData name="João Alves" userId="a24b4f47-7b1f-4e15-b6fc-525c605dca1c" providerId="ADAL" clId="{2A84C02D-22F9-4C84-B909-0D929AA75BA2}" dt="2018-12-03T12:50:48.199" v="478"/>
          <ac:grpSpMkLst>
            <pc:docMk/>
            <pc:sldMk cId="2213341094" sldId="281"/>
            <ac:grpSpMk id="7" creationId="{68ABD3FA-3AA9-4EA7-87AC-CE6493045CBF}"/>
          </ac:grpSpMkLst>
        </pc:grpChg>
      </pc:sldChg>
      <pc:sldChg chg="addSp modSp modAnim">
        <pc:chgData name="João Alves" userId="a24b4f47-7b1f-4e15-b6fc-525c605dca1c" providerId="ADAL" clId="{2A84C02D-22F9-4C84-B909-0D929AA75BA2}" dt="2018-12-03T12:52:19.867" v="483"/>
        <pc:sldMkLst>
          <pc:docMk/>
          <pc:sldMk cId="3217250418" sldId="282"/>
        </pc:sldMkLst>
        <pc:spChg chg="mod">
          <ac:chgData name="João Alves" userId="a24b4f47-7b1f-4e15-b6fc-525c605dca1c" providerId="ADAL" clId="{2A84C02D-22F9-4C84-B909-0D929AA75BA2}" dt="2018-12-03T11:41:24.852" v="415" actId="20577"/>
          <ac:spMkLst>
            <pc:docMk/>
            <pc:sldMk cId="3217250418" sldId="282"/>
            <ac:spMk id="3" creationId="{AC567FE0-1E28-4031-A015-0953453B5DD1}"/>
          </ac:spMkLst>
        </pc:spChg>
        <pc:spChg chg="add mod">
          <ac:chgData name="João Alves" userId="a24b4f47-7b1f-4e15-b6fc-525c605dca1c" providerId="ADAL" clId="{2A84C02D-22F9-4C84-B909-0D929AA75BA2}" dt="2018-12-03T11:27:14.534" v="63" actId="20577"/>
          <ac:spMkLst>
            <pc:docMk/>
            <pc:sldMk cId="3217250418" sldId="282"/>
            <ac:spMk id="5" creationId="{FCFABDCE-A4C8-4E8E-8D5D-2481F0C09C44}"/>
          </ac:spMkLst>
        </pc:spChg>
        <pc:spChg chg="add mod">
          <ac:chgData name="João Alves" userId="a24b4f47-7b1f-4e15-b6fc-525c605dca1c" providerId="ADAL" clId="{2A84C02D-22F9-4C84-B909-0D929AA75BA2}" dt="2018-12-03T11:44:27.387" v="429" actId="6549"/>
          <ac:spMkLst>
            <pc:docMk/>
            <pc:sldMk cId="3217250418" sldId="282"/>
            <ac:spMk id="6" creationId="{0BA13A66-F5D9-4CD9-A3F1-DE7E615A48B6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7" creationId="{B065062C-1742-405C-9666-A750B859846C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6" creationId="{BD5D36DE-3EA4-41D8-9A43-BB39E590FA7B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7" creationId="{9752B6D5-D92E-4DCB-B0A6-EA84713BC0CF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8" creationId="{7DDE31B0-09FC-47BD-8D1E-A1B78737E021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19" creationId="{E2D612D8-1D76-4B12-B2E0-05ED3DDAB3B7}"/>
          </ac:spMkLst>
        </pc:spChg>
        <pc:spChg chg="add">
          <ac:chgData name="João Alves" userId="a24b4f47-7b1f-4e15-b6fc-525c605dca1c" providerId="ADAL" clId="{2A84C02D-22F9-4C84-B909-0D929AA75BA2}" dt="2018-12-03T12:52:19.867" v="483"/>
          <ac:spMkLst>
            <pc:docMk/>
            <pc:sldMk cId="3217250418" sldId="282"/>
            <ac:spMk id="20" creationId="{99DB3D28-679E-4916-B842-DA1C2C5D3B0F}"/>
          </ac:spMkLst>
        </pc:spChg>
        <pc:grpChg chg="add">
          <ac:chgData name="João Alves" userId="a24b4f47-7b1f-4e15-b6fc-525c605dca1c" providerId="ADAL" clId="{2A84C02D-22F9-4C84-B909-0D929AA75BA2}" dt="2018-12-03T12:52:19.867" v="483"/>
          <ac:grpSpMkLst>
            <pc:docMk/>
            <pc:sldMk cId="3217250418" sldId="282"/>
            <ac:grpSpMk id="8" creationId="{1C85A675-F1F2-4753-91C9-FC940A120B8E}"/>
          </ac:grpSpMkLst>
        </pc:grpChg>
      </pc:sldChg>
      <pc:sldChg chg="addSp delSp modSp add">
        <pc:chgData name="João Alves" userId="a24b4f47-7b1f-4e15-b6fc-525c605dca1c" providerId="ADAL" clId="{2A84C02D-22F9-4C84-B909-0D929AA75BA2}" dt="2018-12-03T12:13:07.785" v="432"/>
        <pc:sldMkLst>
          <pc:docMk/>
          <pc:sldMk cId="2033066550" sldId="283"/>
        </pc:sldMkLst>
        <pc:spChg chg="del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2" creationId="{6C3ACA49-A344-4896-904A-61570C355C62}"/>
          </ac:spMkLst>
        </pc:spChg>
        <pc:spChg chg="del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3" creationId="{403D27EF-ED3B-4240-8221-C73838F912FF}"/>
          </ac:spMkLst>
        </pc:spChg>
        <pc:spChg chg="add mod">
          <ac:chgData name="João Alves" userId="a24b4f47-7b1f-4e15-b6fc-525c605dca1c" providerId="ADAL" clId="{2A84C02D-22F9-4C84-B909-0D929AA75BA2}" dt="2018-12-03T12:13:07.785" v="432"/>
          <ac:spMkLst>
            <pc:docMk/>
            <pc:sldMk cId="2033066550" sldId="283"/>
            <ac:spMk id="5" creationId="{52DD2CF1-F7F0-421A-8985-3E8FCEC9164A}"/>
          </ac:spMkLst>
        </pc:spChg>
        <pc:spChg chg="add mod">
          <ac:chgData name="João Alves" userId="a24b4f47-7b1f-4e15-b6fc-525c605dca1c" providerId="ADAL" clId="{2A84C02D-22F9-4C84-B909-0D929AA75BA2}" dt="2018-12-03T12:12:57.022" v="431"/>
          <ac:spMkLst>
            <pc:docMk/>
            <pc:sldMk cId="2033066550" sldId="283"/>
            <ac:spMk id="6" creationId="{D61A1550-59B7-44A5-9E90-BF3BD9FE0AFA}"/>
          </ac:spMkLst>
        </pc:spChg>
      </pc:sldChg>
      <pc:sldChg chg="addSp delSp modSp add">
        <pc:chgData name="João Alves" userId="a24b4f47-7b1f-4e15-b6fc-525c605dca1c" providerId="ADAL" clId="{2A84C02D-22F9-4C84-B909-0D929AA75BA2}" dt="2018-12-03T13:10:30.120" v="508"/>
        <pc:sldMkLst>
          <pc:docMk/>
          <pc:sldMk cId="1931776462" sldId="284"/>
        </pc:sldMkLst>
        <pc:spChg chg="del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2" creationId="{0D767F74-055D-4440-B48F-39E5B94DB2BF}"/>
          </ac:spMkLst>
        </pc:spChg>
        <pc:spChg chg="del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3" creationId="{91E84F89-270B-41AA-AFF3-04D6493A3CFA}"/>
          </ac:spMkLst>
        </pc:spChg>
        <pc:spChg chg="add mod">
          <ac:chgData name="João Alves" userId="a24b4f47-7b1f-4e15-b6fc-525c605dca1c" providerId="ADAL" clId="{2A84C02D-22F9-4C84-B909-0D929AA75BA2}" dt="2018-12-03T13:10:30.120" v="508"/>
          <ac:spMkLst>
            <pc:docMk/>
            <pc:sldMk cId="1931776462" sldId="284"/>
            <ac:spMk id="5" creationId="{F59C66B1-0D94-462E-8DBA-BB25B56B8DFA}"/>
          </ac:spMkLst>
        </pc:spChg>
        <pc:spChg chg="add mod">
          <ac:chgData name="João Alves" userId="a24b4f47-7b1f-4e15-b6fc-525c605dca1c" providerId="ADAL" clId="{2A84C02D-22F9-4C84-B909-0D929AA75BA2}" dt="2018-12-03T13:09:29.180" v="488"/>
          <ac:spMkLst>
            <pc:docMk/>
            <pc:sldMk cId="1931776462" sldId="284"/>
            <ac:spMk id="6" creationId="{93151469-5A45-484E-8164-5EC082E3E46F}"/>
          </ac:spMkLst>
        </pc:spChg>
      </pc:sldChg>
      <pc:sldMasterChg chg="setBg modSldLayout">
        <pc:chgData name="João Alves" userId="a24b4f47-7b1f-4e15-b6fc-525c605dca1c" providerId="ADAL" clId="{2A84C02D-22F9-4C84-B909-0D929AA75BA2}" dt="2018-12-03T11:05:10.218" v="5"/>
        <pc:sldMasterMkLst>
          <pc:docMk/>
          <pc:sldMasterMk cId="2122638908" sldId="2147483744"/>
        </pc:sldMasterMkLst>
        <pc:sldLayoutChg chg="setBg">
          <pc:chgData name="João Alves" userId="a24b4f47-7b1f-4e15-b6fc-525c605dca1c" providerId="ADAL" clId="{2A84C02D-22F9-4C84-B909-0D929AA75BA2}" dt="2018-12-03T11:04:39.488" v="4"/>
          <pc:sldLayoutMkLst>
            <pc:docMk/>
            <pc:sldMasterMk cId="2122638908" sldId="2147483744"/>
            <pc:sldLayoutMk cId="1427309371" sldId="2147483745"/>
          </pc:sldLayoutMkLst>
        </pc:sldLayoutChg>
      </pc:sldMasterChg>
    </pc:docChg>
  </pc:docChgLst>
  <pc:docChgLst>
    <pc:chgData name="João Alves" userId="a24b4f47-7b1f-4e15-b6fc-525c605dca1c" providerId="ADAL" clId="{7D82DBA0-7192-4074-8787-8983502882EF}"/>
    <pc:docChg chg="undo custSel addSld delSld modSld sldOrd modMainMaster">
      <pc:chgData name="João Alves" userId="a24b4f47-7b1f-4e15-b6fc-525c605dca1c" providerId="ADAL" clId="{7D82DBA0-7192-4074-8787-8983502882EF}" dt="2018-12-03T17:35:56.376" v="2192"/>
      <pc:docMkLst>
        <pc:docMk/>
      </pc:docMkLst>
      <pc:sldChg chg="modSp">
        <pc:chgData name="João Alves" userId="a24b4f47-7b1f-4e15-b6fc-525c605dca1c" providerId="ADAL" clId="{7D82DBA0-7192-4074-8787-8983502882EF}" dt="2018-12-03T17:15:41.337" v="1861" actId="20577"/>
        <pc:sldMkLst>
          <pc:docMk/>
          <pc:sldMk cId="1681993375" sldId="256"/>
        </pc:sldMkLst>
        <pc:spChg chg="mod">
          <ac:chgData name="João Alves" userId="a24b4f47-7b1f-4e15-b6fc-525c605dca1c" providerId="ADAL" clId="{7D82DBA0-7192-4074-8787-8983502882EF}" dt="2018-12-03T17:15:41.337" v="1861" actId="20577"/>
          <ac:spMkLst>
            <pc:docMk/>
            <pc:sldMk cId="1681993375" sldId="256"/>
            <ac:spMk id="3" creationId="{29EEFFD5-8F0C-49D1-9C85-2758C7FFFF7C}"/>
          </ac:spMkLst>
        </pc:spChg>
      </pc:sldChg>
      <pc:sldChg chg="delSp modSp">
        <pc:chgData name="João Alves" userId="a24b4f47-7b1f-4e15-b6fc-525c605dca1c" providerId="ADAL" clId="{7D82DBA0-7192-4074-8787-8983502882EF}" dt="2018-12-03T17:33:06.448" v="2167" actId="478"/>
        <pc:sldMkLst>
          <pc:docMk/>
          <pc:sldMk cId="2780821206" sldId="258"/>
        </pc:sldMkLst>
        <pc:spChg chg="del mod">
          <ac:chgData name="João Alves" userId="a24b4f47-7b1f-4e15-b6fc-525c605dca1c" providerId="ADAL" clId="{7D82DBA0-7192-4074-8787-8983502882EF}" dt="2018-12-03T17:33:06.448" v="2167" actId="478"/>
          <ac:spMkLst>
            <pc:docMk/>
            <pc:sldMk cId="2780821206" sldId="258"/>
            <ac:spMk id="5" creationId="{3CB2EF05-44BF-4A73-B062-5A2A137D91CF}"/>
          </ac:spMkLst>
        </pc:spChg>
      </pc:sldChg>
      <pc:sldChg chg="addSp delSp modSp">
        <pc:chgData name="João Alves" userId="a24b4f47-7b1f-4e15-b6fc-525c605dca1c" providerId="ADAL" clId="{7D82DBA0-7192-4074-8787-8983502882EF}" dt="2018-12-03T17:35:56.376" v="2192"/>
        <pc:sldMkLst>
          <pc:docMk/>
          <pc:sldMk cId="940341950" sldId="259"/>
        </pc:sldMkLst>
        <pc:spChg chg="add mod">
          <ac:chgData name="João Alves" userId="a24b4f47-7b1f-4e15-b6fc-525c605dca1c" providerId="ADAL" clId="{7D82DBA0-7192-4074-8787-8983502882EF}" dt="2018-12-03T17:35:56.376" v="2192"/>
          <ac:spMkLst>
            <pc:docMk/>
            <pc:sldMk cId="940341950" sldId="259"/>
            <ac:spMk id="3" creationId="{0E4CBCA1-55DD-41EB-A59F-7A98F7F89D1D}"/>
          </ac:spMkLst>
        </pc:spChg>
        <pc:spChg chg="del">
          <ac:chgData name="João Alves" userId="a24b4f47-7b1f-4e15-b6fc-525c605dca1c" providerId="ADAL" clId="{7D82DBA0-7192-4074-8787-8983502882EF}" dt="2018-12-03T17:35:56.376" v="2192"/>
          <ac:spMkLst>
            <pc:docMk/>
            <pc:sldMk cId="940341950" sldId="259"/>
            <ac:spMk id="5" creationId="{965C17C3-5628-4F81-8B1B-93FC44C20F21}"/>
          </ac:spMkLst>
        </pc:spChg>
        <pc:spChg chg="del">
          <ac:chgData name="João Alves" userId="a24b4f47-7b1f-4e15-b6fc-525c605dca1c" providerId="ADAL" clId="{7D82DBA0-7192-4074-8787-8983502882EF}" dt="2018-12-03T17:34:31.966" v="2182" actId="478"/>
          <ac:spMkLst>
            <pc:docMk/>
            <pc:sldMk cId="940341950" sldId="259"/>
            <ac:spMk id="6" creationId="{5B7CA6ED-2D37-44A2-9B11-CF5A1971790A}"/>
          </ac:spMkLst>
        </pc:spChg>
      </pc:sldChg>
      <pc:sldChg chg="delSp">
        <pc:chgData name="João Alves" userId="a24b4f47-7b1f-4e15-b6fc-525c605dca1c" providerId="ADAL" clId="{7D82DBA0-7192-4074-8787-8983502882EF}" dt="2018-12-03T17:34:55.041" v="2189" actId="478"/>
        <pc:sldMkLst>
          <pc:docMk/>
          <pc:sldMk cId="2422354569" sldId="260"/>
        </pc:sldMkLst>
        <pc:spChg chg="del">
          <ac:chgData name="João Alves" userId="a24b4f47-7b1f-4e15-b6fc-525c605dca1c" providerId="ADAL" clId="{7D82DBA0-7192-4074-8787-8983502882EF}" dt="2018-12-03T17:34:55.041" v="2189" actId="478"/>
          <ac:spMkLst>
            <pc:docMk/>
            <pc:sldMk cId="2422354569" sldId="260"/>
            <ac:spMk id="12" creationId="{043F1B43-902B-464D-A858-92B706AC063C}"/>
          </ac:spMkLst>
        </pc:spChg>
      </pc:sldChg>
      <pc:sldChg chg="addSp delSp modSp delAnim modAnim">
        <pc:chgData name="João Alves" userId="a24b4f47-7b1f-4e15-b6fc-525c605dca1c" providerId="ADAL" clId="{7D82DBA0-7192-4074-8787-8983502882EF}" dt="2018-12-03T17:34:27.905" v="2181" actId="478"/>
        <pc:sldMkLst>
          <pc:docMk/>
          <pc:sldMk cId="3907123056" sldId="263"/>
        </pc:sldMkLst>
        <pc:spChg chg="del">
          <ac:chgData name="João Alves" userId="a24b4f47-7b1f-4e15-b6fc-525c605dca1c" providerId="ADAL" clId="{7D82DBA0-7192-4074-8787-8983502882EF}" dt="2018-12-03T17:34:27.905" v="2181" actId="478"/>
          <ac:spMkLst>
            <pc:docMk/>
            <pc:sldMk cId="3907123056" sldId="263"/>
            <ac:spMk id="4" creationId="{D09415BE-98D0-4AA4-B095-1A9B93A681BE}"/>
          </ac:spMkLst>
        </pc:spChg>
        <pc:spChg chg="mod">
          <ac:chgData name="João Alves" userId="a24b4f47-7b1f-4e15-b6fc-525c605dca1c" providerId="ADAL" clId="{7D82DBA0-7192-4074-8787-8983502882EF}" dt="2018-12-03T16:28:48.625" v="791" actId="14100"/>
          <ac:spMkLst>
            <pc:docMk/>
            <pc:sldMk cId="3907123056" sldId="263"/>
            <ac:spMk id="9" creationId="{E221C773-0FEF-4348-90F5-EADDDC3D1A34}"/>
          </ac:spMkLst>
        </pc:spChg>
        <pc:spChg chg="del mod">
          <ac:chgData name="João Alves" userId="a24b4f47-7b1f-4e15-b6fc-525c605dca1c" providerId="ADAL" clId="{7D82DBA0-7192-4074-8787-8983502882EF}" dt="2018-12-03T16:29:02.022" v="794" actId="478"/>
          <ac:spMkLst>
            <pc:docMk/>
            <pc:sldMk cId="3907123056" sldId="263"/>
            <ac:spMk id="10" creationId="{1404E4D2-7DAE-430F-BDAA-29C1ED79EE0E}"/>
          </ac:spMkLst>
        </pc:spChg>
        <pc:spChg chg="add mod">
          <ac:chgData name="João Alves" userId="a24b4f47-7b1f-4e15-b6fc-525c605dca1c" providerId="ADAL" clId="{7D82DBA0-7192-4074-8787-8983502882EF}" dt="2018-12-03T16:29:06.849" v="796" actId="1076"/>
          <ac:spMkLst>
            <pc:docMk/>
            <pc:sldMk cId="3907123056" sldId="263"/>
            <ac:spMk id="26" creationId="{3E4F654E-AEAD-4BAB-8378-5DF2F391FF47}"/>
          </ac:spMkLst>
        </pc:spChg>
      </pc:sldChg>
      <pc:sldChg chg="delSp">
        <pc:chgData name="João Alves" userId="a24b4f47-7b1f-4e15-b6fc-525c605dca1c" providerId="ADAL" clId="{7D82DBA0-7192-4074-8787-8983502882EF}" dt="2018-12-03T17:34:37.472" v="2184" actId="478"/>
        <pc:sldMkLst>
          <pc:docMk/>
          <pc:sldMk cId="2468578992" sldId="265"/>
        </pc:sldMkLst>
        <pc:spChg chg="del">
          <ac:chgData name="João Alves" userId="a24b4f47-7b1f-4e15-b6fc-525c605dca1c" providerId="ADAL" clId="{7D82DBA0-7192-4074-8787-8983502882EF}" dt="2018-12-03T17:34:37.472" v="2184" actId="478"/>
          <ac:spMkLst>
            <pc:docMk/>
            <pc:sldMk cId="2468578992" sldId="265"/>
            <ac:spMk id="11" creationId="{64EED379-E3AC-4160-AE5A-E9923209B74B}"/>
          </ac:spMkLst>
        </pc:spChg>
      </pc:sldChg>
      <pc:sldChg chg="delSp modSp">
        <pc:chgData name="João Alves" userId="a24b4f47-7b1f-4e15-b6fc-525c605dca1c" providerId="ADAL" clId="{7D82DBA0-7192-4074-8787-8983502882EF}" dt="2018-12-03T17:32:49.287" v="2166" actId="478"/>
        <pc:sldMkLst>
          <pc:docMk/>
          <pc:sldMk cId="3215766593" sldId="270"/>
        </pc:sldMkLst>
        <pc:spChg chg="del mod">
          <ac:chgData name="João Alves" userId="a24b4f47-7b1f-4e15-b6fc-525c605dca1c" providerId="ADAL" clId="{7D82DBA0-7192-4074-8787-8983502882EF}" dt="2018-12-03T17:32:49.287" v="2166" actId="478"/>
          <ac:spMkLst>
            <pc:docMk/>
            <pc:sldMk cId="3215766593" sldId="270"/>
            <ac:spMk id="4" creationId="{15E7EE6B-4557-4403-87DF-53D45F45D9D0}"/>
          </ac:spMkLst>
        </pc:spChg>
      </pc:sldChg>
      <pc:sldChg chg="delSp">
        <pc:chgData name="João Alves" userId="a24b4f47-7b1f-4e15-b6fc-525c605dca1c" providerId="ADAL" clId="{7D82DBA0-7192-4074-8787-8983502882EF}" dt="2018-12-03T17:34:57.725" v="2190" actId="478"/>
        <pc:sldMkLst>
          <pc:docMk/>
          <pc:sldMk cId="1206390375" sldId="273"/>
        </pc:sldMkLst>
        <pc:spChg chg="del">
          <ac:chgData name="João Alves" userId="a24b4f47-7b1f-4e15-b6fc-525c605dca1c" providerId="ADAL" clId="{7D82DBA0-7192-4074-8787-8983502882EF}" dt="2018-12-03T17:34:57.725" v="2190" actId="478"/>
          <ac:spMkLst>
            <pc:docMk/>
            <pc:sldMk cId="1206390375" sldId="273"/>
            <ac:spMk id="8" creationId="{CA534A6C-3F56-4825-99AD-6DB20675BE54}"/>
          </ac:spMkLst>
        </pc:spChg>
      </pc:sldChg>
      <pc:sldChg chg="delSp modSp modAnim">
        <pc:chgData name="João Alves" userId="a24b4f47-7b1f-4e15-b6fc-525c605dca1c" providerId="ADAL" clId="{7D82DBA0-7192-4074-8787-8983502882EF}" dt="2018-12-03T17:35:00.910" v="2191" actId="478"/>
        <pc:sldMkLst>
          <pc:docMk/>
          <pc:sldMk cId="762971835" sldId="274"/>
        </pc:sldMkLst>
        <pc:spChg chg="mod">
          <ac:chgData name="João Alves" userId="a24b4f47-7b1f-4e15-b6fc-525c605dca1c" providerId="ADAL" clId="{7D82DBA0-7192-4074-8787-8983502882EF}" dt="2018-12-03T17:17:37.174" v="1987" actId="113"/>
          <ac:spMkLst>
            <pc:docMk/>
            <pc:sldMk cId="762971835" sldId="274"/>
            <ac:spMk id="3" creationId="{F6F28B8B-067A-417A-B73A-EA8CA018D373}"/>
          </ac:spMkLst>
        </pc:spChg>
        <pc:spChg chg="del mod">
          <ac:chgData name="João Alves" userId="a24b4f47-7b1f-4e15-b6fc-525c605dca1c" providerId="ADAL" clId="{7D82DBA0-7192-4074-8787-8983502882EF}" dt="2018-12-03T17:35:00.910" v="2191" actId="478"/>
          <ac:spMkLst>
            <pc:docMk/>
            <pc:sldMk cId="762971835" sldId="274"/>
            <ac:spMk id="16" creationId="{54B0FC8E-090F-4EBA-99D2-0131C80D0D97}"/>
          </ac:spMkLst>
        </pc:spChg>
      </pc:sldChg>
      <pc:sldChg chg="delSp">
        <pc:chgData name="João Alves" userId="a24b4f47-7b1f-4e15-b6fc-525c605dca1c" providerId="ADAL" clId="{7D82DBA0-7192-4074-8787-8983502882EF}" dt="2018-12-03T17:34:35.448" v="2183" actId="478"/>
        <pc:sldMkLst>
          <pc:docMk/>
          <pc:sldMk cId="3369046209" sldId="275"/>
        </pc:sldMkLst>
        <pc:spChg chg="del">
          <ac:chgData name="João Alves" userId="a24b4f47-7b1f-4e15-b6fc-525c605dca1c" providerId="ADAL" clId="{7D82DBA0-7192-4074-8787-8983502882EF}" dt="2018-12-03T17:34:35.448" v="2183" actId="478"/>
          <ac:spMkLst>
            <pc:docMk/>
            <pc:sldMk cId="3369046209" sldId="275"/>
            <ac:spMk id="4" creationId="{DBFAF6B9-4EC5-42DD-948B-79C503F2805A}"/>
          </ac:spMkLst>
        </pc:spChg>
      </pc:sldChg>
      <pc:sldChg chg="delSp modAnim">
        <pc:chgData name="João Alves" userId="a24b4f47-7b1f-4e15-b6fc-525c605dca1c" providerId="ADAL" clId="{7D82DBA0-7192-4074-8787-8983502882EF}" dt="2018-12-03T17:34:51.713" v="2188" actId="478"/>
        <pc:sldMkLst>
          <pc:docMk/>
          <pc:sldMk cId="2474705256" sldId="277"/>
        </pc:sldMkLst>
        <pc:spChg chg="del">
          <ac:chgData name="João Alves" userId="a24b4f47-7b1f-4e15-b6fc-525c605dca1c" providerId="ADAL" clId="{7D82DBA0-7192-4074-8787-8983502882EF}" dt="2018-12-03T17:34:51.713" v="2188" actId="478"/>
          <ac:spMkLst>
            <pc:docMk/>
            <pc:sldMk cId="2474705256" sldId="277"/>
            <ac:spMk id="7" creationId="{E0526133-56BD-4046-B40B-C903A9AAEA25}"/>
          </ac:spMkLst>
        </pc:spChg>
      </pc:sldChg>
      <pc:sldChg chg="delSp">
        <pc:chgData name="João Alves" userId="a24b4f47-7b1f-4e15-b6fc-525c605dca1c" providerId="ADAL" clId="{7D82DBA0-7192-4074-8787-8983502882EF}" dt="2018-12-03T17:34:48.517" v="2187" actId="478"/>
        <pc:sldMkLst>
          <pc:docMk/>
          <pc:sldMk cId="409888867" sldId="278"/>
        </pc:sldMkLst>
        <pc:spChg chg="del">
          <ac:chgData name="João Alves" userId="a24b4f47-7b1f-4e15-b6fc-525c605dca1c" providerId="ADAL" clId="{7D82DBA0-7192-4074-8787-8983502882EF}" dt="2018-12-03T17:34:48.517" v="2187" actId="478"/>
          <ac:spMkLst>
            <pc:docMk/>
            <pc:sldMk cId="409888867" sldId="278"/>
            <ac:spMk id="5" creationId="{2C2D0788-3C9E-4690-BA78-DF88E2600927}"/>
          </ac:spMkLst>
        </pc:spChg>
      </pc:sldChg>
      <pc:sldChg chg="delSp modAnim">
        <pc:chgData name="João Alves" userId="a24b4f47-7b1f-4e15-b6fc-525c605dca1c" providerId="ADAL" clId="{7D82DBA0-7192-4074-8787-8983502882EF}" dt="2018-12-03T17:34:44.716" v="2186" actId="478"/>
        <pc:sldMkLst>
          <pc:docMk/>
          <pc:sldMk cId="2689908965" sldId="280"/>
        </pc:sldMkLst>
        <pc:spChg chg="del">
          <ac:chgData name="João Alves" userId="a24b4f47-7b1f-4e15-b6fc-525c605dca1c" providerId="ADAL" clId="{7D82DBA0-7192-4074-8787-8983502882EF}" dt="2018-12-03T17:34:44.716" v="2186" actId="478"/>
          <ac:spMkLst>
            <pc:docMk/>
            <pc:sldMk cId="2689908965" sldId="280"/>
            <ac:spMk id="9" creationId="{2B7F488A-DFE7-4F17-ACEB-54D583947E2D}"/>
          </ac:spMkLst>
        </pc:spChg>
      </pc:sldChg>
      <pc:sldChg chg="delSp">
        <pc:chgData name="João Alves" userId="a24b4f47-7b1f-4e15-b6fc-525c605dca1c" providerId="ADAL" clId="{7D82DBA0-7192-4074-8787-8983502882EF}" dt="2018-12-03T17:34:40.638" v="2185" actId="478"/>
        <pc:sldMkLst>
          <pc:docMk/>
          <pc:sldMk cId="2213341094" sldId="281"/>
        </pc:sldMkLst>
        <pc:spChg chg="del">
          <ac:chgData name="João Alves" userId="a24b4f47-7b1f-4e15-b6fc-525c605dca1c" providerId="ADAL" clId="{7D82DBA0-7192-4074-8787-8983502882EF}" dt="2018-12-03T17:34:40.638" v="2185" actId="478"/>
          <ac:spMkLst>
            <pc:docMk/>
            <pc:sldMk cId="2213341094" sldId="281"/>
            <ac:spMk id="6" creationId="{545D4E02-777A-4B70-82F4-B6D18094CAB7}"/>
          </ac:spMkLst>
        </pc:spChg>
      </pc:sldChg>
      <pc:sldChg chg="delSp">
        <pc:chgData name="João Alves" userId="a24b4f47-7b1f-4e15-b6fc-525c605dca1c" providerId="ADAL" clId="{7D82DBA0-7192-4074-8787-8983502882EF}" dt="2018-12-03T17:34:24.232" v="2180" actId="478"/>
        <pc:sldMkLst>
          <pc:docMk/>
          <pc:sldMk cId="3217250418" sldId="282"/>
        </pc:sldMkLst>
        <pc:spChg chg="del">
          <ac:chgData name="João Alves" userId="a24b4f47-7b1f-4e15-b6fc-525c605dca1c" providerId="ADAL" clId="{7D82DBA0-7192-4074-8787-8983502882EF}" dt="2018-12-03T17:34:24.232" v="2180" actId="478"/>
          <ac:spMkLst>
            <pc:docMk/>
            <pc:sldMk cId="3217250418" sldId="282"/>
            <ac:spMk id="4" creationId="{D02CFFF5-8B18-4429-BD60-CAAB517959F9}"/>
          </ac:spMkLst>
        </pc:spChg>
      </pc:sldChg>
      <pc:sldChg chg="addSp delSp modSp">
        <pc:chgData name="João Alves" userId="a24b4f47-7b1f-4e15-b6fc-525c605dca1c" providerId="ADAL" clId="{7D82DBA0-7192-4074-8787-8983502882EF}" dt="2018-12-03T17:34:20.221" v="2179" actId="478"/>
        <pc:sldMkLst>
          <pc:docMk/>
          <pc:sldMk cId="2033066550" sldId="283"/>
        </pc:sldMkLst>
        <pc:spChg chg="del">
          <ac:chgData name="João Alves" userId="a24b4f47-7b1f-4e15-b6fc-525c605dca1c" providerId="ADAL" clId="{7D82DBA0-7192-4074-8787-8983502882EF}" dt="2018-12-03T17:34:20.221" v="2179" actId="478"/>
          <ac:spMkLst>
            <pc:docMk/>
            <pc:sldMk cId="2033066550" sldId="283"/>
            <ac:spMk id="4" creationId="{891DA5DB-90DD-4B55-85B8-4CE30BC2C405}"/>
          </ac:spMkLst>
        </pc:spChg>
        <pc:spChg chg="mod">
          <ac:chgData name="João Alves" userId="a24b4f47-7b1f-4e15-b6fc-525c605dca1c" providerId="ADAL" clId="{7D82DBA0-7192-4074-8787-8983502882EF}" dt="2018-12-03T16:19:37.995" v="744" actId="255"/>
          <ac:spMkLst>
            <pc:docMk/>
            <pc:sldMk cId="2033066550" sldId="283"/>
            <ac:spMk id="6" creationId="{D61A1550-59B7-44A5-9E90-BF3BD9FE0AFA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7" creationId="{DA0E8B29-B4D0-45E4-BD75-7FCED389932B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6" creationId="{DAE69D81-D6FD-4D82-9EAA-338723949F62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7" creationId="{9F14F948-85F7-42D8-BAEE-EB3F86E68410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8" creationId="{39C9CCC0-C00C-4222-8D15-05799CF83033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19" creationId="{F8F79372-3370-4AB9-BC6B-90C97C8513F1}"/>
          </ac:spMkLst>
        </pc:spChg>
        <pc:spChg chg="add">
          <ac:chgData name="João Alves" userId="a24b4f47-7b1f-4e15-b6fc-525c605dca1c" providerId="ADAL" clId="{7D82DBA0-7192-4074-8787-8983502882EF}" dt="2018-12-03T15:35:18.745" v="79"/>
          <ac:spMkLst>
            <pc:docMk/>
            <pc:sldMk cId="2033066550" sldId="283"/>
            <ac:spMk id="20" creationId="{D7671667-6AD0-46E3-9E13-58689280F8A2}"/>
          </ac:spMkLst>
        </pc:spChg>
        <pc:spChg chg="add mod">
          <ac:chgData name="João Alves" userId="a24b4f47-7b1f-4e15-b6fc-525c605dca1c" providerId="ADAL" clId="{7D82DBA0-7192-4074-8787-8983502882EF}" dt="2018-12-03T15:35:37.771" v="86" actId="1038"/>
          <ac:spMkLst>
            <pc:docMk/>
            <pc:sldMk cId="2033066550" sldId="283"/>
            <ac:spMk id="21" creationId="{805C2794-C561-4E45-90F0-D591F7BBF407}"/>
          </ac:spMkLst>
        </pc:spChg>
        <pc:spChg chg="add mod">
          <ac:chgData name="João Alves" userId="a24b4f47-7b1f-4e15-b6fc-525c605dca1c" providerId="ADAL" clId="{7D82DBA0-7192-4074-8787-8983502882EF}" dt="2018-12-03T15:35:37.771" v="86" actId="1038"/>
          <ac:spMkLst>
            <pc:docMk/>
            <pc:sldMk cId="2033066550" sldId="283"/>
            <ac:spMk id="22" creationId="{D604C493-04F8-4BBC-B243-EB03F3CA8FEF}"/>
          </ac:spMkLst>
        </pc:spChg>
        <pc:grpChg chg="add">
          <ac:chgData name="João Alves" userId="a24b4f47-7b1f-4e15-b6fc-525c605dca1c" providerId="ADAL" clId="{7D82DBA0-7192-4074-8787-8983502882EF}" dt="2018-12-03T15:35:18.745" v="79"/>
          <ac:grpSpMkLst>
            <pc:docMk/>
            <pc:sldMk cId="2033066550" sldId="283"/>
            <ac:grpSpMk id="8" creationId="{A3C4402C-892C-42A5-AF1A-B403701A5830}"/>
          </ac:grpSpMkLst>
        </pc:grpChg>
      </pc:sldChg>
      <pc:sldChg chg="addSp delSp modSp modAnim">
        <pc:chgData name="João Alves" userId="a24b4f47-7b1f-4e15-b6fc-525c605dca1c" providerId="ADAL" clId="{7D82DBA0-7192-4074-8787-8983502882EF}" dt="2018-12-03T17:34:16.912" v="2178" actId="478"/>
        <pc:sldMkLst>
          <pc:docMk/>
          <pc:sldMk cId="1931776462" sldId="284"/>
        </pc:sldMkLst>
        <pc:spChg chg="mod">
          <ac:chgData name="João Alves" userId="a24b4f47-7b1f-4e15-b6fc-525c605dca1c" providerId="ADAL" clId="{7D82DBA0-7192-4074-8787-8983502882EF}" dt="2018-12-03T15:40:46.578" v="179" actId="20577"/>
          <ac:spMkLst>
            <pc:docMk/>
            <pc:sldMk cId="1931776462" sldId="284"/>
            <ac:spMk id="5" creationId="{F59C66B1-0D94-462E-8DBA-BB25B56B8DFA}"/>
          </ac:spMkLst>
        </pc:spChg>
        <pc:spChg chg="mod">
          <ac:chgData name="João Alves" userId="a24b4f47-7b1f-4e15-b6fc-525c605dca1c" providerId="ADAL" clId="{7D82DBA0-7192-4074-8787-8983502882EF}" dt="2018-12-03T16:15:51.717" v="645" actId="20577"/>
          <ac:spMkLst>
            <pc:docMk/>
            <pc:sldMk cId="1931776462" sldId="284"/>
            <ac:spMk id="6" creationId="{93151469-5A45-484E-8164-5EC082E3E46F}"/>
          </ac:spMkLst>
        </pc:spChg>
        <pc:spChg chg="add del">
          <ac:chgData name="João Alves" userId="a24b4f47-7b1f-4e15-b6fc-525c605dca1c" providerId="ADAL" clId="{7D82DBA0-7192-4074-8787-8983502882EF}" dt="2018-12-03T17:34:16.912" v="2178" actId="478"/>
          <ac:spMkLst>
            <pc:docMk/>
            <pc:sldMk cId="1931776462" sldId="284"/>
            <ac:spMk id="7" creationId="{85BE0630-2AB0-4A05-BD7C-2915B6ABC2FB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8" creationId="{E963DC74-A099-4932-BAD5-A58AFB57FC14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17" creationId="{7E11D77A-CB9F-4F91-A481-3585C0AFCA7B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18" creationId="{F73DB59A-0E5E-4579-BF30-5776F4E5C4E0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19" creationId="{9A835DF0-C969-4C04-8C2B-6E2EB2828C61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0" creationId="{48890E6E-0E31-45D1-975F-B8C550B134B1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1" creationId="{89E830AF-CB23-477C-9947-4483768CFAF4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2" creationId="{777DE58F-787F-49DF-87B4-2C6639127BE7}"/>
          </ac:spMkLst>
        </pc:spChg>
        <pc:spChg chg="add">
          <ac:chgData name="João Alves" userId="a24b4f47-7b1f-4e15-b6fc-525c605dca1c" providerId="ADAL" clId="{7D82DBA0-7192-4074-8787-8983502882EF}" dt="2018-12-03T15:35:49.065" v="87"/>
          <ac:spMkLst>
            <pc:docMk/>
            <pc:sldMk cId="1931776462" sldId="284"/>
            <ac:spMk id="23" creationId="{3ED35517-C37F-4B86-BD22-4AF8CC2CBF65}"/>
          </ac:spMkLst>
        </pc:spChg>
        <pc:grpChg chg="add">
          <ac:chgData name="João Alves" userId="a24b4f47-7b1f-4e15-b6fc-525c605dca1c" providerId="ADAL" clId="{7D82DBA0-7192-4074-8787-8983502882EF}" dt="2018-12-03T15:35:49.065" v="87"/>
          <ac:grpSpMkLst>
            <pc:docMk/>
            <pc:sldMk cId="1931776462" sldId="284"/>
            <ac:grpSpMk id="9" creationId="{E632E0E6-86E8-4B34-B014-29EE81EFCCC6}"/>
          </ac:grpSpMkLst>
        </pc:grpChg>
        <pc:picChg chg="add mod">
          <ac:chgData name="João Alves" userId="a24b4f47-7b1f-4e15-b6fc-525c605dca1c" providerId="ADAL" clId="{7D82DBA0-7192-4074-8787-8983502882EF}" dt="2018-12-03T15:54:01.958" v="513" actId="1076"/>
          <ac:picMkLst>
            <pc:docMk/>
            <pc:sldMk cId="1931776462" sldId="284"/>
            <ac:picMk id="2" creationId="{458A577C-0252-43B4-B984-69690390F9A8}"/>
          </ac:picMkLst>
        </pc:picChg>
      </pc:sldChg>
      <pc:sldChg chg="addSp delSp modSp add ord">
        <pc:chgData name="João Alves" userId="a24b4f47-7b1f-4e15-b6fc-525c605dca1c" providerId="ADAL" clId="{7D82DBA0-7192-4074-8787-8983502882EF}" dt="2018-12-03T17:34:13.936" v="2177" actId="478"/>
        <pc:sldMkLst>
          <pc:docMk/>
          <pc:sldMk cId="3786392186" sldId="285"/>
        </pc:sldMkLst>
        <pc:spChg chg="mod">
          <ac:chgData name="João Alves" userId="a24b4f47-7b1f-4e15-b6fc-525c605dca1c" providerId="ADAL" clId="{7D82DBA0-7192-4074-8787-8983502882EF}" dt="2018-12-03T16:17:06.962" v="653" actId="5793"/>
          <ac:spMkLst>
            <pc:docMk/>
            <pc:sldMk cId="3786392186" sldId="285"/>
            <ac:spMk id="2" creationId="{07698C63-D093-407E-A881-B68CED5805EF}"/>
          </ac:spMkLst>
        </pc:spChg>
        <pc:spChg chg="mod">
          <ac:chgData name="João Alves" userId="a24b4f47-7b1f-4e15-b6fc-525c605dca1c" providerId="ADAL" clId="{7D82DBA0-7192-4074-8787-8983502882EF}" dt="2018-12-03T16:18:45.592" v="734" actId="255"/>
          <ac:spMkLst>
            <pc:docMk/>
            <pc:sldMk cId="3786392186" sldId="285"/>
            <ac:spMk id="3" creationId="{D1652BEF-C801-4526-8A5E-E6F7B336BA7F}"/>
          </ac:spMkLst>
        </pc:spChg>
        <pc:spChg chg="del">
          <ac:chgData name="João Alves" userId="a24b4f47-7b1f-4e15-b6fc-525c605dca1c" providerId="ADAL" clId="{7D82DBA0-7192-4074-8787-8983502882EF}" dt="2018-12-03T17:34:13.936" v="2177" actId="478"/>
          <ac:spMkLst>
            <pc:docMk/>
            <pc:sldMk cId="3786392186" sldId="285"/>
            <ac:spMk id="4" creationId="{95721686-CDEF-403A-8BE7-7341E346B7E3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5" creationId="{AC55FFD8-D646-4049-8F22-521EDD10DB5C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4" creationId="{0B65C90A-5393-4D4E-8EA7-CE8CD8A099CA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5" creationId="{F0C16220-D023-4AD5-BFD7-5B15FBF0F7EB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6" creationId="{FFAA3742-ECEA-4ABE-932B-45019801BB37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7" creationId="{CA607315-E81B-4FF5-98CA-D027970F14EF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8" creationId="{3362A496-F0A4-4610-8D44-A6C593EF98E0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19" creationId="{490463A4-5B82-4A90-B152-5406439FCB73}"/>
          </ac:spMkLst>
        </pc:spChg>
        <pc:spChg chg="add">
          <ac:chgData name="João Alves" userId="a24b4f47-7b1f-4e15-b6fc-525c605dca1c" providerId="ADAL" clId="{7D82DBA0-7192-4074-8787-8983502882EF}" dt="2018-12-03T15:52:36.603" v="412"/>
          <ac:spMkLst>
            <pc:docMk/>
            <pc:sldMk cId="3786392186" sldId="285"/>
            <ac:spMk id="20" creationId="{AFD3C5B2-8236-4C16-A9FB-413FB3D8748A}"/>
          </ac:spMkLst>
        </pc:spChg>
        <pc:grpChg chg="add">
          <ac:chgData name="João Alves" userId="a24b4f47-7b1f-4e15-b6fc-525c605dca1c" providerId="ADAL" clId="{7D82DBA0-7192-4074-8787-8983502882EF}" dt="2018-12-03T15:52:36.603" v="412"/>
          <ac:grpSpMkLst>
            <pc:docMk/>
            <pc:sldMk cId="3786392186" sldId="285"/>
            <ac:grpSpMk id="6" creationId="{2FA871D0-A05F-4966-B1E4-C6AEF8392AA9}"/>
          </ac:grpSpMkLst>
        </pc:grpChg>
        <pc:picChg chg="add mod">
          <ac:chgData name="João Alves" userId="a24b4f47-7b1f-4e15-b6fc-525c605dca1c" providerId="ADAL" clId="{7D82DBA0-7192-4074-8787-8983502882EF}" dt="2018-12-03T16:21:48.473" v="757" actId="1076"/>
          <ac:picMkLst>
            <pc:docMk/>
            <pc:sldMk cId="3786392186" sldId="285"/>
            <ac:picMk id="21" creationId="{F4BC3578-89BE-4E90-B194-E76822A0B531}"/>
          </ac:picMkLst>
        </pc:picChg>
      </pc:sldChg>
      <pc:sldChg chg="addSp delSp modSp add">
        <pc:chgData name="João Alves" userId="a24b4f47-7b1f-4e15-b6fc-525c605dca1c" providerId="ADAL" clId="{7D82DBA0-7192-4074-8787-8983502882EF}" dt="2018-12-03T17:34:08.013" v="2175" actId="478"/>
        <pc:sldMkLst>
          <pc:docMk/>
          <pc:sldMk cId="2718769387" sldId="286"/>
        </pc:sldMkLst>
        <pc:spChg chg="mod">
          <ac:chgData name="João Alves" userId="a24b4f47-7b1f-4e15-b6fc-525c605dca1c" providerId="ADAL" clId="{7D82DBA0-7192-4074-8787-8983502882EF}" dt="2018-12-03T16:17:18.185" v="655"/>
          <ac:spMkLst>
            <pc:docMk/>
            <pc:sldMk cId="2718769387" sldId="286"/>
            <ac:spMk id="2" creationId="{07698C63-D093-407E-A881-B68CED5805EF}"/>
          </ac:spMkLst>
        </pc:spChg>
        <pc:spChg chg="mod">
          <ac:chgData name="João Alves" userId="a24b4f47-7b1f-4e15-b6fc-525c605dca1c" providerId="ADAL" clId="{7D82DBA0-7192-4074-8787-8983502882EF}" dt="2018-12-03T16:18:55.483" v="737" actId="20577"/>
          <ac:spMkLst>
            <pc:docMk/>
            <pc:sldMk cId="2718769387" sldId="286"/>
            <ac:spMk id="3" creationId="{D1652BEF-C801-4526-8A5E-E6F7B336BA7F}"/>
          </ac:spMkLst>
        </pc:spChg>
        <pc:spChg chg="del">
          <ac:chgData name="João Alves" userId="a24b4f47-7b1f-4e15-b6fc-525c605dca1c" providerId="ADAL" clId="{7D82DBA0-7192-4074-8787-8983502882EF}" dt="2018-12-03T17:34:08.013" v="2175" actId="478"/>
          <ac:spMkLst>
            <pc:docMk/>
            <pc:sldMk cId="2718769387" sldId="286"/>
            <ac:spMk id="4" creationId="{95721686-CDEF-403A-8BE7-7341E346B7E3}"/>
          </ac:spMkLst>
        </pc:spChg>
        <pc:picChg chg="del">
          <ac:chgData name="João Alves" userId="a24b4f47-7b1f-4e15-b6fc-525c605dca1c" providerId="ADAL" clId="{7D82DBA0-7192-4074-8787-8983502882EF}" dt="2018-12-03T15:56:52.966" v="571" actId="478"/>
          <ac:picMkLst>
            <pc:docMk/>
            <pc:sldMk cId="2718769387" sldId="286"/>
            <ac:picMk id="21" creationId="{F4BC3578-89BE-4E90-B194-E76822A0B531}"/>
          </ac:picMkLst>
        </pc:picChg>
        <pc:picChg chg="add mod">
          <ac:chgData name="João Alves" userId="a24b4f47-7b1f-4e15-b6fc-525c605dca1c" providerId="ADAL" clId="{7D82DBA0-7192-4074-8787-8983502882EF}" dt="2018-12-03T16:21:20.892" v="752" actId="1076"/>
          <ac:picMkLst>
            <pc:docMk/>
            <pc:sldMk cId="2718769387" sldId="286"/>
            <ac:picMk id="22" creationId="{D2A955E7-33BC-45C4-A03E-F886D82FF0C8}"/>
          </ac:picMkLst>
        </pc:picChg>
      </pc:sldChg>
      <pc:sldChg chg="addSp delSp modSp add ord">
        <pc:chgData name="João Alves" userId="a24b4f47-7b1f-4e15-b6fc-525c605dca1c" providerId="ADAL" clId="{7D82DBA0-7192-4074-8787-8983502882EF}" dt="2018-12-03T17:34:10.912" v="2176" actId="478"/>
        <pc:sldMkLst>
          <pc:docMk/>
          <pc:sldMk cId="3507949064" sldId="287"/>
        </pc:sldMkLst>
        <pc:spChg chg="mod">
          <ac:chgData name="João Alves" userId="a24b4f47-7b1f-4e15-b6fc-525c605dca1c" providerId="ADAL" clId="{7D82DBA0-7192-4074-8787-8983502882EF}" dt="2018-12-03T16:18:05.824" v="698" actId="20577"/>
          <ac:spMkLst>
            <pc:docMk/>
            <pc:sldMk cId="3507949064" sldId="287"/>
            <ac:spMk id="2" creationId="{17B20716-0B74-4123-85CB-18B94BF049C0}"/>
          </ac:spMkLst>
        </pc:spChg>
        <pc:spChg chg="mod">
          <ac:chgData name="João Alves" userId="a24b4f47-7b1f-4e15-b6fc-525c605dca1c" providerId="ADAL" clId="{7D82DBA0-7192-4074-8787-8983502882EF}" dt="2018-12-03T16:18:27.351" v="733" actId="790"/>
          <ac:spMkLst>
            <pc:docMk/>
            <pc:sldMk cId="3507949064" sldId="287"/>
            <ac:spMk id="3" creationId="{92089123-85B2-4B2E-882A-6AC259AB0048}"/>
          </ac:spMkLst>
        </pc:spChg>
        <pc:spChg chg="del">
          <ac:chgData name="João Alves" userId="a24b4f47-7b1f-4e15-b6fc-525c605dca1c" providerId="ADAL" clId="{7D82DBA0-7192-4074-8787-8983502882EF}" dt="2018-12-03T17:34:10.912" v="2176" actId="478"/>
          <ac:spMkLst>
            <pc:docMk/>
            <pc:sldMk cId="3507949064" sldId="287"/>
            <ac:spMk id="4" creationId="{F68616A6-B3E1-4F8F-A91F-45F35DA1FA13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6" creationId="{E3D1576A-CB4A-4E1C-9BA2-A34010C2AD3D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5" creationId="{2805017A-D0D9-4599-B0CD-2B752A6FA4C2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6" creationId="{7D11E8DB-37E1-4D83-ACEC-F8737F90BB48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7" creationId="{15210A1C-1CBF-4E16-A812-9AC362B0A724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8" creationId="{3F375218-2B54-499B-B1BE-86C25436E68C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19" creationId="{E2E7B4FA-9447-4B32-9386-51E12CBC294D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20" creationId="{E3058DFE-6DE4-4688-8FDC-FBA17C26FE3E}"/>
          </ac:spMkLst>
        </pc:spChg>
        <pc:spChg chg="add">
          <ac:chgData name="João Alves" userId="a24b4f47-7b1f-4e15-b6fc-525c605dca1c" providerId="ADAL" clId="{7D82DBA0-7192-4074-8787-8983502882EF}" dt="2018-12-03T16:13:23.149" v="606"/>
          <ac:spMkLst>
            <pc:docMk/>
            <pc:sldMk cId="3507949064" sldId="287"/>
            <ac:spMk id="21" creationId="{4D438C17-0B2F-4565-A14D-7D53AAFFFEE9}"/>
          </ac:spMkLst>
        </pc:spChg>
        <pc:grpChg chg="add">
          <ac:chgData name="João Alves" userId="a24b4f47-7b1f-4e15-b6fc-525c605dca1c" providerId="ADAL" clId="{7D82DBA0-7192-4074-8787-8983502882EF}" dt="2018-12-03T16:13:23.149" v="606"/>
          <ac:grpSpMkLst>
            <pc:docMk/>
            <pc:sldMk cId="3507949064" sldId="287"/>
            <ac:grpSpMk id="7" creationId="{68AC5EB6-C619-472A-BBFE-E154F169810C}"/>
          </ac:grpSpMkLst>
        </pc:grpChg>
        <pc:picChg chg="add mod">
          <ac:chgData name="João Alves" userId="a24b4f47-7b1f-4e15-b6fc-525c605dca1c" providerId="ADAL" clId="{7D82DBA0-7192-4074-8787-8983502882EF}" dt="2018-12-03T16:21:16.391" v="751" actId="1076"/>
          <ac:picMkLst>
            <pc:docMk/>
            <pc:sldMk cId="3507949064" sldId="287"/>
            <ac:picMk id="5" creationId="{AC2202A4-D166-47CD-8B4D-B941393DBBF6}"/>
          </ac:picMkLst>
        </pc:picChg>
      </pc:sldChg>
      <pc:sldChg chg="addSp delSp modSp add">
        <pc:chgData name="João Alves" userId="a24b4f47-7b1f-4e15-b6fc-525c605dca1c" providerId="ADAL" clId="{7D82DBA0-7192-4074-8787-8983502882EF}" dt="2018-12-03T17:34:04.600" v="2174" actId="478"/>
        <pc:sldMkLst>
          <pc:docMk/>
          <pc:sldMk cId="4015794099" sldId="288"/>
        </pc:sldMkLst>
        <pc:spChg chg="mod">
          <ac:chgData name="João Alves" userId="a24b4f47-7b1f-4e15-b6fc-525c605dca1c" providerId="ADAL" clId="{7D82DBA0-7192-4074-8787-8983502882EF}" dt="2018-12-03T16:19:18.331" v="740"/>
          <ac:spMkLst>
            <pc:docMk/>
            <pc:sldMk cId="4015794099" sldId="288"/>
            <ac:spMk id="2" creationId="{17B20716-0B74-4123-85CB-18B94BF049C0}"/>
          </ac:spMkLst>
        </pc:spChg>
        <pc:spChg chg="mod">
          <ac:chgData name="João Alves" userId="a24b4f47-7b1f-4e15-b6fc-525c605dca1c" providerId="ADAL" clId="{7D82DBA0-7192-4074-8787-8983502882EF}" dt="2018-12-03T16:17:40.992" v="695" actId="20577"/>
          <ac:spMkLst>
            <pc:docMk/>
            <pc:sldMk cId="4015794099" sldId="288"/>
            <ac:spMk id="3" creationId="{92089123-85B2-4B2E-882A-6AC259AB0048}"/>
          </ac:spMkLst>
        </pc:spChg>
        <pc:spChg chg="del">
          <ac:chgData name="João Alves" userId="a24b4f47-7b1f-4e15-b6fc-525c605dca1c" providerId="ADAL" clId="{7D82DBA0-7192-4074-8787-8983502882EF}" dt="2018-12-03T17:34:04.600" v="2174" actId="478"/>
          <ac:spMkLst>
            <pc:docMk/>
            <pc:sldMk cId="4015794099" sldId="288"/>
            <ac:spMk id="4" creationId="{F68616A6-B3E1-4F8F-A91F-45F35DA1FA13}"/>
          </ac:spMkLst>
        </pc:spChg>
        <pc:picChg chg="del">
          <ac:chgData name="João Alves" userId="a24b4f47-7b1f-4e15-b6fc-525c605dca1c" providerId="ADAL" clId="{7D82DBA0-7192-4074-8787-8983502882EF}" dt="2018-12-03T16:14:19.058" v="609" actId="478"/>
          <ac:picMkLst>
            <pc:docMk/>
            <pc:sldMk cId="4015794099" sldId="288"/>
            <ac:picMk id="5" creationId="{AC2202A4-D166-47CD-8B4D-B941393DBBF6}"/>
          </ac:picMkLst>
        </pc:picChg>
        <pc:picChg chg="add mod">
          <ac:chgData name="João Alves" userId="a24b4f47-7b1f-4e15-b6fc-525c605dca1c" providerId="ADAL" clId="{7D82DBA0-7192-4074-8787-8983502882EF}" dt="2018-12-03T16:21:24.100" v="753" actId="1076"/>
          <ac:picMkLst>
            <pc:docMk/>
            <pc:sldMk cId="4015794099" sldId="288"/>
            <ac:picMk id="22" creationId="{F2A4DC72-D69F-4247-AB74-B138556D4D9A}"/>
          </ac:picMkLst>
        </pc:picChg>
      </pc:sldChg>
      <pc:sldChg chg="addSp delSp modSp add">
        <pc:chgData name="João Alves" userId="a24b4f47-7b1f-4e15-b6fc-525c605dca1c" providerId="ADAL" clId="{7D82DBA0-7192-4074-8787-8983502882EF}" dt="2018-12-03T17:33:58.112" v="2173" actId="478"/>
        <pc:sldMkLst>
          <pc:docMk/>
          <pc:sldMk cId="3519617331" sldId="289"/>
        </pc:sldMkLst>
        <pc:spChg chg="del">
          <ac:chgData name="João Alves" userId="a24b4f47-7b1f-4e15-b6fc-525c605dca1c" providerId="ADAL" clId="{7D82DBA0-7192-4074-8787-8983502882EF}" dt="2018-12-03T16:23:45.175" v="759"/>
          <ac:spMkLst>
            <pc:docMk/>
            <pc:sldMk cId="3519617331" sldId="289"/>
            <ac:spMk id="2" creationId="{DEB35E0B-848D-4AB5-AA24-8F2CFFEC9FEF}"/>
          </ac:spMkLst>
        </pc:spChg>
        <pc:spChg chg="del">
          <ac:chgData name="João Alves" userId="a24b4f47-7b1f-4e15-b6fc-525c605dca1c" providerId="ADAL" clId="{7D82DBA0-7192-4074-8787-8983502882EF}" dt="2018-12-03T16:23:45.175" v="759"/>
          <ac:spMkLst>
            <pc:docMk/>
            <pc:sldMk cId="3519617331" sldId="289"/>
            <ac:spMk id="3" creationId="{476C1422-6374-41EC-AD98-DF14B247E07B}"/>
          </ac:spMkLst>
        </pc:spChg>
        <pc:spChg chg="del">
          <ac:chgData name="João Alves" userId="a24b4f47-7b1f-4e15-b6fc-525c605dca1c" providerId="ADAL" clId="{7D82DBA0-7192-4074-8787-8983502882EF}" dt="2018-12-03T17:33:58.112" v="2173" actId="478"/>
          <ac:spMkLst>
            <pc:docMk/>
            <pc:sldMk cId="3519617331" sldId="289"/>
            <ac:spMk id="4" creationId="{843AAAB8-391A-465E-A651-A562D9A63602}"/>
          </ac:spMkLst>
        </pc:spChg>
        <pc:spChg chg="add mod">
          <ac:chgData name="João Alves" userId="a24b4f47-7b1f-4e15-b6fc-525c605dca1c" providerId="ADAL" clId="{7D82DBA0-7192-4074-8787-8983502882EF}" dt="2018-12-03T16:24:13.483" v="788" actId="790"/>
          <ac:spMkLst>
            <pc:docMk/>
            <pc:sldMk cId="3519617331" sldId="289"/>
            <ac:spMk id="5" creationId="{74B63B23-3CEB-4460-97B6-F960F88A62B9}"/>
          </ac:spMkLst>
        </pc:spChg>
        <pc:spChg chg="add mod">
          <ac:chgData name="João Alves" userId="a24b4f47-7b1f-4e15-b6fc-525c605dca1c" providerId="ADAL" clId="{7D82DBA0-7192-4074-8787-8983502882EF}" dt="2018-12-03T17:07:17.407" v="1717" actId="790"/>
          <ac:spMkLst>
            <pc:docMk/>
            <pc:sldMk cId="3519617331" sldId="289"/>
            <ac:spMk id="6" creationId="{4327D05B-6836-4775-817F-1947B122DBF8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7" creationId="{ADBF990A-2108-4C31-8361-F58B147A208C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6" creationId="{2B877E07-2187-4398-BA72-9E2886921B7A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7" creationId="{BF8D1979-F167-4202-9D2E-5961C296C3D5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8" creationId="{612EFB2B-3359-434E-B8E8-F053690EB8C5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19" creationId="{45E7C0FF-DB14-4E39-B675-24E832389032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20" creationId="{98728351-61E8-42BF-8A7B-94C4801D636A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21" creationId="{AA6D6825-4349-45E1-B3A4-DC78DCC48F54}"/>
          </ac:spMkLst>
        </pc:spChg>
        <pc:spChg chg="add">
          <ac:chgData name="João Alves" userId="a24b4f47-7b1f-4e15-b6fc-525c605dca1c" providerId="ADAL" clId="{7D82DBA0-7192-4074-8787-8983502882EF}" dt="2018-12-03T16:32:12.449" v="800"/>
          <ac:spMkLst>
            <pc:docMk/>
            <pc:sldMk cId="3519617331" sldId="289"/>
            <ac:spMk id="22" creationId="{5CEBF039-35A6-4F06-A854-C855E282108C}"/>
          </ac:spMkLst>
        </pc:spChg>
        <pc:spChg chg="add mod">
          <ac:chgData name="João Alves" userId="a24b4f47-7b1f-4e15-b6fc-525c605dca1c" providerId="ADAL" clId="{7D82DBA0-7192-4074-8787-8983502882EF}" dt="2018-12-03T16:32:43.058" v="825" actId="1035"/>
          <ac:spMkLst>
            <pc:docMk/>
            <pc:sldMk cId="3519617331" sldId="289"/>
            <ac:spMk id="23" creationId="{60739390-FE91-4163-A060-213ACA18ED71}"/>
          </ac:spMkLst>
        </pc:spChg>
        <pc:spChg chg="add mod">
          <ac:chgData name="João Alves" userId="a24b4f47-7b1f-4e15-b6fc-525c605dca1c" providerId="ADAL" clId="{7D82DBA0-7192-4074-8787-8983502882EF}" dt="2018-12-03T16:32:55.583" v="829" actId="1035"/>
          <ac:spMkLst>
            <pc:docMk/>
            <pc:sldMk cId="3519617331" sldId="289"/>
            <ac:spMk id="24" creationId="{EFAE8F95-376D-4026-8DEF-649CC091D688}"/>
          </ac:spMkLst>
        </pc:spChg>
        <pc:grpChg chg="add">
          <ac:chgData name="João Alves" userId="a24b4f47-7b1f-4e15-b6fc-525c605dca1c" providerId="ADAL" clId="{7D82DBA0-7192-4074-8787-8983502882EF}" dt="2018-12-03T16:32:12.449" v="800"/>
          <ac:grpSpMkLst>
            <pc:docMk/>
            <pc:sldMk cId="3519617331" sldId="289"/>
            <ac:grpSpMk id="8" creationId="{88E0B7F3-7FCA-4E6C-B8AE-CB2EE536AA89}"/>
          </ac:grpSpMkLst>
        </pc:grpChg>
      </pc:sldChg>
      <pc:sldChg chg="addSp delSp modSp add modAnim">
        <pc:chgData name="João Alves" userId="a24b4f47-7b1f-4e15-b6fc-525c605dca1c" providerId="ADAL" clId="{7D82DBA0-7192-4074-8787-8983502882EF}" dt="2018-12-03T17:33:44.485" v="2172" actId="478"/>
        <pc:sldMkLst>
          <pc:docMk/>
          <pc:sldMk cId="3766415021" sldId="290"/>
        </pc:sldMkLst>
        <pc:spChg chg="del">
          <ac:chgData name="João Alves" userId="a24b4f47-7b1f-4e15-b6fc-525c605dca1c" providerId="ADAL" clId="{7D82DBA0-7192-4074-8787-8983502882EF}" dt="2018-12-03T16:34:17.380" v="831"/>
          <ac:spMkLst>
            <pc:docMk/>
            <pc:sldMk cId="3766415021" sldId="290"/>
            <ac:spMk id="2" creationId="{C2B8A023-E8F9-4C9F-B62F-1D9EAFE21157}"/>
          </ac:spMkLst>
        </pc:spChg>
        <pc:spChg chg="del">
          <ac:chgData name="João Alves" userId="a24b4f47-7b1f-4e15-b6fc-525c605dca1c" providerId="ADAL" clId="{7D82DBA0-7192-4074-8787-8983502882EF}" dt="2018-12-03T16:34:17.380" v="831"/>
          <ac:spMkLst>
            <pc:docMk/>
            <pc:sldMk cId="3766415021" sldId="290"/>
            <ac:spMk id="3" creationId="{6615E69C-898D-470A-9172-548E128F475F}"/>
          </ac:spMkLst>
        </pc:spChg>
        <pc:spChg chg="del">
          <ac:chgData name="João Alves" userId="a24b4f47-7b1f-4e15-b6fc-525c605dca1c" providerId="ADAL" clId="{7D82DBA0-7192-4074-8787-8983502882EF}" dt="2018-12-03T17:33:44.485" v="2172" actId="478"/>
          <ac:spMkLst>
            <pc:docMk/>
            <pc:sldMk cId="3766415021" sldId="290"/>
            <ac:spMk id="4" creationId="{9A3FC792-9DE7-41E2-9EF6-21A2076DF57B}"/>
          </ac:spMkLst>
        </pc:spChg>
        <pc:spChg chg="add mod">
          <ac:chgData name="João Alves" userId="a24b4f47-7b1f-4e15-b6fc-525c605dca1c" providerId="ADAL" clId="{7D82DBA0-7192-4074-8787-8983502882EF}" dt="2018-12-03T17:00:50.400" v="1283" actId="20577"/>
          <ac:spMkLst>
            <pc:docMk/>
            <pc:sldMk cId="3766415021" sldId="290"/>
            <ac:spMk id="5" creationId="{D9292760-9BC5-4FB1-B7FC-EA6F74394485}"/>
          </ac:spMkLst>
        </pc:spChg>
        <pc:spChg chg="add mod">
          <ac:chgData name="João Alves" userId="a24b4f47-7b1f-4e15-b6fc-525c605dca1c" providerId="ADAL" clId="{7D82DBA0-7192-4074-8787-8983502882EF}" dt="2018-12-03T17:06:15.702" v="1705" actId="790"/>
          <ac:spMkLst>
            <pc:docMk/>
            <pc:sldMk cId="3766415021" sldId="290"/>
            <ac:spMk id="6" creationId="{A0E227B1-D331-475A-9CF4-926E7258D226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7" creationId="{B2ADE84B-FFE6-4CFE-B659-5512A93280CF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6" creationId="{73F8D8F0-A560-473A-BC0E-E59C6AC0A7DA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7" creationId="{746A8276-E9C6-4693-A3AC-1C09FBC35942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8" creationId="{77705EAD-0E31-4B17-BA2B-0E5254E209B2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19" creationId="{A53F4F78-0BB8-4B34-B063-37F53F777304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0" creationId="{093066EE-A41E-4846-9E2A-70782F69A747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1" creationId="{DE7351AB-1B7A-45A9-AA16-1F4F9726F622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2" creationId="{79CC1A29-5D48-416A-B78E-9E1C9C99DC25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3" creationId="{DF071E80-B91D-4706-86E1-B3E51B71C60D}"/>
          </ac:spMkLst>
        </pc:spChg>
        <pc:spChg chg="add">
          <ac:chgData name="João Alves" userId="a24b4f47-7b1f-4e15-b6fc-525c605dca1c" providerId="ADAL" clId="{7D82DBA0-7192-4074-8787-8983502882EF}" dt="2018-12-03T16:34:36.285" v="832"/>
          <ac:spMkLst>
            <pc:docMk/>
            <pc:sldMk cId="3766415021" sldId="290"/>
            <ac:spMk id="24" creationId="{85046265-D78A-4066-B631-6EAA131CFB5E}"/>
          </ac:spMkLst>
        </pc:spChg>
        <pc:grpChg chg="add">
          <ac:chgData name="João Alves" userId="a24b4f47-7b1f-4e15-b6fc-525c605dca1c" providerId="ADAL" clId="{7D82DBA0-7192-4074-8787-8983502882EF}" dt="2018-12-03T16:34:36.285" v="832"/>
          <ac:grpSpMkLst>
            <pc:docMk/>
            <pc:sldMk cId="3766415021" sldId="290"/>
            <ac:grpSpMk id="8" creationId="{3BCFCC37-2273-481F-B8AB-9C7CB2741168}"/>
          </ac:grpSpMkLst>
        </pc:grpChg>
      </pc:sldChg>
      <pc:sldChg chg="delSp modSp add modAnim">
        <pc:chgData name="João Alves" userId="a24b4f47-7b1f-4e15-b6fc-525c605dca1c" providerId="ADAL" clId="{7D82DBA0-7192-4074-8787-8983502882EF}" dt="2018-12-03T17:33:36.425" v="2171" actId="478"/>
        <pc:sldMkLst>
          <pc:docMk/>
          <pc:sldMk cId="3700601928" sldId="291"/>
        </pc:sldMkLst>
        <pc:spChg chg="del mod">
          <ac:chgData name="João Alves" userId="a24b4f47-7b1f-4e15-b6fc-525c605dca1c" providerId="ADAL" clId="{7D82DBA0-7192-4074-8787-8983502882EF}" dt="2018-12-03T17:33:36.425" v="2171" actId="478"/>
          <ac:spMkLst>
            <pc:docMk/>
            <pc:sldMk cId="3700601928" sldId="291"/>
            <ac:spMk id="4" creationId="{9A3FC792-9DE7-41E2-9EF6-21A2076DF57B}"/>
          </ac:spMkLst>
        </pc:spChg>
        <pc:spChg chg="mod">
          <ac:chgData name="João Alves" userId="a24b4f47-7b1f-4e15-b6fc-525c605dca1c" providerId="ADAL" clId="{7D82DBA0-7192-4074-8787-8983502882EF}" dt="2018-12-03T17:07:25.197" v="1719"/>
          <ac:spMkLst>
            <pc:docMk/>
            <pc:sldMk cId="3700601928" sldId="291"/>
            <ac:spMk id="5" creationId="{D9292760-9BC5-4FB1-B7FC-EA6F74394485}"/>
          </ac:spMkLst>
        </pc:spChg>
        <pc:spChg chg="mod">
          <ac:chgData name="João Alves" userId="a24b4f47-7b1f-4e15-b6fc-525c605dca1c" providerId="ADAL" clId="{7D82DBA0-7192-4074-8787-8983502882EF}" dt="2018-12-03T17:28:14.295" v="2029"/>
          <ac:spMkLst>
            <pc:docMk/>
            <pc:sldMk cId="3700601928" sldId="291"/>
            <ac:spMk id="6" creationId="{A0E227B1-D331-475A-9CF4-926E7258D226}"/>
          </ac:spMkLst>
        </pc:spChg>
      </pc:sldChg>
      <pc:sldChg chg="addSp delSp modSp add del">
        <pc:chgData name="João Alves" userId="a24b4f47-7b1f-4e15-b6fc-525c605dca1c" providerId="ADAL" clId="{7D82DBA0-7192-4074-8787-8983502882EF}" dt="2018-12-03T17:28:03.410" v="2026" actId="2696"/>
        <pc:sldMkLst>
          <pc:docMk/>
          <pc:sldMk cId="2114937626" sldId="292"/>
        </pc:sldMkLst>
        <pc:spChg chg="del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2" creationId="{53DE9A9E-6508-4D29-9997-4C5F87D672C9}"/>
          </ac:spMkLst>
        </pc:spChg>
        <pc:spChg chg="del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3" creationId="{E0372FF1-7FFE-4088-97B4-2F982E147DF8}"/>
          </ac:spMkLst>
        </pc:spChg>
        <pc:spChg chg="add mod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5" creationId="{A258DDE5-2710-48BD-B6D0-DC5B76F62E33}"/>
          </ac:spMkLst>
        </pc:spChg>
        <pc:spChg chg="add mod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6" creationId="{53877706-B34E-4B06-9525-CA4C762C58E1}"/>
          </ac:spMkLst>
        </pc:spChg>
        <pc:spChg chg="add mod">
          <ac:chgData name="João Alves" userId="a24b4f47-7b1f-4e15-b6fc-525c605dca1c" providerId="ADAL" clId="{7D82DBA0-7192-4074-8787-8983502882EF}" dt="2018-12-03T17:27:50.705" v="2025"/>
          <ac:spMkLst>
            <pc:docMk/>
            <pc:sldMk cId="2114937626" sldId="292"/>
            <ac:spMk id="7" creationId="{4EF3A837-FA55-4618-8FED-E75DA2E2DDFD}"/>
          </ac:spMkLst>
        </pc:spChg>
      </pc:sldChg>
      <pc:sldChg chg="addSp delSp modSp add">
        <pc:chgData name="João Alves" userId="a24b4f47-7b1f-4e15-b6fc-525c605dca1c" providerId="ADAL" clId="{7D82DBA0-7192-4074-8787-8983502882EF}" dt="2018-12-03T17:33:27.033" v="2168" actId="478"/>
        <pc:sldMkLst>
          <pc:docMk/>
          <pc:sldMk cId="2126499628" sldId="292"/>
        </pc:sldMkLst>
        <pc:spChg chg="mod">
          <ac:chgData name="João Alves" userId="a24b4f47-7b1f-4e15-b6fc-525c605dca1c" providerId="ADAL" clId="{7D82DBA0-7192-4074-8787-8983502882EF}" dt="2018-12-03T17:29:22.479" v="2118" actId="790"/>
          <ac:spMkLst>
            <pc:docMk/>
            <pc:sldMk cId="2126499628" sldId="292"/>
            <ac:spMk id="2" creationId="{427C10C3-E3F8-4194-A48B-1FFFD6495551}"/>
          </ac:spMkLst>
        </pc:spChg>
        <pc:spChg chg="del">
          <ac:chgData name="João Alves" userId="a24b4f47-7b1f-4e15-b6fc-525c605dca1c" providerId="ADAL" clId="{7D82DBA0-7192-4074-8787-8983502882EF}" dt="2018-12-03T17:28:39.411" v="2048"/>
          <ac:spMkLst>
            <pc:docMk/>
            <pc:sldMk cId="2126499628" sldId="292"/>
            <ac:spMk id="3" creationId="{35499975-0607-4AC5-B68C-5FCFAB1F7AC3}"/>
          </ac:spMkLst>
        </pc:spChg>
        <pc:spChg chg="del">
          <ac:chgData name="João Alves" userId="a24b4f47-7b1f-4e15-b6fc-525c605dca1c" providerId="ADAL" clId="{7D82DBA0-7192-4074-8787-8983502882EF}" dt="2018-12-03T17:33:27.033" v="2168" actId="478"/>
          <ac:spMkLst>
            <pc:docMk/>
            <pc:sldMk cId="2126499628" sldId="292"/>
            <ac:spMk id="4" creationId="{ED8D7AB8-1598-49CA-A03E-83F3621C2C4E}"/>
          </ac:spMkLst>
        </pc:spChg>
        <pc:spChg chg="add mod">
          <ac:chgData name="João Alves" userId="a24b4f47-7b1f-4e15-b6fc-525c605dca1c" providerId="ADAL" clId="{7D82DBA0-7192-4074-8787-8983502882EF}" dt="2018-12-03T17:29:32.871" v="2120" actId="20577"/>
          <ac:spMkLst>
            <pc:docMk/>
            <pc:sldMk cId="2126499628" sldId="292"/>
            <ac:spMk id="5" creationId="{E18AF02B-0090-4019-8446-283F8900086B}"/>
          </ac:spMkLst>
        </pc:spChg>
      </pc:sldChg>
      <pc:sldMasterChg chg="modSp modSldLayout">
        <pc:chgData name="João Alves" userId="a24b4f47-7b1f-4e15-b6fc-525c605dca1c" providerId="ADAL" clId="{7D82DBA0-7192-4074-8787-8983502882EF}" dt="2018-12-03T17:32:21.525" v="2165" actId="20577"/>
        <pc:sldMasterMkLst>
          <pc:docMk/>
          <pc:sldMasterMk cId="2122638908" sldId="2147483744"/>
        </pc:sldMasterMkLst>
        <pc:spChg chg="mod">
          <ac:chgData name="João Alves" userId="a24b4f47-7b1f-4e15-b6fc-525c605dca1c" providerId="ADAL" clId="{7D82DBA0-7192-4074-8787-8983502882EF}" dt="2018-12-03T17:30:47.143" v="2136" actId="20577"/>
          <ac:spMkLst>
            <pc:docMk/>
            <pc:sldMasterMk cId="2122638908" sldId="2147483744"/>
            <ac:spMk id="6" creationId="{00000000-0000-0000-0000-000000000000}"/>
          </ac:spMkLst>
        </pc:spChg>
        <pc:sldLayoutChg chg="modSp">
          <pc:chgData name="João Alves" userId="a24b4f47-7b1f-4e15-b6fc-525c605dca1c" providerId="ADAL" clId="{7D82DBA0-7192-4074-8787-8983502882EF}" dt="2018-12-03T17:31:02.671" v="2139" actId="20577"/>
          <pc:sldLayoutMkLst>
            <pc:docMk/>
            <pc:sldMasterMk cId="2122638908" sldId="2147483744"/>
            <pc:sldLayoutMk cId="498516917" sldId="2147483746"/>
          </pc:sldLayoutMkLst>
          <pc:spChg chg="mod">
            <ac:chgData name="João Alves" userId="a24b4f47-7b1f-4e15-b6fc-525c605dca1c" providerId="ADAL" clId="{7D82DBA0-7192-4074-8787-8983502882EF}" dt="2018-12-03T17:31:02.671" v="2139" actId="20577"/>
            <ac:spMkLst>
              <pc:docMk/>
              <pc:sldMasterMk cId="2122638908" sldId="2147483744"/>
              <pc:sldLayoutMk cId="498516917" sldId="2147483746"/>
              <ac:spMk id="6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09.414" v="2145" actId="20577"/>
          <pc:sldLayoutMkLst>
            <pc:docMk/>
            <pc:sldMasterMk cId="2122638908" sldId="2147483744"/>
            <pc:sldLayoutMk cId="2602191614" sldId="2147483747"/>
          </pc:sldLayoutMkLst>
          <pc:spChg chg="mod">
            <ac:chgData name="João Alves" userId="a24b4f47-7b1f-4e15-b6fc-525c605dca1c" providerId="ADAL" clId="{7D82DBA0-7192-4074-8787-8983502882EF}" dt="2018-12-03T17:31:09.414" v="2145" actId="20577"/>
            <ac:spMkLst>
              <pc:docMk/>
              <pc:sldMasterMk cId="2122638908" sldId="2147483744"/>
              <pc:sldLayoutMk cId="2602191614" sldId="2147483747"/>
              <ac:spMk id="6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18.643" v="2150" actId="20577"/>
          <pc:sldLayoutMkLst>
            <pc:docMk/>
            <pc:sldMasterMk cId="2122638908" sldId="2147483744"/>
            <pc:sldLayoutMk cId="3943468295" sldId="2147483748"/>
          </pc:sldLayoutMkLst>
          <pc:spChg chg="mod">
            <ac:chgData name="João Alves" userId="a24b4f47-7b1f-4e15-b6fc-525c605dca1c" providerId="ADAL" clId="{7D82DBA0-7192-4074-8787-8983502882EF}" dt="2018-12-03T17:31:18.643" v="2150" actId="20577"/>
            <ac:spMkLst>
              <pc:docMk/>
              <pc:sldMasterMk cId="2122638908" sldId="2147483744"/>
              <pc:sldLayoutMk cId="3943468295" sldId="2147483748"/>
              <ac:spMk id="7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33.306" v="2153" actId="20577"/>
          <pc:sldLayoutMkLst>
            <pc:docMk/>
            <pc:sldMasterMk cId="2122638908" sldId="2147483744"/>
            <pc:sldLayoutMk cId="4158916588" sldId="2147483749"/>
          </pc:sldLayoutMkLst>
          <pc:spChg chg="mod">
            <ac:chgData name="João Alves" userId="a24b4f47-7b1f-4e15-b6fc-525c605dca1c" providerId="ADAL" clId="{7D82DBA0-7192-4074-8787-8983502882EF}" dt="2018-12-03T17:31:33.306" v="2153" actId="20577"/>
            <ac:spMkLst>
              <pc:docMk/>
              <pc:sldMasterMk cId="2122638908" sldId="2147483744"/>
              <pc:sldLayoutMk cId="4158916588" sldId="2147483749"/>
              <ac:spMk id="9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37.520" v="2156" actId="20577"/>
          <pc:sldLayoutMkLst>
            <pc:docMk/>
            <pc:sldMasterMk cId="2122638908" sldId="2147483744"/>
            <pc:sldLayoutMk cId="694841838" sldId="2147483750"/>
          </pc:sldLayoutMkLst>
          <pc:spChg chg="mod">
            <ac:chgData name="João Alves" userId="a24b4f47-7b1f-4e15-b6fc-525c605dca1c" providerId="ADAL" clId="{7D82DBA0-7192-4074-8787-8983502882EF}" dt="2018-12-03T17:31:37.520" v="2156" actId="20577"/>
            <ac:spMkLst>
              <pc:docMk/>
              <pc:sldMasterMk cId="2122638908" sldId="2147483744"/>
              <pc:sldLayoutMk cId="694841838" sldId="2147483750"/>
              <ac:spMk id="5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1:42.434" v="2159" actId="20577"/>
          <pc:sldLayoutMkLst>
            <pc:docMk/>
            <pc:sldMasterMk cId="2122638908" sldId="2147483744"/>
            <pc:sldLayoutMk cId="1750600528" sldId="2147483751"/>
          </pc:sldLayoutMkLst>
          <pc:spChg chg="mod">
            <ac:chgData name="João Alves" userId="a24b4f47-7b1f-4e15-b6fc-525c605dca1c" providerId="ADAL" clId="{7D82DBA0-7192-4074-8787-8983502882EF}" dt="2018-12-03T17:31:42.434" v="2159" actId="20577"/>
            <ac:spMkLst>
              <pc:docMk/>
              <pc:sldMasterMk cId="2122638908" sldId="2147483744"/>
              <pc:sldLayoutMk cId="1750600528" sldId="2147483751"/>
              <ac:spMk id="9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2:16.747" v="2162" actId="20577"/>
          <pc:sldLayoutMkLst>
            <pc:docMk/>
            <pc:sldMasterMk cId="2122638908" sldId="2147483744"/>
            <pc:sldLayoutMk cId="4166188882" sldId="2147483752"/>
          </pc:sldLayoutMkLst>
          <pc:spChg chg="mod">
            <ac:chgData name="João Alves" userId="a24b4f47-7b1f-4e15-b6fc-525c605dca1c" providerId="ADAL" clId="{7D82DBA0-7192-4074-8787-8983502882EF}" dt="2018-12-03T17:32:16.747" v="2162" actId="20577"/>
            <ac:spMkLst>
              <pc:docMk/>
              <pc:sldMasterMk cId="2122638908" sldId="2147483744"/>
              <pc:sldLayoutMk cId="4166188882" sldId="2147483752"/>
              <ac:spMk id="7" creationId="{00000000-0000-0000-0000-000000000000}"/>
            </ac:spMkLst>
          </pc:spChg>
        </pc:sldLayoutChg>
        <pc:sldLayoutChg chg="modSp">
          <pc:chgData name="João Alves" userId="a24b4f47-7b1f-4e15-b6fc-525c605dca1c" providerId="ADAL" clId="{7D82DBA0-7192-4074-8787-8983502882EF}" dt="2018-12-03T17:32:21.525" v="2165" actId="20577"/>
          <pc:sldLayoutMkLst>
            <pc:docMk/>
            <pc:sldMasterMk cId="2122638908" sldId="2147483744"/>
            <pc:sldLayoutMk cId="525470279" sldId="2147483753"/>
          </pc:sldLayoutMkLst>
          <pc:spChg chg="mod">
            <ac:chgData name="João Alves" userId="a24b4f47-7b1f-4e15-b6fc-525c605dca1c" providerId="ADAL" clId="{7D82DBA0-7192-4074-8787-8983502882EF}" dt="2018-12-03T17:32:21.525" v="2165" actId="20577"/>
            <ac:spMkLst>
              <pc:docMk/>
              <pc:sldMasterMk cId="2122638908" sldId="2147483744"/>
              <pc:sldLayoutMk cId="525470279" sldId="2147483753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133CAC6-2528-4506-9AD1-174D0233EA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805127-3C51-4D9E-A809-2C628942D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E349-2CA8-4147-8529-9B9DBBDEA1B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F7880E-2C5A-4115-8C42-3FC6B69FEA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A109F5-9517-4145-8C15-7D42F82E6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B5596-1F36-4E2B-B1E1-FA093C1AD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EC4-A679-47C9-9D72-9DEA99FB3454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3AF1-B283-4478-B29B-62A986044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4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D3AF1-B283-4478-B29B-62A98604485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3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A1B8-F1AD-4190-892D-BB25C376EA29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4744-AF9A-43B1-808F-823CD961876D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E1D3-BBB3-4EE2-9C83-6D2A7AA58C2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B549-EA11-46C3-88F3-FCE394D90649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49851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E2C0-6B01-4DAA-AB47-A6524D0F1404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9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38596"/>
            <a:ext cx="4937760" cy="463049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38596"/>
            <a:ext cx="4937760" cy="46304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CD8B-A9F1-4CFF-8D3E-2F3F1F283DA4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9434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88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974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33694"/>
            <a:ext cx="4937760" cy="392684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2E1-0443-44AF-96ED-AA3DF1C467D9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4158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2A90-22CA-4ADF-B344-12137E9031CD}" type="datetime1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69484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C470-DA67-40E9-8CA5-3AFE58BE648E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17506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E558B8-E177-4A88-B5C5-FBC8402A0AA3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41661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21B-220A-48E1-85DD-394EA09486C7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5254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1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4981"/>
            <a:ext cx="10058400" cy="4514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8AD31-9ED3-4C19-958C-11BDD0A55C9B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D72E728-132D-41DA-8DF2-1842580122B4}" type="slidenum">
              <a:rPr lang="pt-BR" smtClean="0"/>
              <a:pPr/>
              <a:t>‹nº›</a:t>
            </a:fld>
            <a:r>
              <a:rPr lang="pt-BR" dirty="0"/>
              <a:t>/26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4764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84CA0-23C2-4E4B-99CC-C187D00B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251" y="489760"/>
            <a:ext cx="10080000" cy="3892168"/>
          </a:xfrm>
        </p:spPr>
        <p:txBody>
          <a:bodyPr>
            <a:normAutofit/>
          </a:bodyPr>
          <a:lstStyle/>
          <a:p>
            <a:r>
              <a:rPr lang="pt-BR" sz="6000" dirty="0"/>
              <a:t>Seleção de Variáveis utilizando Preditores Lineares e Validação Cruzada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EFFD5-8F0C-49D1-9C85-2758C7FF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JOão Victor Barbosa Alves</a:t>
            </a:r>
          </a:p>
          <a:p>
            <a:r>
              <a:rPr lang="pt-BR">
                <a:solidFill>
                  <a:schemeClr val="tx1"/>
                </a:solidFill>
              </a:rPr>
              <a:t>Trabalho de Conclusão do Curso</a:t>
            </a:r>
          </a:p>
        </p:txBody>
      </p:sp>
    </p:spTree>
    <p:extLst>
      <p:ext uri="{BB962C8B-B14F-4D97-AF65-F5344CB8AC3E}">
        <p14:creationId xmlns:p14="http://schemas.microsoft.com/office/powerpoint/2010/main" val="168199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3D6C4CC-E327-40D4-B614-D84659323545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CB2BAA3-44AB-4FD2-900C-8D5C43F612DA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8B9076D-80C3-48AB-A8A5-79B99DE41B94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0BF7898-BF15-43AB-98EE-AE76E0A64E78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776CC59-D317-4812-A359-DD8EA630EDF1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228068-C323-4829-8F7A-DFC1B0CABC1D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5F52F01-BCF2-4A5E-A795-8F2930F9F10E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A17774D-BF43-4914-9ECE-82F512BB37A3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9DCEA-2D15-41CC-A308-C2EF16B3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Seleção </a:t>
            </a:r>
            <a:r>
              <a:rPr lang="pt-BR" sz="3200" i="1" dirty="0" err="1"/>
              <a:t>stepwise</a:t>
            </a:r>
            <a:r>
              <a:rPr lang="pt-BR" sz="3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Pode ser incremental (</a:t>
            </a:r>
            <a:r>
              <a:rPr lang="pt-BR" sz="2800" i="1" dirty="0" err="1"/>
              <a:t>forward</a:t>
            </a:r>
            <a:r>
              <a:rPr lang="pt-BR" sz="2800" dirty="0"/>
              <a:t>) ou </a:t>
            </a:r>
            <a:r>
              <a:rPr lang="pt-BR" sz="2800" dirty="0" err="1"/>
              <a:t>decremental</a:t>
            </a:r>
            <a:r>
              <a:rPr lang="pt-BR" sz="2800" dirty="0"/>
              <a:t> (</a:t>
            </a:r>
            <a:r>
              <a:rPr lang="pt-BR" sz="2800" dirty="0" err="1"/>
              <a:t>backward</a:t>
            </a:r>
            <a:r>
              <a:rPr lang="pt-BR" sz="28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Busca gananciosa (</a:t>
            </a:r>
            <a:r>
              <a:rPr lang="pt-BR" sz="2800" i="1" dirty="0" err="1"/>
              <a:t>greedy</a:t>
            </a:r>
            <a:r>
              <a:rPr lang="pt-BR" sz="2800" i="1" dirty="0"/>
              <a:t>)</a:t>
            </a:r>
            <a:r>
              <a:rPr lang="pt-BR" sz="28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Menor custo computacional;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Ótimo local.</a:t>
            </a:r>
          </a:p>
          <a:p>
            <a:pPr marL="201168" lvl="1" indent="0">
              <a:buNone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Métricas baseadas no ajuste do erro</a:t>
            </a:r>
          </a:p>
          <a:p>
            <a:pPr marL="0" indent="0">
              <a:buNone/>
            </a:pPr>
            <a:r>
              <a:rPr lang="pt-BR" sz="3200" dirty="0"/>
              <a:t>de treinamento (ex. AIC, BIC, </a:t>
            </a:r>
            <a:r>
              <a:rPr lang="pt-BR" sz="3200" dirty="0" err="1"/>
              <a:t>Cp</a:t>
            </a:r>
            <a:r>
              <a:rPr lang="pt-BR" sz="3200" dirty="0"/>
              <a:t>, ...) </a:t>
            </a:r>
          </a:p>
          <a:p>
            <a:pPr marL="0" indent="0">
              <a:buNone/>
            </a:pPr>
            <a:r>
              <a:rPr lang="pt-BR" sz="3200" dirty="0"/>
              <a:t>assumem características do sistema real </a:t>
            </a:r>
          </a:p>
          <a:p>
            <a:pPr marL="0" indent="0">
              <a:buNone/>
            </a:pPr>
            <a:r>
              <a:rPr lang="pt-BR" sz="3200" dirty="0"/>
              <a:t>e dos dados de treinamento.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3C7D89-F525-4E50-BCF6-5437A46D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95" y="3206166"/>
            <a:ext cx="3960000" cy="2662928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58CBAD9B-4100-4DDC-B8D1-CE5D89763D70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6BC26C-F5E3-41B8-9027-E9DDC2B6E5E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2283B26-3E47-4964-985B-EC1CA277976A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8A496D-B0C3-4B49-8E26-4768EAE9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10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4EF5A6-7892-4469-AA0D-99BFCE1F480B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9FC85E1B-35A0-4EAF-8A1D-294E3E61EE0D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49C54EB-98A0-4059-A974-8B8A93D62753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2F38250-229A-4051-ACCD-EAFBA8CA46FC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D677B6D-FDDE-42FF-8D8E-84975B9D6638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356A5CA-775D-49CC-ABF7-7762E53618BD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D7A1BBD-07B9-4F62-AD93-D6FD223E57A8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BAB22B2-5307-40A7-A495-D7B580474039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1005840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Estima diretamente o erro de generalização.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Menos suposições sobre os modelos e os dados.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Pode ser ter um custo computacional elevado.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Especialmente quando </a:t>
            </a:r>
            <a:r>
              <a:rPr lang="pt-BR" sz="2600" i="1" dirty="0"/>
              <a:t>k</a:t>
            </a:r>
            <a:r>
              <a:rPr lang="pt-BR" sz="2600" dirty="0"/>
              <a:t> é igual ao número de amostras (</a:t>
            </a:r>
            <a:r>
              <a:rPr lang="pt-BR" sz="2600" i="1" dirty="0" err="1"/>
              <a:t>leave</a:t>
            </a:r>
            <a:r>
              <a:rPr lang="pt-BR" sz="2600" i="1" dirty="0"/>
              <a:t>-</a:t>
            </a:r>
            <a:r>
              <a:rPr lang="pt-BR" sz="2600" i="1" dirty="0" err="1"/>
              <a:t>one</a:t>
            </a:r>
            <a:r>
              <a:rPr lang="pt-BR" sz="2600" i="1" dirty="0"/>
              <a:t>-out </a:t>
            </a:r>
            <a:r>
              <a:rPr lang="pt-BR" sz="2600" i="1" dirty="0" err="1"/>
              <a:t>cross-validation</a:t>
            </a:r>
            <a:r>
              <a:rPr lang="pt-BR" sz="2600" dirty="0"/>
              <a:t>). 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10A0C1E-FA55-4FD4-859F-9C315DFF6557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E8F546-97F8-4240-B96E-0652D72CEEB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9C6F986-3801-41DA-A719-62B2713E83D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CC352C43-C3F6-4C74-BCBE-9581B44F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11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3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5469475-71E1-4522-8114-01FE2BF9ADB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487DFFD-C63B-4515-B34C-113B4086A4DB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3B42FDC-338D-4290-82CE-BC9FE7D36E29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3B02C30-2E63-4F08-987C-E374A684C76A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A4ECC1A-185E-49F6-AD97-C27ED8F6E647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4572DA6-6658-4C87-8DB5-CD84CA03B670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BA6C0A9-D795-4F76-ABD9-04A7DF39F08D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F45BF90-FA41-457E-B820-E4EFB9EFCA83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4981"/>
            <a:ext cx="5570220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Partição dos dados em </a:t>
            </a:r>
            <a:r>
              <a:rPr lang="pt-BR" sz="3000" i="1" dirty="0"/>
              <a:t>k</a:t>
            </a:r>
            <a:r>
              <a:rPr lang="pt-BR" sz="3000" dirty="0"/>
              <a:t> subconjuntos.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é treinado repetidamente utilizando </a:t>
            </a:r>
            <a:r>
              <a:rPr lang="pt-BR" sz="3000" i="1" dirty="0"/>
              <a:t>k-1</a:t>
            </a:r>
            <a:r>
              <a:rPr lang="pt-BR" sz="3000" dirty="0"/>
              <a:t> subconjuntos e avaliado no subconjunto restante.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Todos os subconjuntos são utilizados pelo menos uma vez para avaliação do modelo.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6941C9-321A-4C7A-917E-08A64DB1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2746" y="1812037"/>
            <a:ext cx="4712934" cy="360000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F060573E-CB2B-4493-941B-E060C4AA98B5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7C2E64-1CA7-47D7-8B2E-6CD6B25F13E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12ED17B-BEAA-4C03-A9AE-8BAE2C7C95D0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CC76-74B8-47B8-96E2-F5E8FE4E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12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BB80F4B-4AA0-4742-A8ED-9AEFEC170CED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9691713-8F18-4447-AEC2-E78EBC313CE6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0C971D2-4471-4429-8BF8-0126FA400687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0319978-9B97-40F3-AD9F-352995873C2A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4010E33-E550-43FB-BF2B-6BB3CCA02CDB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6502957-BCC5-4D46-B82B-116C0A601B29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E45C6DF-C5BD-4FB2-AB44-5E621C512D5C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5716434-F366-408A-AD16-3F43762374D9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54981"/>
            <a:ext cx="10418446" cy="4514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Modelo linear simples – ajuste dos dados a uma reta.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Número de parâmetros igual ao número de dimensões mais 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Ajuste requer uma inversão e uma multiplicação de matrizes.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É possível agregar regularização ao modelo.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/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  <a:p>
                <a:endParaRPr lang="pt-BR" sz="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278889-7A7D-4E6A-899B-360F32F8A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04" y="3651831"/>
                <a:ext cx="3096568" cy="2571858"/>
              </a:xfrm>
              <a:prstGeom prst="rect">
                <a:avLst/>
              </a:prstGeom>
              <a:blipFill>
                <a:blip r:embed="rId2"/>
                <a:stretch>
                  <a:fillRect l="-591" t="-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D9B9702-9A7B-4E65-AB9A-9CD809AA6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30" y="3721674"/>
            <a:ext cx="3600000" cy="2432172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F141EC66-92F0-4EA9-9CB2-DE8BE54E8BE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FD869F-4271-4007-AE7D-642CFCF45CA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FD3A589-6FA4-4797-8A01-51F4D541E3DC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EE38D166-BC5B-45CA-A773-334249D5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13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0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A5F2086-54DD-4B17-B2C4-E789410CDC5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7AE28BE-97AD-45DD-9A73-58DEF82E51AF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3C8C20E-2EA1-4AEF-8CAB-6FE4F665A574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8BE1D36-557E-4CD0-9A1D-29953F53EC30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C77B742-7513-480B-AFB4-AC840DE5CEC9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E9D3097-A935-4CF7-BBC1-B18E96A05306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4602B1E-CFCD-48F6-BA00-CA8292D4CA33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C63EDBB-8259-4D89-8A1C-E115BCD835DC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CBCA1-55DD-41EB-A59F-7A98F7F8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5632754-19F1-443A-B961-230BB699715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7090D5-4E35-4664-8D53-84067F41B04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AAE6F1-55A0-43E0-8808-0782C9F5B488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AAEA9F6-9B9D-4943-91D9-6DE84355C32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9A589A0-5B52-4CF7-A73C-1F768BEF9A0A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B06454-AFDC-4011-A778-0D44BA22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14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34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5B2711A-93E6-4A4A-BB70-D1BE12DE57D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5A206B8-1B90-4910-A614-CFAEB95B38C9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F24DE69-1CE2-47E4-81A7-4C6542A5626A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72DED9F-5A5A-43A3-B28E-55077D86EE90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91BD200-A948-4C55-9BFF-72673E1304DF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AFE1A40-EC2D-40C5-813C-D07D669B40A2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3DD44BE6-18D8-4D70-A205-EAA9CB434C31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44FBBC9-365A-49B1-8CDC-93B13AD5132C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354981"/>
            <a:ext cx="10345783" cy="493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Utilização do método de seleção </a:t>
            </a:r>
            <a:r>
              <a:rPr lang="pt-BR" sz="3000" i="1" dirty="0" err="1"/>
              <a:t>stepwise</a:t>
            </a:r>
            <a:r>
              <a:rPr lang="pt-BR" sz="3000" dirty="0"/>
              <a:t>.</a:t>
            </a:r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Treinamentos com modelos de regressão linear regularizada.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Validação cruzada </a:t>
            </a:r>
            <a:r>
              <a:rPr lang="pt-BR" sz="3000" i="1" dirty="0" err="1"/>
              <a:t>leave</a:t>
            </a:r>
            <a:r>
              <a:rPr lang="pt-BR" sz="3000" i="1" dirty="0"/>
              <a:t>-</a:t>
            </a:r>
            <a:r>
              <a:rPr lang="pt-BR" sz="3000" i="1" dirty="0" err="1"/>
              <a:t>one</a:t>
            </a:r>
            <a:r>
              <a:rPr lang="pt-BR" sz="3000" i="1" dirty="0"/>
              <a:t>-out</a:t>
            </a:r>
            <a:r>
              <a:rPr lang="pt-BR" sz="3000" dirty="0"/>
              <a:t> como métrica.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endParaRPr lang="pt-BR" sz="4400" dirty="0"/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000" b="1" dirty="0"/>
              <a:t> Implementação direta apresenta custo computacional inviável.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16690-F9B7-4FC8-ADD0-DC389FD7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3002"/>
            <a:ext cx="2043558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6AFFD-D648-40A9-934B-FD66B7B8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08" y="3223002"/>
            <a:ext cx="3197142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2CC1EF-2CA8-4E8D-BF5E-A08A3D25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7920" y="3223002"/>
            <a:ext cx="2827760" cy="2160000"/>
          </a:xfrm>
          <a:prstGeom prst="rect">
            <a:avLst/>
          </a:prstGeom>
        </p:spPr>
      </p:pic>
      <p:sp>
        <p:nvSpPr>
          <p:cNvPr id="9" name="Cruz 8">
            <a:extLst>
              <a:ext uri="{FF2B5EF4-FFF2-40B4-BE49-F238E27FC236}">
                <a16:creationId xmlns:a16="http://schemas.microsoft.com/office/drawing/2014/main" id="{E221C773-0FEF-4348-90F5-EADDDC3D1A34}"/>
              </a:ext>
            </a:extLst>
          </p:cNvPr>
          <p:cNvSpPr/>
          <p:nvPr/>
        </p:nvSpPr>
        <p:spPr>
          <a:xfrm>
            <a:off x="3448049" y="4071806"/>
            <a:ext cx="457200" cy="468000"/>
          </a:xfrm>
          <a:prstGeom prst="plus">
            <a:avLst>
              <a:gd name="adj" fmla="val 32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CDC7D8A-FAA1-48CE-8D6D-DEA651C75B44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077877-1CFF-42BD-A0D2-5D06506EB53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5622816-E56A-4AAB-8174-FDC540B55C1A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0F1425B-059E-4985-9979-18C7253D9593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B3FA88D-AD44-4F67-9053-20E978BC56E4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ruz 25">
            <a:extLst>
              <a:ext uri="{FF2B5EF4-FFF2-40B4-BE49-F238E27FC236}">
                <a16:creationId xmlns:a16="http://schemas.microsoft.com/office/drawing/2014/main" id="{3E4F654E-AEAD-4BAB-8378-5DF2F391FF47}"/>
              </a:ext>
            </a:extLst>
          </p:cNvPr>
          <p:cNvSpPr/>
          <p:nvPr/>
        </p:nvSpPr>
        <p:spPr>
          <a:xfrm>
            <a:off x="7640083" y="4071806"/>
            <a:ext cx="457200" cy="468000"/>
          </a:xfrm>
          <a:prstGeom prst="plus">
            <a:avLst>
              <a:gd name="adj" fmla="val 328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D7D69B27-A0FC-4CE3-84F9-CE84C60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15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1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9" grpId="1" animBg="1"/>
      <p:bldP spid="26" grpId="0" uiExpand="1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B80BC6C-5F1E-48F6-8042-F7DB4979F9A3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E04377C1-B83A-481D-910A-8F69BFFB6595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1F418FD-7A1E-4028-83A5-D82BA8F792D8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7EB6971-D999-4F78-99CC-7FE4B1BF9C07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B4568C2-FC62-47DD-8063-3A616923BE7D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D3BD42E-8B0A-4537-8C00-3D1F6F76C7BA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5FA49B4-A687-4077-AAA4-3E76B4820975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93BED75-B270-47EE-80BD-0D37E8C1D896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FB67A0-CCA1-4A9A-B8DE-56A37E8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7FE0-1E28-4031-A015-0953453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PROBLEMA: Custo computacional.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/>
              <a:t> Solução: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da matriz de projeção ao invés dos parâmetros do modelo;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Ao adicionar nova dimensão, apenas atualizar a matriz de projeção;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Cálculo do erro de validação cruzada diretamente através da matriz de projeção.</a:t>
            </a:r>
            <a:r>
              <a:rPr lang="pt-BR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FABDCE-A4C8-4E8E-8D5D-2481F0C09C44}"/>
                  </a:ext>
                </a:extLst>
              </p:cNvPr>
              <p:cNvSpPr txBox="1"/>
              <p:nvPr/>
            </p:nvSpPr>
            <p:spPr>
              <a:xfrm>
                <a:off x="6096000" y="4597165"/>
                <a:ext cx="391765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𝐸𝑟𝑟𝑜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𝐿𝑂𝑂𝐶𝑉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CFABDCE-A4C8-4E8E-8D5D-2481F0C0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97165"/>
                <a:ext cx="3917659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A13A66-F5D9-4CD9-A3F1-DE7E615A48B6}"/>
                  </a:ext>
                </a:extLst>
              </p:cNvPr>
              <p:cNvSpPr txBox="1"/>
              <p:nvPr/>
            </p:nvSpPr>
            <p:spPr>
              <a:xfrm>
                <a:off x="1274804" y="4182853"/>
                <a:ext cx="4538766" cy="14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𝑃𝑌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A13A66-F5D9-4CD9-A3F1-DE7E615A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804" y="4182853"/>
                <a:ext cx="4538766" cy="1439561"/>
              </a:xfrm>
              <a:prstGeom prst="rect">
                <a:avLst/>
              </a:prstGeom>
              <a:blipFill>
                <a:blip r:embed="rId3"/>
                <a:stretch>
                  <a:fillRect t="-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BD5D36DE-3EA4-41D8-9A43-BB39E590FA7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752B6D5-D92E-4DCB-B0A6-EA84713BC0CF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DDE31B0-09FC-47BD-8D1E-A1B78737E021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D612D8-1D76-4B12-B2E0-05ED3DDAB3B7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DB3D28-679E-4916-B842-DA1C2C5D3B0F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2A63A1B3-5636-4119-B9E9-EA66715C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16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2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53197DA-B5C1-4933-8487-0FAFE05771EA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14AD3E6D-D947-4016-ADC8-EA97543C807E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C12E488-EB2D-44CC-B46F-1F3E386865B3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BA82109-AD42-4075-9A3C-31A470936EAA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79BC115-AF61-4A98-A47F-3F8306B9CAD4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39E0B25-22B3-417C-AF9D-4A676EF865CA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79E7C4E-D1CF-497A-8756-3B95103B80B4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3C51118-A072-4C00-95B7-172CBD51ECD1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52DD2CF1-F7F0-421A-8985-3E8FCEC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61A1550-59B7-44A5-9E90-BF3BD9FE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Metodologia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/>
              <a:t>Communities and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/>
              <a:t>Wisconsin Breast Cancer</a:t>
            </a:r>
            <a:endParaRPr lang="pt-BR" sz="15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E69D81-D6FD-4D82-9EAA-338723949F6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14F948-85F7-42D8-BAEE-EB3F86E6841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C9CCC0-C00C-4222-8D15-05799CF83033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F79372-3370-4AB9-BC6B-90C97C8513F1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7671667-6AD0-46E3-9E13-58689280F8A2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05C2794-C561-4E45-90F0-D591F7BBF407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604C493-04F8-4BBC-B243-EB03F3CA8FEF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C99B43-E40E-47C3-8265-72EEC986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17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0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59C05E-D476-450C-9EB1-FA2DDAEDFE7D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903B04E-C8C3-4C06-AC2A-A909C2830194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556FDA6-1C73-4E30-BC91-F3D3999CD527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1B09BB5-2457-48C1-9A67-686EC841ADEC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FBABDB0-010A-46AF-9019-213AF56B4FEC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A9FC41B-7A40-41A9-B184-A6958922FE68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695132E-8725-4138-9F26-20305AA896DC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93115B64-67FE-4DB8-97C6-307C864F4E7A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F59C66B1-0D94-462E-8DBA-BB25B56B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151469-5A45-484E-8164-5EC082E3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Conjuntos de dados conhecidos na comunidade cientifica.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Pré-processamento: normalização.</a:t>
            </a:r>
            <a:endParaRPr lang="pt-B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Experimento: Seleção de variáveis.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Experimento: Treinamento de modelo neural.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11D77A-CB9F-4F91-A481-3585C0AFCA7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3DB59A-0E5E-4579-BF30-5776F4E5C4E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A835DF0-C969-4C04-8C2B-6E2EB2828C61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8890E6E-0E31-45D1-975F-B8C550B134B1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E830AF-CB23-477C-9947-4483768CFAF4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7DE58F-787F-49DF-87B4-2C6639127BE7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ED35517-C37F-4B86-BD22-4AF8CC2CBF65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58A577C-0252-43B4-B984-69690390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1736" y="3840905"/>
            <a:ext cx="7324725" cy="183791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C83A6B-D019-4F7A-A4DB-44198B7F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18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7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1C5E89A-5E06-4ACA-8FF1-8F9599D6BBE3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D8B46F9D-25C7-45F9-B6A6-7700282BB6EE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29BADC7-0388-463F-8371-DEECF6E3E621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19E3A9C-1706-45B8-A608-62CF2B2A4FC0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E522A14-A030-4D8F-A96F-2B6F75AA8BA2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42CC2A8-3D74-4AC5-BFD2-564F298284B2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9B14262-E6E9-4EE3-AB3E-AB3A76B55155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1337590-95C8-4B97-9C8C-928F76CBB125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698C63-D093-407E-A881-B68CED5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Communities and Crime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52BEF-C801-4526-8A5E-E6F7B336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Seleção de Variáveis</a:t>
            </a:r>
            <a:endParaRPr lang="pt-BR" sz="3000" i="1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B65C90A-5393-4D4E-8EA7-CE8CD8A099C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C16220-D023-4AD5-BFD7-5B15FBF0F7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AA3742-ECEA-4ABE-932B-45019801BB3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607315-E81B-4FF5-98CA-D027970F14EF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362A496-F0A4-4610-8D44-A6C593EF98E0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0463A4-5B82-4A90-B152-5406439FCB73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D3C5B2-8236-4C16-A9FB-413FB3D8748A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4BC3578-89BE-4E90-B194-E76822A0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0" y="1990092"/>
            <a:ext cx="11705318" cy="4140000"/>
          </a:xfrm>
          <a:prstGeom prst="rect">
            <a:avLst/>
          </a:prstGeom>
        </p:spPr>
      </p:pic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A01A66BB-B737-4C57-8D0B-568F537F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19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39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960DA8-8BEA-4F00-8D9A-AA6F44D6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A669F-8D0D-4CDB-BE08-277D9848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8952"/>
            <a:ext cx="10058400" cy="427001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Motivação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Seleção de variáveis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Algoritmo </a:t>
            </a:r>
            <a:r>
              <a:rPr lang="pt-BR" sz="3200" dirty="0"/>
              <a:t>proposto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Resultados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Considerações finais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6A788D0-5A0A-4602-B9FF-3E76CE358B1D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BCCD366-2E7D-4671-9674-1219CAA70DDE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4E7F60-C1F6-408A-AC9D-0AE10897FBE2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66FE589-8BDC-4D2E-9C67-3A2926338A66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4E1813F-A000-4456-9A13-3B317511387A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850CE08-B404-40B3-BDCE-AD82447C4D7B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D3B9DC-063C-470D-80D7-22D065FBD4DD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D314CCA-6CF3-4392-9DD3-52D5DB03264B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20DFDF7-90FD-4E3A-BEE7-CB29ECF6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41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4AA4F06-A555-4BA9-9DA7-104B7065E46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F43E22F-E0CD-4627-B807-9A12196B9F6A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FBE78BC-01CD-4CB7-837F-1E0CC6506B43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01EB4FE-9872-4ACE-80B6-C1ECCFE76D9D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3F3C565-951C-47C7-A66E-4987CF9A2F14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65262C7-661E-4977-8A12-61E9DB5D06DE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7B3603A-3099-4C53-935C-129480C3B8E4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0F08C8C-756B-4AAA-9173-D67CE86BB746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B20716-0B74-4123-85CB-18B94BF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Communities and Crime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89123-85B2-4B2E-882A-6AC259AB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Treinamento do modelo neural.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2202A4-D166-47CD-8B4D-B941393D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66" y="1935123"/>
            <a:ext cx="6240068" cy="41400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2805017A-D0D9-4599-B0CD-2B752A6FA4C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11E8DB-37E1-4D83-ACEC-F8737F90BB4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210A1C-1CBF-4E16-A812-9AC362B0A724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F375218-2B54-499B-B1BE-86C25436E68C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2E7B4FA-9447-4B32-9386-51E12CBC294D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058DFE-6DE4-4688-8FDC-FBA17C26FE3E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438C17-0B2F-4565-A14D-7D53AAFFFEE9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FD60741C-CB86-444A-9BED-745DF93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20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94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656A7E9-F8E2-4F97-AC8E-F96F343FBD3C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4200AAF8-8A14-41BD-93F3-3AE75459A40C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B7D09B6-A4F3-44F7-8080-2470C9BE6D83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C1E1980-7AC6-4D49-8384-9765AE242A27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3F54ACB-AF44-4211-9D9C-797A1535E4C9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0D29D29-FBA2-4182-9882-BD1A3A7A9CD2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73EF806-A2D3-40F0-95BA-D0764FC4276C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3D3109F-D5D5-44E5-A283-587494CCC220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698C63-D093-407E-A881-B68CED5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Wisconsin Breast Cancer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52BEF-C801-4526-8A5E-E6F7B336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pt-BR" sz="3000" dirty="0"/>
              <a:t>Seleção de Variáveis</a:t>
            </a:r>
            <a:endParaRPr lang="pt-BR" sz="3000" i="1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B65C90A-5393-4D4E-8EA7-CE8CD8A099C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C16220-D023-4AD5-BFD7-5B15FBF0F7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AA3742-ECEA-4ABE-932B-45019801BB37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607315-E81B-4FF5-98CA-D027970F14EF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362A496-F0A4-4610-8D44-A6C593EF98E0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0463A4-5B82-4A90-B152-5406439FCB73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D3C5B2-8236-4C16-A9FB-413FB3D8748A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2A955E7-33BC-45C4-A03E-F886D82F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76" y="1936433"/>
            <a:ext cx="5230446" cy="4140000"/>
          </a:xfrm>
          <a:prstGeom prst="rect">
            <a:avLst/>
          </a:prstGeom>
        </p:spPr>
      </p:pic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C386285C-CB9E-4561-9DC9-0BA8B91C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21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76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2A4CF67-A89C-464B-B056-14BA835E6FC4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6CD81A1-D0DE-44AA-B1DE-986E51C75DDB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D31CE9A-E206-4CFC-B4F9-856A35FEB4C7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DDBCF20-DD74-4E0D-A071-AE3EDB4B2632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8CCA1FB-6340-4663-8405-07BDE4F64E42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C257BAC-AEC6-49ED-8235-FF29F9474063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8254E4E-A295-4774-8BAE-E37935E7FF19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C7DCCCC-2F3A-431D-A9C4-68A93971E5B2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B20716-0B74-4123-85CB-18B94BF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Wisconsin Breast Cancer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89123-85B2-4B2E-882A-6AC259AB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err="1"/>
              <a:t>Treinamento</a:t>
            </a:r>
            <a:r>
              <a:rPr lang="en-US" sz="3000" dirty="0"/>
              <a:t> de </a:t>
            </a:r>
            <a:r>
              <a:rPr lang="en-US" sz="3000" dirty="0" err="1"/>
              <a:t>modelo</a:t>
            </a:r>
            <a:r>
              <a:rPr lang="en-US" sz="3000" dirty="0"/>
              <a:t> neural.</a:t>
            </a:r>
            <a:endParaRPr lang="pt-BR" sz="3000" i="1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805017A-D0D9-4599-B0CD-2B752A6FA4C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11E8DB-37E1-4D83-ACEC-F8737F90BB48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210A1C-1CBF-4E16-A812-9AC362B0A724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F375218-2B54-499B-B1BE-86C25436E68C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2E7B4FA-9447-4B32-9386-51E12CBC294D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3058DFE-6DE4-4688-8FDC-FBA17C26FE3E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438C17-0B2F-4565-A14D-7D53AAFFFEE9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2A4DC72-D69F-4247-AB74-B138556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84" y="1936433"/>
            <a:ext cx="6291131" cy="4140000"/>
          </a:xfrm>
          <a:prstGeom prst="rect">
            <a:avLst/>
          </a:prstGeom>
        </p:spPr>
      </p:pic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E98443D-54EF-4F77-B5EB-C271CBF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22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79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CCA7672-420B-41BE-B932-99FE17DCD795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1A17E879-9FE4-43E0-ACEF-0B7A2F36AEED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85A4819-2D62-4059-9457-DDACB3B77EF5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A1D937C-3211-4A88-A2F9-6B9CF621E547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BB27D6F-5217-4137-8F60-8AFE2BB46550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73F6355-27C0-4241-8D17-F6CE42F77806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310EC88-A674-4CD6-A6F7-36587A5F81AF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0DA120D-CA8F-45E7-B9B4-72C7C2087CE6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74B63B23-3CEB-4460-97B6-F960F88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327D05B-6836-4775-817F-1947B122D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Recomendações para Estudos Futuros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B877E07-2187-4398-BA72-9E2886921B7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F8D1979-F167-4202-9D2E-5961C296C3D5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12EFB2B-3359-434E-B8E8-F053690EB8C5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5E7C0FF-DB14-4E39-B675-24E832389032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728351-61E8-42BF-8A7B-94C4801D636A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A6D6825-4349-45E1-B3A4-DC78DCC48F54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CEBF039-35A6-4F06-A854-C855E282108C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739390-FE91-4163-A060-213ACA18ED71}"/>
              </a:ext>
            </a:extLst>
          </p:cNvPr>
          <p:cNvSpPr/>
          <p:nvPr/>
        </p:nvSpPr>
        <p:spPr>
          <a:xfrm>
            <a:off x="7687369" y="6599790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FAE8F95-376D-4026-8DEF-649CC091D688}"/>
              </a:ext>
            </a:extLst>
          </p:cNvPr>
          <p:cNvSpPr/>
          <p:nvPr/>
        </p:nvSpPr>
        <p:spPr>
          <a:xfrm>
            <a:off x="9061270" y="6548884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F2929834-C805-47AB-AFEE-4067D53A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23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61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D6822BA-0729-44FC-A7CC-FFFD7EC3F034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2BB99C8D-7D0A-4D48-B7A6-9180C7AFA437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568A7A0-24AD-4B58-B290-84F07405DC22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60A26DF-E0E5-4F93-9415-01A79F6DC9AE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0FDD0DB-1BDE-4F94-8553-B04F7147A448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5C3A387-58F5-4F7B-86E8-E7871D32288E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BBC0A6-05DE-4608-855C-0CB0410C91FF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F6CCD2F-5114-468A-97A7-FD4F23FEF0C1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D9292760-9BC5-4FB1-B7FC-EA6F7439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E227B1-D331-475A-9CF4-926E7258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Redução significativa no número de variáveis de entrada.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Manutenção ou melhora no desempenho do modelo treinado.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Diminuição do tempo e recursos computacionais gastos para treinar o modelo.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Matriz de projeção apresenta dimensões relacionadas ao número de amostras.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600" dirty="0"/>
              <a:t> Amostragem dos dados ou </a:t>
            </a:r>
            <a:r>
              <a:rPr lang="pt-BR" sz="2600" i="1" dirty="0" err="1"/>
              <a:t>bootstrapping</a:t>
            </a:r>
            <a:r>
              <a:rPr lang="pt-BR" sz="2600" i="1" dirty="0"/>
              <a:t>.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3F8D8F0-A560-473A-BC0E-E59C6AC0A7D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6A8276-E9C6-4693-A3AC-1C09FBC3594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7705EAD-0E31-4B17-BA2B-0E5254E209B2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3F4F78-0BB8-4B34-B063-37F53F77730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93066EE-A41E-4846-9E2A-70782F69A747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7351AB-1B7A-45A9-AA16-1F4F9726F622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9CC1A29-5D48-416A-B78E-9E1C9C99DC25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071E80-B91D-4706-86E1-B3E51B71C60D}"/>
              </a:ext>
            </a:extLst>
          </p:cNvPr>
          <p:cNvSpPr/>
          <p:nvPr/>
        </p:nvSpPr>
        <p:spPr>
          <a:xfrm>
            <a:off x="7687369" y="6599790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046265-D78A-4066-B631-6EAA131CFB5E}"/>
              </a:ext>
            </a:extLst>
          </p:cNvPr>
          <p:cNvSpPr/>
          <p:nvPr/>
        </p:nvSpPr>
        <p:spPr>
          <a:xfrm>
            <a:off x="9061270" y="6548884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DEC9C7BA-EE09-4A95-9895-65FD1B47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24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4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91D8E51-E315-4677-9970-B5002A5F9FEC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DA178DC-9DD1-4ED5-B069-6F1E5A07CB1F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F0097D4-1007-4858-99D8-7DBFE448BCCB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48C8BA0-036F-43DB-AAB8-31F41414E33A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F88F0B0-02C0-421A-996E-BAE9981F1052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8E642B9-0DDA-4812-949E-3D6079D4FAC5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5482BB7-73F3-4EDD-9231-447E9BAE00A0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A5C2885-6817-4B8B-A006-D38AAAAC30DD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D9292760-9BC5-4FB1-B7FC-EA6F7439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Recomendações para Estudos Futuros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E227B1-D331-475A-9CF4-926E7258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Amostragem dos dados ou </a:t>
            </a:r>
            <a:r>
              <a:rPr lang="pt-BR" sz="3000" i="1" dirty="0" err="1"/>
              <a:t>bootstrapping</a:t>
            </a:r>
            <a:r>
              <a:rPr lang="pt-BR" sz="3000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i="1" dirty="0"/>
              <a:t> </a:t>
            </a:r>
            <a:r>
              <a:rPr lang="pt-BR" sz="3000" dirty="0"/>
              <a:t>Influência do algoritmo na variabilidade dos modelos treinados.</a:t>
            </a:r>
            <a:endParaRPr lang="pt-B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Utilização de regressão não-linear para identificação de relações não-lineares nos dados.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3F8D8F0-A560-473A-BC0E-E59C6AC0A7DA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6A8276-E9C6-4693-A3AC-1C09FBC35942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7705EAD-0E31-4B17-BA2B-0E5254E209B2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3F4F78-0BB8-4B34-B063-37F53F777304}"/>
              </a:ext>
            </a:extLst>
          </p:cNvPr>
          <p:cNvSpPr/>
          <p:nvPr/>
        </p:nvSpPr>
        <p:spPr>
          <a:xfrm>
            <a:off x="4658398" y="660130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93066EE-A41E-4846-9E2A-70782F69A747}"/>
              </a:ext>
            </a:extLst>
          </p:cNvPr>
          <p:cNvSpPr/>
          <p:nvPr/>
        </p:nvSpPr>
        <p:spPr>
          <a:xfrm>
            <a:off x="6032299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E7351AB-1B7A-45A9-AA16-1F4F9726F622}"/>
              </a:ext>
            </a:extLst>
          </p:cNvPr>
          <p:cNvSpPr/>
          <p:nvPr/>
        </p:nvSpPr>
        <p:spPr>
          <a:xfrm>
            <a:off x="6175253" y="6601385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9CC1A29-5D48-416A-B78E-9E1C9C99DC25}"/>
              </a:ext>
            </a:extLst>
          </p:cNvPr>
          <p:cNvSpPr/>
          <p:nvPr/>
        </p:nvSpPr>
        <p:spPr>
          <a:xfrm>
            <a:off x="7549154" y="6550479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071E80-B91D-4706-86E1-B3E51B71C60D}"/>
              </a:ext>
            </a:extLst>
          </p:cNvPr>
          <p:cNvSpPr/>
          <p:nvPr/>
        </p:nvSpPr>
        <p:spPr>
          <a:xfrm>
            <a:off x="7687369" y="6599790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046265-D78A-4066-B631-6EAA131CFB5E}"/>
              </a:ext>
            </a:extLst>
          </p:cNvPr>
          <p:cNvSpPr/>
          <p:nvPr/>
        </p:nvSpPr>
        <p:spPr>
          <a:xfrm>
            <a:off x="9061270" y="6548884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BB55F0-7E09-4DC5-AC36-8AD4AD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25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6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C10C3-E3F8-4194-A48B-1FFFD64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Obrigado!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8AF02B-0090-4019-8446-283F89000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João Victor Barbosa Alves</a:t>
            </a:r>
          </a:p>
          <a:p>
            <a:r>
              <a:rPr lang="en-US" sz="1600" dirty="0"/>
              <a:t>+55 (31) 9 8708 4496</a:t>
            </a:r>
          </a:p>
          <a:p>
            <a:r>
              <a:rPr lang="en-US" sz="1600" dirty="0"/>
              <a:t>b.alves.jv@gmail.com</a:t>
            </a:r>
            <a:endParaRPr lang="pt-BR" sz="16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BF0DFC-8D6A-4617-90EE-B47B8597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26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4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99F687F-2850-41A5-94BD-6288C23BE82B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98D52CAE-B24D-44D5-AE89-89845B8EB837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8A8188E-695D-4930-A16E-CE9787D6DCD2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AF3234C-40CA-47D4-AFE8-FADBAF48E6E3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758602F-CCE7-4034-9C2C-F11FDCB8DEC8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F061CC5-AFC7-4C79-865E-4ACDCCED5919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0028BCE-77B9-48C0-96A1-8B42B332DD07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B0143F8-357C-433D-8ABA-3596A5524191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EEC323-25F4-4ACE-80C6-FC01ECE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B39761-66A7-48E7-BF45-C7AFFD86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Aprendizado de máquina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Maldição da Dimensionalidade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945F642-BA7A-4391-AA5E-FA74A09E642B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7CA008AD-6ADC-44AB-9C21-D0F5F5A8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3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7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1036BB1-1ACE-4F6F-8893-0C70343D976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4927884-7F2C-456F-8493-7A89BC92BBB2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1A6A916-4AC3-4CC3-9BA2-BCA336DFCC65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93A092B-CDE0-4C04-824C-13F3AA0CE4AA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422A3CA-D693-43C6-B87B-3A802DCFE671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1783D93-2E8E-4339-A149-DF700F885B08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CB7D9EE-8F0B-4118-9406-E0CD5A749551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0280EE2-D42E-4AA0-8716-1AEF8FCF4E66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1295"/>
            <a:ext cx="6654148" cy="4417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Termo cunhado em 1959 por Arthur Samuel (IBM).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Sistemas que são capazes de generalizar a partir de </a:t>
            </a:r>
            <a:r>
              <a:rPr lang="pt-BR" sz="3000" b="1" dirty="0"/>
              <a:t>exemplos</a:t>
            </a:r>
            <a:r>
              <a:rPr lang="pt-BR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Aplicações diversas: da pesquisa WEB à carros autônomos.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</p:txBody>
      </p:sp>
      <p:pic>
        <p:nvPicPr>
          <p:cNvPr id="4" name="Picture 2" descr="Image result for machine learning">
            <a:extLst>
              <a:ext uri="{FF2B5EF4-FFF2-40B4-BE49-F238E27FC236}">
                <a16:creationId xmlns:a16="http://schemas.microsoft.com/office/drawing/2014/main" id="{BC3DA475-72E3-4E6E-AF6E-823A044C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36" y="1696111"/>
            <a:ext cx="292881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43144347-8657-4B78-9075-CF032E0CAD37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208F7-252C-4FED-A012-54D87748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4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8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87DE7B3-840A-4F86-906C-0E04B5501537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48E18A13-7047-4B32-A071-0CB09FC24ACA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5DF177B-E31D-4364-8FC0-C717B5D4DEEC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E765DE7-8EEB-45F9-9CDD-5E5A630A8EC9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8B3676E-3351-48F8-B884-7A8268885EE6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3567F21-F955-480C-9B1B-DCA0EE1027B7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F22F170-45FC-4979-8F49-791F42066DF6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2EE74EC-1A1F-4A8E-9940-A0AC9188647F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51295"/>
            <a:ext cx="10058400" cy="512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</a:t>
            </a:r>
            <a:r>
              <a:rPr lang="pt-BR" sz="3200" dirty="0"/>
              <a:t>Duas componentes principais: dados e modelo(s).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dirty="0"/>
              <a:t> Principais desafios: </a:t>
            </a:r>
            <a:r>
              <a:rPr lang="pt-BR" sz="3200" i="1" dirty="0" err="1"/>
              <a:t>underfitting</a:t>
            </a:r>
            <a:r>
              <a:rPr lang="pt-BR" sz="3200" i="1" dirty="0"/>
              <a:t> e </a:t>
            </a:r>
            <a:r>
              <a:rPr lang="pt-BR" sz="3200" i="1" dirty="0" err="1"/>
              <a:t>overfitting</a:t>
            </a:r>
            <a:r>
              <a:rPr lang="pt-BR" sz="3200" i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>
              <a:buFont typeface="Wingdings" panose="05000000000000000000" pitchFamily="2" charset="2"/>
              <a:buChar char="Ø"/>
            </a:pPr>
            <a:endParaRPr lang="pt-BR" sz="3000" i="1" dirty="0"/>
          </a:p>
          <a:p>
            <a:pPr marL="0" indent="0">
              <a:buNone/>
            </a:pPr>
            <a:endParaRPr lang="pt-BR" sz="1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900" dirty="0"/>
              <a:t> </a:t>
            </a:r>
            <a:r>
              <a:rPr lang="pt-BR" sz="3900" b="1" dirty="0"/>
              <a:t>Qual a influencia do número de variáveis?</a:t>
            </a:r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A0E2EA-89BA-4C03-8C3C-FA998D36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8"/>
            <a:ext cx="3600000" cy="24321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D37B24-E505-4D50-B479-D9F608477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7"/>
            <a:ext cx="3600000" cy="24321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35587C-2F66-412D-88F2-27EED1072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5"/>
            <a:ext cx="3600000" cy="24321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12C9DF-4A68-4F27-B116-C191DF882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00" y="2740636"/>
            <a:ext cx="3600000" cy="2432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13BB19-FF89-4656-9DAC-6636A2F9A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22" y="2740637"/>
            <a:ext cx="3600000" cy="2432172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5C838695-6867-45ED-9C24-F8194D38A312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1F068E-EF7E-4DA6-B537-DD41D04D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5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9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7D85683-3D8B-4258-821C-598CF223B050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7D7EE37-D991-4A68-AA8D-D3DA1C2665F1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8A30F05-AB9D-47BD-A734-BD33D0FC5FAF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67ECBDC-9CC6-4F38-BEFB-C46DA24A1975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E035E0-172F-4315-868F-2E699AFD4435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08C211F-9FD7-49A8-948F-F30569401CA2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1FCCCE5-B700-4B52-8E8C-6C14974949CA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BD175D-3A4E-49D2-82E9-F9CA8B9878C8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27E4060-0ABC-47D4-8A94-188A2B4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Maldição da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8B8B-067A-417A-B73A-EA8CA018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Aumento do número de dimensões: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dirty="0"/>
              <a:t> Aumento do volume do espaço amostral;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Dados esparsos;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/>
              <a:t> Mais amostras são necessárias.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3000" dirty="0"/>
          </a:p>
          <a:p>
            <a:pPr marL="0" indent="0">
              <a:buNone/>
            </a:pPr>
            <a:endParaRPr lang="pt-BR"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AFA227-AF45-4D91-A61A-CC8ED0C3C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5" b="2543"/>
          <a:stretch/>
        </p:blipFill>
        <p:spPr>
          <a:xfrm>
            <a:off x="2624137" y="3349951"/>
            <a:ext cx="6943725" cy="258083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21DE0710-85D4-451C-BCA8-A5680BBD8B60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9C55EDF-5C8F-4C31-BDCD-E22B8BC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6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3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9A72360-8B06-400B-A37E-75C0CD80DB36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3311231-7D75-4C5A-BAC5-66EA8C3F86F0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2E86DBE-2BFD-40F6-AFBA-40C1889DABBF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5571E44-4B70-4C00-B44C-6D91E009AF29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35087C4-BB71-42A7-B922-EEE9EC51C36F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4736F25-E6B4-4CC4-A8FC-2BC14985921D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1B44931-8517-4729-91AB-4A9A38558F0F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1B645CE-8189-4C34-A81E-FFC012D111B1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10" name="Título 9">
            <a:extLst>
              <a:ext uri="{FF2B5EF4-FFF2-40B4-BE49-F238E27FC236}">
                <a16:creationId xmlns:a16="http://schemas.microsoft.com/office/drawing/2014/main" id="{037BF2C3-FA72-4F5C-BED8-47C7FFD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variáveis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E5621C-32E4-4DFD-9FD7-3C719976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Seleção de subconjunto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Validação cruzada k-</a:t>
            </a:r>
            <a:r>
              <a:rPr lang="pt-BR" sz="1500" dirty="0" err="1"/>
              <a:t>fold</a:t>
            </a: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Regressão linear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56A2A7E-3080-4C1B-AD58-E7D204EBF445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A847DF-FDBA-4329-AD40-24FA4507EAA0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FCB0D36-A794-4448-ACB4-80691597BE65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9C72815-4C9B-456F-A5BB-983E47F1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7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3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9D53E89-9149-4C6F-B1F9-4B8961A36D31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CE4713A-2809-4DEB-BEEA-6BC1954E0408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32445B0-DCC6-4319-A823-B9E215CE705B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FD5C1F5-C65D-4732-948C-8EE13FA87A40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730A387-62F6-42D2-8778-7CCAAE9593E0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BFF1A10-B5F7-41E2-B6C8-B471DE700C4F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AC4C436-1547-4B68-84D8-BE2F1095261C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F169A04-B3C0-4C0D-9AE1-BEA3C9A81D05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9846FB42-844D-4F4F-B548-591CAA2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Seleção de Variáveis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03035D-D9D4-44DE-B30C-946F0C8F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Pode ser realizada de maneira implícita ou explicita.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Encolhimento de parâmetros.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regularização.</a:t>
            </a:r>
            <a:r>
              <a:rPr lang="pt-BR" sz="3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000" dirty="0"/>
              <a:t> Redução de dimensionalidade.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600" dirty="0"/>
              <a:t> Exemplo: PCA, </a:t>
            </a:r>
            <a:r>
              <a:rPr lang="pt-BR" sz="2600" i="1" dirty="0" err="1"/>
              <a:t>autoencoder</a:t>
            </a:r>
            <a:r>
              <a:rPr lang="pt-BR" sz="2600" i="1" dirty="0"/>
              <a:t>.</a:t>
            </a:r>
            <a:r>
              <a:rPr lang="pt-BR" sz="3000" dirty="0"/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3000" dirty="0"/>
              <a:t> Seleção manual.</a:t>
            </a:r>
            <a:endParaRPr lang="pt-B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 Seleção de subconjunto.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7A4E58-E25F-444A-8DD4-C5D017FE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51" y="2269094"/>
            <a:ext cx="3405929" cy="36000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B9213D4C-9DE1-4280-83C5-CEE11F0F426D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DC4899-1FBD-4C4D-99DE-27F03553E1EB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4FCC174-A341-4A74-8B1C-7AA3BC2B0A39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0FC82-C7FD-4ED2-B68C-D24D7114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8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0007800-551F-4F83-9400-448006802787}"/>
              </a:ext>
            </a:extLst>
          </p:cNvPr>
          <p:cNvGrpSpPr/>
          <p:nvPr/>
        </p:nvGrpSpPr>
        <p:grpSpPr>
          <a:xfrm>
            <a:off x="2986051" y="6528194"/>
            <a:ext cx="6280858" cy="228306"/>
            <a:chOff x="2986051" y="6528194"/>
            <a:chExt cx="6280858" cy="228306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3849FAB-3501-4629-8313-A5194384BB5C}"/>
                </a:ext>
              </a:extLst>
            </p:cNvPr>
            <p:cNvSpPr/>
            <p:nvPr/>
          </p:nvSpPr>
          <p:spPr>
            <a:xfrm>
              <a:off x="3099451" y="6588215"/>
              <a:ext cx="6138164" cy="119032"/>
            </a:xfrm>
            <a:prstGeom prst="roundRect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9922357-ED66-4AA1-BDA4-D787D8571172}"/>
                </a:ext>
              </a:extLst>
            </p:cNvPr>
            <p:cNvSpPr/>
            <p:nvPr/>
          </p:nvSpPr>
          <p:spPr>
            <a:xfrm>
              <a:off x="2986051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468C5A7-DE73-4082-BEEC-2DA2FF4899DF}"/>
                </a:ext>
              </a:extLst>
            </p:cNvPr>
            <p:cNvSpPr/>
            <p:nvPr/>
          </p:nvSpPr>
          <p:spPr>
            <a:xfrm>
              <a:off x="6013139" y="6528480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D856207-9436-4116-BEB4-2A052368F04E}"/>
                </a:ext>
              </a:extLst>
            </p:cNvPr>
            <p:cNvSpPr/>
            <p:nvPr/>
          </p:nvSpPr>
          <p:spPr>
            <a:xfrm>
              <a:off x="7526683" y="6528479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D0B168E-182A-4032-980D-0E5EBFB95645}"/>
                </a:ext>
              </a:extLst>
            </p:cNvPr>
            <p:cNvSpPr/>
            <p:nvPr/>
          </p:nvSpPr>
          <p:spPr>
            <a:xfrm>
              <a:off x="9040109" y="6528194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5BC1BA3-C8AA-44C8-879F-669D75A8EB13}"/>
                </a:ext>
              </a:extLst>
            </p:cNvPr>
            <p:cNvSpPr/>
            <p:nvPr/>
          </p:nvSpPr>
          <p:spPr>
            <a:xfrm>
              <a:off x="4499595" y="6528481"/>
              <a:ext cx="226800" cy="228019"/>
            </a:xfrm>
            <a:prstGeom prst="ellipse">
              <a:avLst/>
            </a:prstGeom>
            <a:solidFill>
              <a:srgbClr val="92A9B9"/>
            </a:solidFill>
            <a:ln w="38100">
              <a:solidFill>
                <a:srgbClr val="E8E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B801CBF-E08A-43E7-BC14-E4824953E2C6}"/>
                </a:ext>
              </a:extLst>
            </p:cNvPr>
            <p:cNvSpPr/>
            <p:nvPr/>
          </p:nvSpPr>
          <p:spPr>
            <a:xfrm>
              <a:off x="3087879" y="6599004"/>
              <a:ext cx="6056121" cy="86400"/>
            </a:xfrm>
            <a:prstGeom prst="rect">
              <a:avLst/>
            </a:prstGeom>
            <a:solidFill>
              <a:srgbClr val="92A9B9"/>
            </a:solidFill>
            <a:ln w="3175">
              <a:solidFill>
                <a:srgbClr val="92A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413AAD-838A-4805-8A40-70ADBEDD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Subconjunto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3000" dirty="0"/>
                  <a:t> Seleção do melhor subconjunto: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Seleção do melhor modelo depende da métrica definida;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Busca exaustiva;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Em geral, computacionalmente inviável (ajuste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pt-BR" sz="2600" dirty="0"/>
                  <a:t> modelos); 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sz="2600" dirty="0"/>
                  <a:t> Ótimo global. 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169DCEA-2D15-41CC-A308-C2EF16B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>
            <a:extLst>
              <a:ext uri="{FF2B5EF4-FFF2-40B4-BE49-F238E27FC236}">
                <a16:creationId xmlns:a16="http://schemas.microsoft.com/office/drawing/2014/main" id="{0A2B7CA5-AB68-417E-8C87-46DE80DEB301}"/>
              </a:ext>
            </a:extLst>
          </p:cNvPr>
          <p:cNvSpPr/>
          <p:nvPr/>
        </p:nvSpPr>
        <p:spPr>
          <a:xfrm>
            <a:off x="3006715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49268F-E08C-41BA-BF68-AAF83D9A887E}"/>
              </a:ext>
            </a:extLst>
          </p:cNvPr>
          <p:cNvSpPr/>
          <p:nvPr/>
        </p:nvSpPr>
        <p:spPr>
          <a:xfrm>
            <a:off x="3148683" y="6601449"/>
            <a:ext cx="1528763" cy="90000"/>
          </a:xfrm>
          <a:prstGeom prst="rect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036991F-340D-4817-9BC9-41D1DB922090}"/>
              </a:ext>
            </a:extLst>
          </p:cNvPr>
          <p:cNvSpPr/>
          <p:nvPr/>
        </p:nvSpPr>
        <p:spPr>
          <a:xfrm>
            <a:off x="4521142" y="6550403"/>
            <a:ext cx="183600" cy="183600"/>
          </a:xfrm>
          <a:prstGeom prst="ellipse">
            <a:avLst/>
          </a:prstGeom>
          <a:solidFill>
            <a:srgbClr val="465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370E1224-2736-4180-B19A-23AADCBD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E728-132D-41DA-8DF2-1842580122B4}" type="slidenum">
              <a:rPr lang="pt-BR" smtClean="0"/>
              <a:pPr/>
              <a:t>9</a:t>
            </a:fld>
            <a:r>
              <a:rPr lang="pt-BR"/>
              <a:t>/26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Personalizada 2">
      <a:dk1>
        <a:srgbClr val="000000"/>
      </a:dk1>
      <a:lt1>
        <a:srgbClr val="D1D9E1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</TotalTime>
  <Words>753</Words>
  <Application>Microsoft Office PowerPoint</Application>
  <PresentationFormat>Widescreen</PresentationFormat>
  <Paragraphs>161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Retrospectiva</vt:lpstr>
      <vt:lpstr>Seleção de Variáveis utilizando Preditores Lineares e Validação Cruzada</vt:lpstr>
      <vt:lpstr>Programa</vt:lpstr>
      <vt:lpstr>Motivação</vt:lpstr>
      <vt:lpstr>Aprendizado de máquina</vt:lpstr>
      <vt:lpstr>Aprendizado de máquina</vt:lpstr>
      <vt:lpstr>Maldição da Dimensionalidade</vt:lpstr>
      <vt:lpstr>Seleção de variáveis</vt:lpstr>
      <vt:lpstr>Seleção de Variáveis</vt:lpstr>
      <vt:lpstr>Seleção de Subconjunto</vt:lpstr>
      <vt:lpstr>Seleção de Subconjunto</vt:lpstr>
      <vt:lpstr>Validação Cruzada k-fold</vt:lpstr>
      <vt:lpstr>Validação Cruzada k-fold</vt:lpstr>
      <vt:lpstr>Regressão Linear</vt:lpstr>
      <vt:lpstr>Algoritmo proposto</vt:lpstr>
      <vt:lpstr>Algoritmo proposto</vt:lpstr>
      <vt:lpstr>Algoritmo proposto</vt:lpstr>
      <vt:lpstr>Resultados</vt:lpstr>
      <vt:lpstr>Metodologia</vt:lpstr>
      <vt:lpstr>Communities and Crime</vt:lpstr>
      <vt:lpstr>Communities and Crime</vt:lpstr>
      <vt:lpstr>Wisconsin Breast Cancer</vt:lpstr>
      <vt:lpstr>Wisconsin Breast Cancer</vt:lpstr>
      <vt:lpstr>Considerações finais</vt:lpstr>
      <vt:lpstr>Discussão</vt:lpstr>
      <vt:lpstr>Recomendações para Estudos Futuros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Seleção Incremental de Variáveis utilizando Preditores Lineares e Validação Cruzada</dc:title>
  <dc:creator>João Alves</dc:creator>
  <cp:lastModifiedBy>João Victor</cp:lastModifiedBy>
  <cp:revision>39</cp:revision>
  <dcterms:created xsi:type="dcterms:W3CDTF">2018-11-12T13:21:03Z</dcterms:created>
  <dcterms:modified xsi:type="dcterms:W3CDTF">2018-12-04T00:49:20Z</dcterms:modified>
</cp:coreProperties>
</file>