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70" r:id="rId4"/>
    <p:sldId id="258" r:id="rId5"/>
    <p:sldId id="274" r:id="rId6"/>
    <p:sldId id="273" r:id="rId7"/>
    <p:sldId id="260" r:id="rId8"/>
    <p:sldId id="277" r:id="rId9"/>
    <p:sldId id="278" r:id="rId10"/>
    <p:sldId id="280" r:id="rId11"/>
    <p:sldId id="281" r:id="rId12"/>
    <p:sldId id="265" r:id="rId13"/>
    <p:sldId id="275" r:id="rId14"/>
    <p:sldId id="259" r:id="rId15"/>
    <p:sldId id="263" r:id="rId16"/>
    <p:sldId id="282" r:id="rId17"/>
    <p:sldId id="283" r:id="rId18"/>
    <p:sldId id="284" r:id="rId19"/>
    <p:sldId id="285" r:id="rId20"/>
    <p:sldId id="287" r:id="rId21"/>
    <p:sldId id="286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E6E"/>
    <a:srgbClr val="618197"/>
    <a:srgbClr val="92A9B9"/>
    <a:srgbClr val="E8ECF0"/>
    <a:srgbClr val="D1D9E1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4C02D-22F9-4C84-B909-0D929AA75BA2}" v="514" dt="2018-12-03T13:10:30.120"/>
    <p1510:client id="{7D82DBA0-7192-4074-8787-8983502882EF}" v="412" dt="2018-12-03T17:36:17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5887" autoAdjust="0"/>
  </p:normalViewPr>
  <p:slideViewPr>
    <p:cSldViewPr snapToGrid="0">
      <p:cViewPr>
        <p:scale>
          <a:sx n="100" d="100"/>
          <a:sy n="100" d="100"/>
        </p:scale>
        <p:origin x="22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lves" userId="a24b4f47-7b1f-4e15-b6fc-525c605dca1c" providerId="ADAL" clId="{7D82DBA0-7192-4074-8787-8983502882EF}"/>
    <pc:docChg chg="undo custSel addSld delSld modSld sldOrd modMainMaster">
      <pc:chgData name="João Alves" userId="a24b4f47-7b1f-4e15-b6fc-525c605dca1c" providerId="ADAL" clId="{7D82DBA0-7192-4074-8787-8983502882EF}" dt="2018-12-03T17:35:56.376" v="2192"/>
      <pc:docMkLst>
        <pc:docMk/>
      </pc:docMkLst>
      <pc:sldChg chg="modSp">
        <pc:chgData name="João Alves" userId="a24b4f47-7b1f-4e15-b6fc-525c605dca1c" providerId="ADAL" clId="{7D82DBA0-7192-4074-8787-8983502882EF}" dt="2018-12-03T17:15:41.337" v="1861" actId="20577"/>
        <pc:sldMkLst>
          <pc:docMk/>
          <pc:sldMk cId="1681993375" sldId="256"/>
        </pc:sldMkLst>
        <pc:spChg chg="mod">
          <ac:chgData name="João Alves" userId="a24b4f47-7b1f-4e15-b6fc-525c605dca1c" providerId="ADAL" clId="{7D82DBA0-7192-4074-8787-8983502882EF}" dt="2018-12-03T17:15:41.337" v="1861" actId="20577"/>
          <ac:spMkLst>
            <pc:docMk/>
            <pc:sldMk cId="1681993375" sldId="256"/>
            <ac:spMk id="3" creationId="{29EEFFD5-8F0C-49D1-9C85-2758C7FFFF7C}"/>
          </ac:spMkLst>
        </pc:spChg>
      </pc:sldChg>
      <pc:sldChg chg="delSp modSp">
        <pc:chgData name="João Alves" userId="a24b4f47-7b1f-4e15-b6fc-525c605dca1c" providerId="ADAL" clId="{7D82DBA0-7192-4074-8787-8983502882EF}" dt="2018-12-03T17:33:06.448" v="2167" actId="478"/>
        <pc:sldMkLst>
          <pc:docMk/>
          <pc:sldMk cId="2780821206" sldId="258"/>
        </pc:sldMkLst>
        <pc:spChg chg="del mod">
          <ac:chgData name="João Alves" userId="a24b4f47-7b1f-4e15-b6fc-525c605dca1c" providerId="ADAL" clId="{7D82DBA0-7192-4074-8787-8983502882EF}" dt="2018-12-03T17:33:06.448" v="2167" actId="478"/>
          <ac:spMkLst>
            <pc:docMk/>
            <pc:sldMk cId="2780821206" sldId="258"/>
            <ac:spMk id="5" creationId="{3CB2EF05-44BF-4A73-B062-5A2A137D91CF}"/>
          </ac:spMkLst>
        </pc:spChg>
      </pc:sldChg>
      <pc:sldChg chg="addSp delSp modSp">
        <pc:chgData name="João Alves" userId="a24b4f47-7b1f-4e15-b6fc-525c605dca1c" providerId="ADAL" clId="{7D82DBA0-7192-4074-8787-8983502882EF}" dt="2018-12-03T17:35:56.376" v="2192"/>
        <pc:sldMkLst>
          <pc:docMk/>
          <pc:sldMk cId="940341950" sldId="259"/>
        </pc:sldMkLst>
        <pc:spChg chg="add mod">
          <ac:chgData name="João Alves" userId="a24b4f47-7b1f-4e15-b6fc-525c605dca1c" providerId="ADAL" clId="{7D82DBA0-7192-4074-8787-8983502882EF}" dt="2018-12-03T17:35:56.376" v="2192"/>
          <ac:spMkLst>
            <pc:docMk/>
            <pc:sldMk cId="940341950" sldId="259"/>
            <ac:spMk id="3" creationId="{0E4CBCA1-55DD-41EB-A59F-7A98F7F89D1D}"/>
          </ac:spMkLst>
        </pc:spChg>
        <pc:spChg chg="del">
          <ac:chgData name="João Alves" userId="a24b4f47-7b1f-4e15-b6fc-525c605dca1c" providerId="ADAL" clId="{7D82DBA0-7192-4074-8787-8983502882EF}" dt="2018-12-03T17:35:56.376" v="2192"/>
          <ac:spMkLst>
            <pc:docMk/>
            <pc:sldMk cId="940341950" sldId="259"/>
            <ac:spMk id="5" creationId="{965C17C3-5628-4F81-8B1B-93FC44C20F21}"/>
          </ac:spMkLst>
        </pc:spChg>
        <pc:spChg chg="del">
          <ac:chgData name="João Alves" userId="a24b4f47-7b1f-4e15-b6fc-525c605dca1c" providerId="ADAL" clId="{7D82DBA0-7192-4074-8787-8983502882EF}" dt="2018-12-03T17:34:31.966" v="2182" actId="478"/>
          <ac:spMkLst>
            <pc:docMk/>
            <pc:sldMk cId="940341950" sldId="259"/>
            <ac:spMk id="6" creationId="{5B7CA6ED-2D37-44A2-9B11-CF5A1971790A}"/>
          </ac:spMkLst>
        </pc:spChg>
      </pc:sldChg>
      <pc:sldChg chg="delSp">
        <pc:chgData name="João Alves" userId="a24b4f47-7b1f-4e15-b6fc-525c605dca1c" providerId="ADAL" clId="{7D82DBA0-7192-4074-8787-8983502882EF}" dt="2018-12-03T17:34:55.041" v="2189" actId="478"/>
        <pc:sldMkLst>
          <pc:docMk/>
          <pc:sldMk cId="2422354569" sldId="260"/>
        </pc:sldMkLst>
        <pc:spChg chg="del">
          <ac:chgData name="João Alves" userId="a24b4f47-7b1f-4e15-b6fc-525c605dca1c" providerId="ADAL" clId="{7D82DBA0-7192-4074-8787-8983502882EF}" dt="2018-12-03T17:34:55.041" v="2189" actId="478"/>
          <ac:spMkLst>
            <pc:docMk/>
            <pc:sldMk cId="2422354569" sldId="260"/>
            <ac:spMk id="12" creationId="{043F1B43-902B-464D-A858-92B706AC063C}"/>
          </ac:spMkLst>
        </pc:spChg>
      </pc:sldChg>
      <pc:sldChg chg="addSp delSp modSp delAnim modAnim">
        <pc:chgData name="João Alves" userId="a24b4f47-7b1f-4e15-b6fc-525c605dca1c" providerId="ADAL" clId="{7D82DBA0-7192-4074-8787-8983502882EF}" dt="2018-12-03T17:34:27.905" v="2181" actId="478"/>
        <pc:sldMkLst>
          <pc:docMk/>
          <pc:sldMk cId="3907123056" sldId="263"/>
        </pc:sldMkLst>
        <pc:spChg chg="del">
          <ac:chgData name="João Alves" userId="a24b4f47-7b1f-4e15-b6fc-525c605dca1c" providerId="ADAL" clId="{7D82DBA0-7192-4074-8787-8983502882EF}" dt="2018-12-03T17:34:27.905" v="2181" actId="478"/>
          <ac:spMkLst>
            <pc:docMk/>
            <pc:sldMk cId="3907123056" sldId="263"/>
            <ac:spMk id="4" creationId="{D09415BE-98D0-4AA4-B095-1A9B93A681BE}"/>
          </ac:spMkLst>
        </pc:spChg>
        <pc:spChg chg="mod">
          <ac:chgData name="João Alves" userId="a24b4f47-7b1f-4e15-b6fc-525c605dca1c" providerId="ADAL" clId="{7D82DBA0-7192-4074-8787-8983502882EF}" dt="2018-12-03T16:28:48.625" v="791" actId="14100"/>
          <ac:spMkLst>
            <pc:docMk/>
            <pc:sldMk cId="3907123056" sldId="263"/>
            <ac:spMk id="9" creationId="{E221C773-0FEF-4348-90F5-EADDDC3D1A34}"/>
          </ac:spMkLst>
        </pc:spChg>
        <pc:spChg chg="del mod">
          <ac:chgData name="João Alves" userId="a24b4f47-7b1f-4e15-b6fc-525c605dca1c" providerId="ADAL" clId="{7D82DBA0-7192-4074-8787-8983502882EF}" dt="2018-12-03T16:29:02.022" v="794" actId="478"/>
          <ac:spMkLst>
            <pc:docMk/>
            <pc:sldMk cId="3907123056" sldId="263"/>
            <ac:spMk id="10" creationId="{1404E4D2-7DAE-430F-BDAA-29C1ED79EE0E}"/>
          </ac:spMkLst>
        </pc:spChg>
        <pc:spChg chg="add mod">
          <ac:chgData name="João Alves" userId="a24b4f47-7b1f-4e15-b6fc-525c605dca1c" providerId="ADAL" clId="{7D82DBA0-7192-4074-8787-8983502882EF}" dt="2018-12-03T16:29:06.849" v="796" actId="1076"/>
          <ac:spMkLst>
            <pc:docMk/>
            <pc:sldMk cId="3907123056" sldId="263"/>
            <ac:spMk id="26" creationId="{3E4F654E-AEAD-4BAB-8378-5DF2F391FF47}"/>
          </ac:spMkLst>
        </pc:spChg>
      </pc:sldChg>
      <pc:sldChg chg="delSp">
        <pc:chgData name="João Alves" userId="a24b4f47-7b1f-4e15-b6fc-525c605dca1c" providerId="ADAL" clId="{7D82DBA0-7192-4074-8787-8983502882EF}" dt="2018-12-03T17:34:37.472" v="2184" actId="478"/>
        <pc:sldMkLst>
          <pc:docMk/>
          <pc:sldMk cId="2468578992" sldId="265"/>
        </pc:sldMkLst>
        <pc:spChg chg="del">
          <ac:chgData name="João Alves" userId="a24b4f47-7b1f-4e15-b6fc-525c605dca1c" providerId="ADAL" clId="{7D82DBA0-7192-4074-8787-8983502882EF}" dt="2018-12-03T17:34:37.472" v="2184" actId="478"/>
          <ac:spMkLst>
            <pc:docMk/>
            <pc:sldMk cId="2468578992" sldId="265"/>
            <ac:spMk id="11" creationId="{64EED379-E3AC-4160-AE5A-E9923209B74B}"/>
          </ac:spMkLst>
        </pc:spChg>
      </pc:sldChg>
      <pc:sldChg chg="delSp modSp">
        <pc:chgData name="João Alves" userId="a24b4f47-7b1f-4e15-b6fc-525c605dca1c" providerId="ADAL" clId="{7D82DBA0-7192-4074-8787-8983502882EF}" dt="2018-12-03T17:32:49.287" v="2166" actId="478"/>
        <pc:sldMkLst>
          <pc:docMk/>
          <pc:sldMk cId="3215766593" sldId="270"/>
        </pc:sldMkLst>
        <pc:spChg chg="del mod">
          <ac:chgData name="João Alves" userId="a24b4f47-7b1f-4e15-b6fc-525c605dca1c" providerId="ADAL" clId="{7D82DBA0-7192-4074-8787-8983502882EF}" dt="2018-12-03T17:32:49.287" v="2166" actId="478"/>
          <ac:spMkLst>
            <pc:docMk/>
            <pc:sldMk cId="3215766593" sldId="270"/>
            <ac:spMk id="4" creationId="{15E7EE6B-4557-4403-87DF-53D45F45D9D0}"/>
          </ac:spMkLst>
        </pc:spChg>
      </pc:sldChg>
      <pc:sldChg chg="delSp">
        <pc:chgData name="João Alves" userId="a24b4f47-7b1f-4e15-b6fc-525c605dca1c" providerId="ADAL" clId="{7D82DBA0-7192-4074-8787-8983502882EF}" dt="2018-12-03T17:34:57.725" v="2190" actId="478"/>
        <pc:sldMkLst>
          <pc:docMk/>
          <pc:sldMk cId="1206390375" sldId="273"/>
        </pc:sldMkLst>
        <pc:spChg chg="del">
          <ac:chgData name="João Alves" userId="a24b4f47-7b1f-4e15-b6fc-525c605dca1c" providerId="ADAL" clId="{7D82DBA0-7192-4074-8787-8983502882EF}" dt="2018-12-03T17:34:57.725" v="2190" actId="478"/>
          <ac:spMkLst>
            <pc:docMk/>
            <pc:sldMk cId="1206390375" sldId="273"/>
            <ac:spMk id="8" creationId="{CA534A6C-3F56-4825-99AD-6DB20675BE54}"/>
          </ac:spMkLst>
        </pc:spChg>
      </pc:sldChg>
      <pc:sldChg chg="delSp modSp modAnim">
        <pc:chgData name="João Alves" userId="a24b4f47-7b1f-4e15-b6fc-525c605dca1c" providerId="ADAL" clId="{7D82DBA0-7192-4074-8787-8983502882EF}" dt="2018-12-03T17:35:00.910" v="2191" actId="478"/>
        <pc:sldMkLst>
          <pc:docMk/>
          <pc:sldMk cId="762971835" sldId="274"/>
        </pc:sldMkLst>
        <pc:spChg chg="mod">
          <ac:chgData name="João Alves" userId="a24b4f47-7b1f-4e15-b6fc-525c605dca1c" providerId="ADAL" clId="{7D82DBA0-7192-4074-8787-8983502882EF}" dt="2018-12-03T17:17:37.174" v="1987" actId="113"/>
          <ac:spMkLst>
            <pc:docMk/>
            <pc:sldMk cId="762971835" sldId="274"/>
            <ac:spMk id="3" creationId="{F6F28B8B-067A-417A-B73A-EA8CA018D373}"/>
          </ac:spMkLst>
        </pc:spChg>
        <pc:spChg chg="del mod">
          <ac:chgData name="João Alves" userId="a24b4f47-7b1f-4e15-b6fc-525c605dca1c" providerId="ADAL" clId="{7D82DBA0-7192-4074-8787-8983502882EF}" dt="2018-12-03T17:35:00.910" v="2191" actId="478"/>
          <ac:spMkLst>
            <pc:docMk/>
            <pc:sldMk cId="762971835" sldId="274"/>
            <ac:spMk id="16" creationId="{54B0FC8E-090F-4EBA-99D2-0131C80D0D97}"/>
          </ac:spMkLst>
        </pc:spChg>
      </pc:sldChg>
      <pc:sldChg chg="delSp">
        <pc:chgData name="João Alves" userId="a24b4f47-7b1f-4e15-b6fc-525c605dca1c" providerId="ADAL" clId="{7D82DBA0-7192-4074-8787-8983502882EF}" dt="2018-12-03T17:34:35.448" v="2183" actId="478"/>
        <pc:sldMkLst>
          <pc:docMk/>
          <pc:sldMk cId="3369046209" sldId="275"/>
        </pc:sldMkLst>
        <pc:spChg chg="del">
          <ac:chgData name="João Alves" userId="a24b4f47-7b1f-4e15-b6fc-525c605dca1c" providerId="ADAL" clId="{7D82DBA0-7192-4074-8787-8983502882EF}" dt="2018-12-03T17:34:35.448" v="2183" actId="478"/>
          <ac:spMkLst>
            <pc:docMk/>
            <pc:sldMk cId="3369046209" sldId="275"/>
            <ac:spMk id="4" creationId="{DBFAF6B9-4EC5-42DD-948B-79C503F2805A}"/>
          </ac:spMkLst>
        </pc:spChg>
      </pc:sldChg>
      <pc:sldChg chg="delSp modAnim">
        <pc:chgData name="João Alves" userId="a24b4f47-7b1f-4e15-b6fc-525c605dca1c" providerId="ADAL" clId="{7D82DBA0-7192-4074-8787-8983502882EF}" dt="2018-12-03T17:34:51.713" v="2188" actId="478"/>
        <pc:sldMkLst>
          <pc:docMk/>
          <pc:sldMk cId="2474705256" sldId="277"/>
        </pc:sldMkLst>
        <pc:spChg chg="del">
          <ac:chgData name="João Alves" userId="a24b4f47-7b1f-4e15-b6fc-525c605dca1c" providerId="ADAL" clId="{7D82DBA0-7192-4074-8787-8983502882EF}" dt="2018-12-03T17:34:51.713" v="2188" actId="478"/>
          <ac:spMkLst>
            <pc:docMk/>
            <pc:sldMk cId="2474705256" sldId="277"/>
            <ac:spMk id="7" creationId="{E0526133-56BD-4046-B40B-C903A9AAEA25}"/>
          </ac:spMkLst>
        </pc:spChg>
      </pc:sldChg>
      <pc:sldChg chg="delSp">
        <pc:chgData name="João Alves" userId="a24b4f47-7b1f-4e15-b6fc-525c605dca1c" providerId="ADAL" clId="{7D82DBA0-7192-4074-8787-8983502882EF}" dt="2018-12-03T17:34:48.517" v="2187" actId="478"/>
        <pc:sldMkLst>
          <pc:docMk/>
          <pc:sldMk cId="409888867" sldId="278"/>
        </pc:sldMkLst>
        <pc:spChg chg="del">
          <ac:chgData name="João Alves" userId="a24b4f47-7b1f-4e15-b6fc-525c605dca1c" providerId="ADAL" clId="{7D82DBA0-7192-4074-8787-8983502882EF}" dt="2018-12-03T17:34:48.517" v="2187" actId="478"/>
          <ac:spMkLst>
            <pc:docMk/>
            <pc:sldMk cId="409888867" sldId="278"/>
            <ac:spMk id="5" creationId="{2C2D0788-3C9E-4690-BA78-DF88E2600927}"/>
          </ac:spMkLst>
        </pc:spChg>
      </pc:sldChg>
      <pc:sldChg chg="delSp modAnim">
        <pc:chgData name="João Alves" userId="a24b4f47-7b1f-4e15-b6fc-525c605dca1c" providerId="ADAL" clId="{7D82DBA0-7192-4074-8787-8983502882EF}" dt="2018-12-03T17:34:44.716" v="2186" actId="478"/>
        <pc:sldMkLst>
          <pc:docMk/>
          <pc:sldMk cId="2689908965" sldId="280"/>
        </pc:sldMkLst>
        <pc:spChg chg="del">
          <ac:chgData name="João Alves" userId="a24b4f47-7b1f-4e15-b6fc-525c605dca1c" providerId="ADAL" clId="{7D82DBA0-7192-4074-8787-8983502882EF}" dt="2018-12-03T17:34:44.716" v="2186" actId="478"/>
          <ac:spMkLst>
            <pc:docMk/>
            <pc:sldMk cId="2689908965" sldId="280"/>
            <ac:spMk id="9" creationId="{2B7F488A-DFE7-4F17-ACEB-54D583947E2D}"/>
          </ac:spMkLst>
        </pc:spChg>
      </pc:sldChg>
      <pc:sldChg chg="delSp">
        <pc:chgData name="João Alves" userId="a24b4f47-7b1f-4e15-b6fc-525c605dca1c" providerId="ADAL" clId="{7D82DBA0-7192-4074-8787-8983502882EF}" dt="2018-12-03T17:34:40.638" v="2185" actId="478"/>
        <pc:sldMkLst>
          <pc:docMk/>
          <pc:sldMk cId="2213341094" sldId="281"/>
        </pc:sldMkLst>
        <pc:spChg chg="del">
          <ac:chgData name="João Alves" userId="a24b4f47-7b1f-4e15-b6fc-525c605dca1c" providerId="ADAL" clId="{7D82DBA0-7192-4074-8787-8983502882EF}" dt="2018-12-03T17:34:40.638" v="2185" actId="478"/>
          <ac:spMkLst>
            <pc:docMk/>
            <pc:sldMk cId="2213341094" sldId="281"/>
            <ac:spMk id="6" creationId="{545D4E02-777A-4B70-82F4-B6D18094CAB7}"/>
          </ac:spMkLst>
        </pc:spChg>
      </pc:sldChg>
      <pc:sldChg chg="delSp">
        <pc:chgData name="João Alves" userId="a24b4f47-7b1f-4e15-b6fc-525c605dca1c" providerId="ADAL" clId="{7D82DBA0-7192-4074-8787-8983502882EF}" dt="2018-12-03T17:34:24.232" v="2180" actId="478"/>
        <pc:sldMkLst>
          <pc:docMk/>
          <pc:sldMk cId="3217250418" sldId="282"/>
        </pc:sldMkLst>
        <pc:spChg chg="del">
          <ac:chgData name="João Alves" userId="a24b4f47-7b1f-4e15-b6fc-525c605dca1c" providerId="ADAL" clId="{7D82DBA0-7192-4074-8787-8983502882EF}" dt="2018-12-03T17:34:24.232" v="2180" actId="478"/>
          <ac:spMkLst>
            <pc:docMk/>
            <pc:sldMk cId="3217250418" sldId="282"/>
            <ac:spMk id="4" creationId="{D02CFFF5-8B18-4429-BD60-CAAB517959F9}"/>
          </ac:spMkLst>
        </pc:spChg>
      </pc:sldChg>
      <pc:sldChg chg="addSp delSp modSp">
        <pc:chgData name="João Alves" userId="a24b4f47-7b1f-4e15-b6fc-525c605dca1c" providerId="ADAL" clId="{7D82DBA0-7192-4074-8787-8983502882EF}" dt="2018-12-03T17:34:20.221" v="2179" actId="478"/>
        <pc:sldMkLst>
          <pc:docMk/>
          <pc:sldMk cId="2033066550" sldId="283"/>
        </pc:sldMkLst>
        <pc:spChg chg="del">
          <ac:chgData name="João Alves" userId="a24b4f47-7b1f-4e15-b6fc-525c605dca1c" providerId="ADAL" clId="{7D82DBA0-7192-4074-8787-8983502882EF}" dt="2018-12-03T17:34:20.221" v="2179" actId="478"/>
          <ac:spMkLst>
            <pc:docMk/>
            <pc:sldMk cId="2033066550" sldId="283"/>
            <ac:spMk id="4" creationId="{891DA5DB-90DD-4B55-85B8-4CE30BC2C405}"/>
          </ac:spMkLst>
        </pc:spChg>
        <pc:spChg chg="mod">
          <ac:chgData name="João Alves" userId="a24b4f47-7b1f-4e15-b6fc-525c605dca1c" providerId="ADAL" clId="{7D82DBA0-7192-4074-8787-8983502882EF}" dt="2018-12-03T16:19:37.995" v="744" actId="255"/>
          <ac:spMkLst>
            <pc:docMk/>
            <pc:sldMk cId="2033066550" sldId="283"/>
            <ac:spMk id="6" creationId="{D61A1550-59B7-44A5-9E90-BF3BD9FE0AFA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7" creationId="{DA0E8B29-B4D0-45E4-BD75-7FCED389932B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16" creationId="{DAE69D81-D6FD-4D82-9EAA-338723949F62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17" creationId="{9F14F948-85F7-42D8-BAEE-EB3F86E68410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18" creationId="{39C9CCC0-C00C-4222-8D15-05799CF83033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19" creationId="{F8F79372-3370-4AB9-BC6B-90C97C8513F1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20" creationId="{D7671667-6AD0-46E3-9E13-58689280F8A2}"/>
          </ac:spMkLst>
        </pc:spChg>
        <pc:spChg chg="add mod">
          <ac:chgData name="João Alves" userId="a24b4f47-7b1f-4e15-b6fc-525c605dca1c" providerId="ADAL" clId="{7D82DBA0-7192-4074-8787-8983502882EF}" dt="2018-12-03T15:35:37.771" v="86" actId="1038"/>
          <ac:spMkLst>
            <pc:docMk/>
            <pc:sldMk cId="2033066550" sldId="283"/>
            <ac:spMk id="21" creationId="{805C2794-C561-4E45-90F0-D591F7BBF407}"/>
          </ac:spMkLst>
        </pc:spChg>
        <pc:spChg chg="add mod">
          <ac:chgData name="João Alves" userId="a24b4f47-7b1f-4e15-b6fc-525c605dca1c" providerId="ADAL" clId="{7D82DBA0-7192-4074-8787-8983502882EF}" dt="2018-12-03T15:35:37.771" v="86" actId="1038"/>
          <ac:spMkLst>
            <pc:docMk/>
            <pc:sldMk cId="2033066550" sldId="283"/>
            <ac:spMk id="22" creationId="{D604C493-04F8-4BBC-B243-EB03F3CA8FEF}"/>
          </ac:spMkLst>
        </pc:spChg>
        <pc:grpChg chg="add">
          <ac:chgData name="João Alves" userId="a24b4f47-7b1f-4e15-b6fc-525c605dca1c" providerId="ADAL" clId="{7D82DBA0-7192-4074-8787-8983502882EF}" dt="2018-12-03T15:35:18.745" v="79"/>
          <ac:grpSpMkLst>
            <pc:docMk/>
            <pc:sldMk cId="2033066550" sldId="283"/>
            <ac:grpSpMk id="8" creationId="{A3C4402C-892C-42A5-AF1A-B403701A5830}"/>
          </ac:grpSpMkLst>
        </pc:grpChg>
      </pc:sldChg>
      <pc:sldChg chg="addSp delSp modSp modAnim">
        <pc:chgData name="João Alves" userId="a24b4f47-7b1f-4e15-b6fc-525c605dca1c" providerId="ADAL" clId="{7D82DBA0-7192-4074-8787-8983502882EF}" dt="2018-12-03T17:34:16.912" v="2178" actId="478"/>
        <pc:sldMkLst>
          <pc:docMk/>
          <pc:sldMk cId="1931776462" sldId="284"/>
        </pc:sldMkLst>
        <pc:spChg chg="mod">
          <ac:chgData name="João Alves" userId="a24b4f47-7b1f-4e15-b6fc-525c605dca1c" providerId="ADAL" clId="{7D82DBA0-7192-4074-8787-8983502882EF}" dt="2018-12-03T15:40:46.578" v="179" actId="20577"/>
          <ac:spMkLst>
            <pc:docMk/>
            <pc:sldMk cId="1931776462" sldId="284"/>
            <ac:spMk id="5" creationId="{F59C66B1-0D94-462E-8DBA-BB25B56B8DFA}"/>
          </ac:spMkLst>
        </pc:spChg>
        <pc:spChg chg="mod">
          <ac:chgData name="João Alves" userId="a24b4f47-7b1f-4e15-b6fc-525c605dca1c" providerId="ADAL" clId="{7D82DBA0-7192-4074-8787-8983502882EF}" dt="2018-12-03T16:15:51.717" v="645" actId="20577"/>
          <ac:spMkLst>
            <pc:docMk/>
            <pc:sldMk cId="1931776462" sldId="284"/>
            <ac:spMk id="6" creationId="{93151469-5A45-484E-8164-5EC082E3E46F}"/>
          </ac:spMkLst>
        </pc:spChg>
        <pc:spChg chg="add del">
          <ac:chgData name="João Alves" userId="a24b4f47-7b1f-4e15-b6fc-525c605dca1c" providerId="ADAL" clId="{7D82DBA0-7192-4074-8787-8983502882EF}" dt="2018-12-03T17:34:16.912" v="2178" actId="478"/>
          <ac:spMkLst>
            <pc:docMk/>
            <pc:sldMk cId="1931776462" sldId="284"/>
            <ac:spMk id="7" creationId="{85BE0630-2AB0-4A05-BD7C-2915B6ABC2FB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8" creationId="{E963DC74-A099-4932-BAD5-A58AFB57FC14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17" creationId="{7E11D77A-CB9F-4F91-A481-3585C0AFCA7B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18" creationId="{F73DB59A-0E5E-4579-BF30-5776F4E5C4E0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19" creationId="{9A835DF0-C969-4C04-8C2B-6E2EB2828C61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20" creationId="{48890E6E-0E31-45D1-975F-B8C550B134B1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21" creationId="{89E830AF-CB23-477C-9947-4483768CFAF4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22" creationId="{777DE58F-787F-49DF-87B4-2C6639127BE7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23" creationId="{3ED35517-C37F-4B86-BD22-4AF8CC2CBF65}"/>
          </ac:spMkLst>
        </pc:spChg>
        <pc:grpChg chg="add">
          <ac:chgData name="João Alves" userId="a24b4f47-7b1f-4e15-b6fc-525c605dca1c" providerId="ADAL" clId="{7D82DBA0-7192-4074-8787-8983502882EF}" dt="2018-12-03T15:35:49.065" v="87"/>
          <ac:grpSpMkLst>
            <pc:docMk/>
            <pc:sldMk cId="1931776462" sldId="284"/>
            <ac:grpSpMk id="9" creationId="{E632E0E6-86E8-4B34-B014-29EE81EFCCC6}"/>
          </ac:grpSpMkLst>
        </pc:grpChg>
        <pc:picChg chg="add mod">
          <ac:chgData name="João Alves" userId="a24b4f47-7b1f-4e15-b6fc-525c605dca1c" providerId="ADAL" clId="{7D82DBA0-7192-4074-8787-8983502882EF}" dt="2018-12-03T15:54:01.958" v="513" actId="1076"/>
          <ac:picMkLst>
            <pc:docMk/>
            <pc:sldMk cId="1931776462" sldId="284"/>
            <ac:picMk id="2" creationId="{458A577C-0252-43B4-B984-69690390F9A8}"/>
          </ac:picMkLst>
        </pc:picChg>
      </pc:sldChg>
      <pc:sldChg chg="addSp delSp modSp add ord">
        <pc:chgData name="João Alves" userId="a24b4f47-7b1f-4e15-b6fc-525c605dca1c" providerId="ADAL" clId="{7D82DBA0-7192-4074-8787-8983502882EF}" dt="2018-12-03T17:34:13.936" v="2177" actId="478"/>
        <pc:sldMkLst>
          <pc:docMk/>
          <pc:sldMk cId="3786392186" sldId="285"/>
        </pc:sldMkLst>
        <pc:spChg chg="mod">
          <ac:chgData name="João Alves" userId="a24b4f47-7b1f-4e15-b6fc-525c605dca1c" providerId="ADAL" clId="{7D82DBA0-7192-4074-8787-8983502882EF}" dt="2018-12-03T16:17:06.962" v="653" actId="5793"/>
          <ac:spMkLst>
            <pc:docMk/>
            <pc:sldMk cId="3786392186" sldId="285"/>
            <ac:spMk id="2" creationId="{07698C63-D093-407E-A881-B68CED5805EF}"/>
          </ac:spMkLst>
        </pc:spChg>
        <pc:spChg chg="mod">
          <ac:chgData name="João Alves" userId="a24b4f47-7b1f-4e15-b6fc-525c605dca1c" providerId="ADAL" clId="{7D82DBA0-7192-4074-8787-8983502882EF}" dt="2018-12-03T16:18:45.592" v="734" actId="255"/>
          <ac:spMkLst>
            <pc:docMk/>
            <pc:sldMk cId="3786392186" sldId="285"/>
            <ac:spMk id="3" creationId="{D1652BEF-C801-4526-8A5E-E6F7B336BA7F}"/>
          </ac:spMkLst>
        </pc:spChg>
        <pc:spChg chg="del">
          <ac:chgData name="João Alves" userId="a24b4f47-7b1f-4e15-b6fc-525c605dca1c" providerId="ADAL" clId="{7D82DBA0-7192-4074-8787-8983502882EF}" dt="2018-12-03T17:34:13.936" v="2177" actId="478"/>
          <ac:spMkLst>
            <pc:docMk/>
            <pc:sldMk cId="3786392186" sldId="285"/>
            <ac:spMk id="4" creationId="{95721686-CDEF-403A-8BE7-7341E346B7E3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5" creationId="{AC55FFD8-D646-4049-8F22-521EDD10DB5C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4" creationId="{0B65C90A-5393-4D4E-8EA7-CE8CD8A099CA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5" creationId="{F0C16220-D023-4AD5-BFD7-5B15FBF0F7EB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6" creationId="{FFAA3742-ECEA-4ABE-932B-45019801BB37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7" creationId="{CA607315-E81B-4FF5-98CA-D027970F14EF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8" creationId="{3362A496-F0A4-4610-8D44-A6C593EF98E0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9" creationId="{490463A4-5B82-4A90-B152-5406439FCB73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20" creationId="{AFD3C5B2-8236-4C16-A9FB-413FB3D8748A}"/>
          </ac:spMkLst>
        </pc:spChg>
        <pc:grpChg chg="add">
          <ac:chgData name="João Alves" userId="a24b4f47-7b1f-4e15-b6fc-525c605dca1c" providerId="ADAL" clId="{7D82DBA0-7192-4074-8787-8983502882EF}" dt="2018-12-03T15:52:36.603" v="412"/>
          <ac:grpSpMkLst>
            <pc:docMk/>
            <pc:sldMk cId="3786392186" sldId="285"/>
            <ac:grpSpMk id="6" creationId="{2FA871D0-A05F-4966-B1E4-C6AEF8392AA9}"/>
          </ac:grpSpMkLst>
        </pc:grpChg>
        <pc:picChg chg="add mod">
          <ac:chgData name="João Alves" userId="a24b4f47-7b1f-4e15-b6fc-525c605dca1c" providerId="ADAL" clId="{7D82DBA0-7192-4074-8787-8983502882EF}" dt="2018-12-03T16:21:48.473" v="757" actId="1076"/>
          <ac:picMkLst>
            <pc:docMk/>
            <pc:sldMk cId="3786392186" sldId="285"/>
            <ac:picMk id="21" creationId="{F4BC3578-89BE-4E90-B194-E76822A0B531}"/>
          </ac:picMkLst>
        </pc:picChg>
      </pc:sldChg>
      <pc:sldChg chg="addSp delSp modSp add">
        <pc:chgData name="João Alves" userId="a24b4f47-7b1f-4e15-b6fc-525c605dca1c" providerId="ADAL" clId="{7D82DBA0-7192-4074-8787-8983502882EF}" dt="2018-12-03T17:34:08.013" v="2175" actId="478"/>
        <pc:sldMkLst>
          <pc:docMk/>
          <pc:sldMk cId="2718769387" sldId="286"/>
        </pc:sldMkLst>
        <pc:spChg chg="mod">
          <ac:chgData name="João Alves" userId="a24b4f47-7b1f-4e15-b6fc-525c605dca1c" providerId="ADAL" clId="{7D82DBA0-7192-4074-8787-8983502882EF}" dt="2018-12-03T16:17:18.185" v="655"/>
          <ac:spMkLst>
            <pc:docMk/>
            <pc:sldMk cId="2718769387" sldId="286"/>
            <ac:spMk id="2" creationId="{07698C63-D093-407E-A881-B68CED5805EF}"/>
          </ac:spMkLst>
        </pc:spChg>
        <pc:spChg chg="mod">
          <ac:chgData name="João Alves" userId="a24b4f47-7b1f-4e15-b6fc-525c605dca1c" providerId="ADAL" clId="{7D82DBA0-7192-4074-8787-8983502882EF}" dt="2018-12-03T16:18:55.483" v="737" actId="20577"/>
          <ac:spMkLst>
            <pc:docMk/>
            <pc:sldMk cId="2718769387" sldId="286"/>
            <ac:spMk id="3" creationId="{D1652BEF-C801-4526-8A5E-E6F7B336BA7F}"/>
          </ac:spMkLst>
        </pc:spChg>
        <pc:spChg chg="del">
          <ac:chgData name="João Alves" userId="a24b4f47-7b1f-4e15-b6fc-525c605dca1c" providerId="ADAL" clId="{7D82DBA0-7192-4074-8787-8983502882EF}" dt="2018-12-03T17:34:08.013" v="2175" actId="478"/>
          <ac:spMkLst>
            <pc:docMk/>
            <pc:sldMk cId="2718769387" sldId="286"/>
            <ac:spMk id="4" creationId="{95721686-CDEF-403A-8BE7-7341E346B7E3}"/>
          </ac:spMkLst>
        </pc:spChg>
        <pc:picChg chg="del">
          <ac:chgData name="João Alves" userId="a24b4f47-7b1f-4e15-b6fc-525c605dca1c" providerId="ADAL" clId="{7D82DBA0-7192-4074-8787-8983502882EF}" dt="2018-12-03T15:56:52.966" v="571" actId="478"/>
          <ac:picMkLst>
            <pc:docMk/>
            <pc:sldMk cId="2718769387" sldId="286"/>
            <ac:picMk id="21" creationId="{F4BC3578-89BE-4E90-B194-E76822A0B531}"/>
          </ac:picMkLst>
        </pc:picChg>
        <pc:picChg chg="add mod">
          <ac:chgData name="João Alves" userId="a24b4f47-7b1f-4e15-b6fc-525c605dca1c" providerId="ADAL" clId="{7D82DBA0-7192-4074-8787-8983502882EF}" dt="2018-12-03T16:21:20.892" v="752" actId="1076"/>
          <ac:picMkLst>
            <pc:docMk/>
            <pc:sldMk cId="2718769387" sldId="286"/>
            <ac:picMk id="22" creationId="{D2A955E7-33BC-45C4-A03E-F886D82FF0C8}"/>
          </ac:picMkLst>
        </pc:picChg>
      </pc:sldChg>
      <pc:sldChg chg="addSp delSp modSp add ord">
        <pc:chgData name="João Alves" userId="a24b4f47-7b1f-4e15-b6fc-525c605dca1c" providerId="ADAL" clId="{7D82DBA0-7192-4074-8787-8983502882EF}" dt="2018-12-03T17:34:10.912" v="2176" actId="478"/>
        <pc:sldMkLst>
          <pc:docMk/>
          <pc:sldMk cId="3507949064" sldId="287"/>
        </pc:sldMkLst>
        <pc:spChg chg="mod">
          <ac:chgData name="João Alves" userId="a24b4f47-7b1f-4e15-b6fc-525c605dca1c" providerId="ADAL" clId="{7D82DBA0-7192-4074-8787-8983502882EF}" dt="2018-12-03T16:18:05.824" v="698" actId="20577"/>
          <ac:spMkLst>
            <pc:docMk/>
            <pc:sldMk cId="3507949064" sldId="287"/>
            <ac:spMk id="2" creationId="{17B20716-0B74-4123-85CB-18B94BF049C0}"/>
          </ac:spMkLst>
        </pc:spChg>
        <pc:spChg chg="mod">
          <ac:chgData name="João Alves" userId="a24b4f47-7b1f-4e15-b6fc-525c605dca1c" providerId="ADAL" clId="{7D82DBA0-7192-4074-8787-8983502882EF}" dt="2018-12-03T16:18:27.351" v="733" actId="790"/>
          <ac:spMkLst>
            <pc:docMk/>
            <pc:sldMk cId="3507949064" sldId="287"/>
            <ac:spMk id="3" creationId="{92089123-85B2-4B2E-882A-6AC259AB0048}"/>
          </ac:spMkLst>
        </pc:spChg>
        <pc:spChg chg="del">
          <ac:chgData name="João Alves" userId="a24b4f47-7b1f-4e15-b6fc-525c605dca1c" providerId="ADAL" clId="{7D82DBA0-7192-4074-8787-8983502882EF}" dt="2018-12-03T17:34:10.912" v="2176" actId="478"/>
          <ac:spMkLst>
            <pc:docMk/>
            <pc:sldMk cId="3507949064" sldId="287"/>
            <ac:spMk id="4" creationId="{F68616A6-B3E1-4F8F-A91F-45F35DA1FA13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6" creationId="{E3D1576A-CB4A-4E1C-9BA2-A34010C2AD3D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5" creationId="{2805017A-D0D9-4599-B0CD-2B752A6FA4C2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6" creationId="{7D11E8DB-37E1-4D83-ACEC-F8737F90BB48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7" creationId="{15210A1C-1CBF-4E16-A812-9AC362B0A724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8" creationId="{3F375218-2B54-499B-B1BE-86C25436E68C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9" creationId="{E2E7B4FA-9447-4B32-9386-51E12CBC294D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20" creationId="{E3058DFE-6DE4-4688-8FDC-FBA17C26FE3E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21" creationId="{4D438C17-0B2F-4565-A14D-7D53AAFFFEE9}"/>
          </ac:spMkLst>
        </pc:spChg>
        <pc:grpChg chg="add">
          <ac:chgData name="João Alves" userId="a24b4f47-7b1f-4e15-b6fc-525c605dca1c" providerId="ADAL" clId="{7D82DBA0-7192-4074-8787-8983502882EF}" dt="2018-12-03T16:13:23.149" v="606"/>
          <ac:grpSpMkLst>
            <pc:docMk/>
            <pc:sldMk cId="3507949064" sldId="287"/>
            <ac:grpSpMk id="7" creationId="{68AC5EB6-C619-472A-BBFE-E154F169810C}"/>
          </ac:grpSpMkLst>
        </pc:grpChg>
        <pc:picChg chg="add mod">
          <ac:chgData name="João Alves" userId="a24b4f47-7b1f-4e15-b6fc-525c605dca1c" providerId="ADAL" clId="{7D82DBA0-7192-4074-8787-8983502882EF}" dt="2018-12-03T16:21:16.391" v="751" actId="1076"/>
          <ac:picMkLst>
            <pc:docMk/>
            <pc:sldMk cId="3507949064" sldId="287"/>
            <ac:picMk id="5" creationId="{AC2202A4-D166-47CD-8B4D-B941393DBBF6}"/>
          </ac:picMkLst>
        </pc:picChg>
      </pc:sldChg>
      <pc:sldChg chg="addSp delSp modSp add">
        <pc:chgData name="João Alves" userId="a24b4f47-7b1f-4e15-b6fc-525c605dca1c" providerId="ADAL" clId="{7D82DBA0-7192-4074-8787-8983502882EF}" dt="2018-12-03T17:34:04.600" v="2174" actId="478"/>
        <pc:sldMkLst>
          <pc:docMk/>
          <pc:sldMk cId="4015794099" sldId="288"/>
        </pc:sldMkLst>
        <pc:spChg chg="mod">
          <ac:chgData name="João Alves" userId="a24b4f47-7b1f-4e15-b6fc-525c605dca1c" providerId="ADAL" clId="{7D82DBA0-7192-4074-8787-8983502882EF}" dt="2018-12-03T16:19:18.331" v="740"/>
          <ac:spMkLst>
            <pc:docMk/>
            <pc:sldMk cId="4015794099" sldId="288"/>
            <ac:spMk id="2" creationId="{17B20716-0B74-4123-85CB-18B94BF049C0}"/>
          </ac:spMkLst>
        </pc:spChg>
        <pc:spChg chg="mod">
          <ac:chgData name="João Alves" userId="a24b4f47-7b1f-4e15-b6fc-525c605dca1c" providerId="ADAL" clId="{7D82DBA0-7192-4074-8787-8983502882EF}" dt="2018-12-03T16:17:40.992" v="695" actId="20577"/>
          <ac:spMkLst>
            <pc:docMk/>
            <pc:sldMk cId="4015794099" sldId="288"/>
            <ac:spMk id="3" creationId="{92089123-85B2-4B2E-882A-6AC259AB0048}"/>
          </ac:spMkLst>
        </pc:spChg>
        <pc:spChg chg="del">
          <ac:chgData name="João Alves" userId="a24b4f47-7b1f-4e15-b6fc-525c605dca1c" providerId="ADAL" clId="{7D82DBA0-7192-4074-8787-8983502882EF}" dt="2018-12-03T17:34:04.600" v="2174" actId="478"/>
          <ac:spMkLst>
            <pc:docMk/>
            <pc:sldMk cId="4015794099" sldId="288"/>
            <ac:spMk id="4" creationId="{F68616A6-B3E1-4F8F-A91F-45F35DA1FA13}"/>
          </ac:spMkLst>
        </pc:spChg>
        <pc:picChg chg="del">
          <ac:chgData name="João Alves" userId="a24b4f47-7b1f-4e15-b6fc-525c605dca1c" providerId="ADAL" clId="{7D82DBA0-7192-4074-8787-8983502882EF}" dt="2018-12-03T16:14:19.058" v="609" actId="478"/>
          <ac:picMkLst>
            <pc:docMk/>
            <pc:sldMk cId="4015794099" sldId="288"/>
            <ac:picMk id="5" creationId="{AC2202A4-D166-47CD-8B4D-B941393DBBF6}"/>
          </ac:picMkLst>
        </pc:picChg>
        <pc:picChg chg="add mod">
          <ac:chgData name="João Alves" userId="a24b4f47-7b1f-4e15-b6fc-525c605dca1c" providerId="ADAL" clId="{7D82DBA0-7192-4074-8787-8983502882EF}" dt="2018-12-03T16:21:24.100" v="753" actId="1076"/>
          <ac:picMkLst>
            <pc:docMk/>
            <pc:sldMk cId="4015794099" sldId="288"/>
            <ac:picMk id="22" creationId="{F2A4DC72-D69F-4247-AB74-B138556D4D9A}"/>
          </ac:picMkLst>
        </pc:picChg>
      </pc:sldChg>
      <pc:sldChg chg="addSp delSp modSp add">
        <pc:chgData name="João Alves" userId="a24b4f47-7b1f-4e15-b6fc-525c605dca1c" providerId="ADAL" clId="{7D82DBA0-7192-4074-8787-8983502882EF}" dt="2018-12-03T17:33:58.112" v="2173" actId="478"/>
        <pc:sldMkLst>
          <pc:docMk/>
          <pc:sldMk cId="3519617331" sldId="289"/>
        </pc:sldMkLst>
        <pc:spChg chg="del">
          <ac:chgData name="João Alves" userId="a24b4f47-7b1f-4e15-b6fc-525c605dca1c" providerId="ADAL" clId="{7D82DBA0-7192-4074-8787-8983502882EF}" dt="2018-12-03T16:23:45.175" v="759"/>
          <ac:spMkLst>
            <pc:docMk/>
            <pc:sldMk cId="3519617331" sldId="289"/>
            <ac:spMk id="2" creationId="{DEB35E0B-848D-4AB5-AA24-8F2CFFEC9FEF}"/>
          </ac:spMkLst>
        </pc:spChg>
        <pc:spChg chg="del">
          <ac:chgData name="João Alves" userId="a24b4f47-7b1f-4e15-b6fc-525c605dca1c" providerId="ADAL" clId="{7D82DBA0-7192-4074-8787-8983502882EF}" dt="2018-12-03T16:23:45.175" v="759"/>
          <ac:spMkLst>
            <pc:docMk/>
            <pc:sldMk cId="3519617331" sldId="289"/>
            <ac:spMk id="3" creationId="{476C1422-6374-41EC-AD98-DF14B247E07B}"/>
          </ac:spMkLst>
        </pc:spChg>
        <pc:spChg chg="del">
          <ac:chgData name="João Alves" userId="a24b4f47-7b1f-4e15-b6fc-525c605dca1c" providerId="ADAL" clId="{7D82DBA0-7192-4074-8787-8983502882EF}" dt="2018-12-03T17:33:58.112" v="2173" actId="478"/>
          <ac:spMkLst>
            <pc:docMk/>
            <pc:sldMk cId="3519617331" sldId="289"/>
            <ac:spMk id="4" creationId="{843AAAB8-391A-465E-A651-A562D9A63602}"/>
          </ac:spMkLst>
        </pc:spChg>
        <pc:spChg chg="add mod">
          <ac:chgData name="João Alves" userId="a24b4f47-7b1f-4e15-b6fc-525c605dca1c" providerId="ADAL" clId="{7D82DBA0-7192-4074-8787-8983502882EF}" dt="2018-12-03T16:24:13.483" v="788" actId="790"/>
          <ac:spMkLst>
            <pc:docMk/>
            <pc:sldMk cId="3519617331" sldId="289"/>
            <ac:spMk id="5" creationId="{74B63B23-3CEB-4460-97B6-F960F88A62B9}"/>
          </ac:spMkLst>
        </pc:spChg>
        <pc:spChg chg="add mod">
          <ac:chgData name="João Alves" userId="a24b4f47-7b1f-4e15-b6fc-525c605dca1c" providerId="ADAL" clId="{7D82DBA0-7192-4074-8787-8983502882EF}" dt="2018-12-03T17:07:17.407" v="1717" actId="790"/>
          <ac:spMkLst>
            <pc:docMk/>
            <pc:sldMk cId="3519617331" sldId="289"/>
            <ac:spMk id="6" creationId="{4327D05B-6836-4775-817F-1947B122DBF8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7" creationId="{ADBF990A-2108-4C31-8361-F58B147A208C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16" creationId="{2B877E07-2187-4398-BA72-9E2886921B7A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17" creationId="{BF8D1979-F167-4202-9D2E-5961C296C3D5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18" creationId="{612EFB2B-3359-434E-B8E8-F053690EB8C5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19" creationId="{45E7C0FF-DB14-4E39-B675-24E832389032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20" creationId="{98728351-61E8-42BF-8A7B-94C4801D636A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21" creationId="{AA6D6825-4349-45E1-B3A4-DC78DCC48F54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22" creationId="{5CEBF039-35A6-4F06-A854-C855E282108C}"/>
          </ac:spMkLst>
        </pc:spChg>
        <pc:spChg chg="add mod">
          <ac:chgData name="João Alves" userId="a24b4f47-7b1f-4e15-b6fc-525c605dca1c" providerId="ADAL" clId="{7D82DBA0-7192-4074-8787-8983502882EF}" dt="2018-12-03T16:32:43.058" v="825" actId="1035"/>
          <ac:spMkLst>
            <pc:docMk/>
            <pc:sldMk cId="3519617331" sldId="289"/>
            <ac:spMk id="23" creationId="{60739390-FE91-4163-A060-213ACA18ED71}"/>
          </ac:spMkLst>
        </pc:spChg>
        <pc:spChg chg="add mod">
          <ac:chgData name="João Alves" userId="a24b4f47-7b1f-4e15-b6fc-525c605dca1c" providerId="ADAL" clId="{7D82DBA0-7192-4074-8787-8983502882EF}" dt="2018-12-03T16:32:55.583" v="829" actId="1035"/>
          <ac:spMkLst>
            <pc:docMk/>
            <pc:sldMk cId="3519617331" sldId="289"/>
            <ac:spMk id="24" creationId="{EFAE8F95-376D-4026-8DEF-649CC091D688}"/>
          </ac:spMkLst>
        </pc:spChg>
        <pc:grpChg chg="add">
          <ac:chgData name="João Alves" userId="a24b4f47-7b1f-4e15-b6fc-525c605dca1c" providerId="ADAL" clId="{7D82DBA0-7192-4074-8787-8983502882EF}" dt="2018-12-03T16:32:12.449" v="800"/>
          <ac:grpSpMkLst>
            <pc:docMk/>
            <pc:sldMk cId="3519617331" sldId="289"/>
            <ac:grpSpMk id="8" creationId="{88E0B7F3-7FCA-4E6C-B8AE-CB2EE536AA89}"/>
          </ac:grpSpMkLst>
        </pc:grpChg>
      </pc:sldChg>
      <pc:sldChg chg="addSp delSp modSp add modAnim">
        <pc:chgData name="João Alves" userId="a24b4f47-7b1f-4e15-b6fc-525c605dca1c" providerId="ADAL" clId="{7D82DBA0-7192-4074-8787-8983502882EF}" dt="2018-12-03T17:33:44.485" v="2172" actId="478"/>
        <pc:sldMkLst>
          <pc:docMk/>
          <pc:sldMk cId="3766415021" sldId="290"/>
        </pc:sldMkLst>
        <pc:spChg chg="del">
          <ac:chgData name="João Alves" userId="a24b4f47-7b1f-4e15-b6fc-525c605dca1c" providerId="ADAL" clId="{7D82DBA0-7192-4074-8787-8983502882EF}" dt="2018-12-03T16:34:17.380" v="831"/>
          <ac:spMkLst>
            <pc:docMk/>
            <pc:sldMk cId="3766415021" sldId="290"/>
            <ac:spMk id="2" creationId="{C2B8A023-E8F9-4C9F-B62F-1D9EAFE21157}"/>
          </ac:spMkLst>
        </pc:spChg>
        <pc:spChg chg="del">
          <ac:chgData name="João Alves" userId="a24b4f47-7b1f-4e15-b6fc-525c605dca1c" providerId="ADAL" clId="{7D82DBA0-7192-4074-8787-8983502882EF}" dt="2018-12-03T16:34:17.380" v="831"/>
          <ac:spMkLst>
            <pc:docMk/>
            <pc:sldMk cId="3766415021" sldId="290"/>
            <ac:spMk id="3" creationId="{6615E69C-898D-470A-9172-548E128F475F}"/>
          </ac:spMkLst>
        </pc:spChg>
        <pc:spChg chg="del">
          <ac:chgData name="João Alves" userId="a24b4f47-7b1f-4e15-b6fc-525c605dca1c" providerId="ADAL" clId="{7D82DBA0-7192-4074-8787-8983502882EF}" dt="2018-12-03T17:33:44.485" v="2172" actId="478"/>
          <ac:spMkLst>
            <pc:docMk/>
            <pc:sldMk cId="3766415021" sldId="290"/>
            <ac:spMk id="4" creationId="{9A3FC792-9DE7-41E2-9EF6-21A2076DF57B}"/>
          </ac:spMkLst>
        </pc:spChg>
        <pc:spChg chg="add mod">
          <ac:chgData name="João Alves" userId="a24b4f47-7b1f-4e15-b6fc-525c605dca1c" providerId="ADAL" clId="{7D82DBA0-7192-4074-8787-8983502882EF}" dt="2018-12-03T17:00:50.400" v="1283" actId="20577"/>
          <ac:spMkLst>
            <pc:docMk/>
            <pc:sldMk cId="3766415021" sldId="290"/>
            <ac:spMk id="5" creationId="{D9292760-9BC5-4FB1-B7FC-EA6F74394485}"/>
          </ac:spMkLst>
        </pc:spChg>
        <pc:spChg chg="add mod">
          <ac:chgData name="João Alves" userId="a24b4f47-7b1f-4e15-b6fc-525c605dca1c" providerId="ADAL" clId="{7D82DBA0-7192-4074-8787-8983502882EF}" dt="2018-12-03T17:06:15.702" v="1705" actId="790"/>
          <ac:spMkLst>
            <pc:docMk/>
            <pc:sldMk cId="3766415021" sldId="290"/>
            <ac:spMk id="6" creationId="{A0E227B1-D331-475A-9CF4-926E7258D226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7" creationId="{B2ADE84B-FFE6-4CFE-B659-5512A93280CF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16" creationId="{73F8D8F0-A560-473A-BC0E-E59C6AC0A7DA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17" creationId="{746A8276-E9C6-4693-A3AC-1C09FBC35942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18" creationId="{77705EAD-0E31-4B17-BA2B-0E5254E209B2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19" creationId="{A53F4F78-0BB8-4B34-B063-37F53F777304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0" creationId="{093066EE-A41E-4846-9E2A-70782F69A747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1" creationId="{DE7351AB-1B7A-45A9-AA16-1F4F9726F622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2" creationId="{79CC1A29-5D48-416A-B78E-9E1C9C99DC25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3" creationId="{DF071E80-B91D-4706-86E1-B3E51B71C60D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4" creationId="{85046265-D78A-4066-B631-6EAA131CFB5E}"/>
          </ac:spMkLst>
        </pc:spChg>
        <pc:grpChg chg="add">
          <ac:chgData name="João Alves" userId="a24b4f47-7b1f-4e15-b6fc-525c605dca1c" providerId="ADAL" clId="{7D82DBA0-7192-4074-8787-8983502882EF}" dt="2018-12-03T16:34:36.285" v="832"/>
          <ac:grpSpMkLst>
            <pc:docMk/>
            <pc:sldMk cId="3766415021" sldId="290"/>
            <ac:grpSpMk id="8" creationId="{3BCFCC37-2273-481F-B8AB-9C7CB2741168}"/>
          </ac:grpSpMkLst>
        </pc:grpChg>
      </pc:sldChg>
      <pc:sldChg chg="delSp modSp add modAnim">
        <pc:chgData name="João Alves" userId="a24b4f47-7b1f-4e15-b6fc-525c605dca1c" providerId="ADAL" clId="{7D82DBA0-7192-4074-8787-8983502882EF}" dt="2018-12-03T17:33:36.425" v="2171" actId="478"/>
        <pc:sldMkLst>
          <pc:docMk/>
          <pc:sldMk cId="3700601928" sldId="291"/>
        </pc:sldMkLst>
        <pc:spChg chg="del mod">
          <ac:chgData name="João Alves" userId="a24b4f47-7b1f-4e15-b6fc-525c605dca1c" providerId="ADAL" clId="{7D82DBA0-7192-4074-8787-8983502882EF}" dt="2018-12-03T17:33:36.425" v="2171" actId="478"/>
          <ac:spMkLst>
            <pc:docMk/>
            <pc:sldMk cId="3700601928" sldId="291"/>
            <ac:spMk id="4" creationId="{9A3FC792-9DE7-41E2-9EF6-21A2076DF57B}"/>
          </ac:spMkLst>
        </pc:spChg>
        <pc:spChg chg="mod">
          <ac:chgData name="João Alves" userId="a24b4f47-7b1f-4e15-b6fc-525c605dca1c" providerId="ADAL" clId="{7D82DBA0-7192-4074-8787-8983502882EF}" dt="2018-12-03T17:07:25.197" v="1719"/>
          <ac:spMkLst>
            <pc:docMk/>
            <pc:sldMk cId="3700601928" sldId="291"/>
            <ac:spMk id="5" creationId="{D9292760-9BC5-4FB1-B7FC-EA6F74394485}"/>
          </ac:spMkLst>
        </pc:spChg>
        <pc:spChg chg="mod">
          <ac:chgData name="João Alves" userId="a24b4f47-7b1f-4e15-b6fc-525c605dca1c" providerId="ADAL" clId="{7D82DBA0-7192-4074-8787-8983502882EF}" dt="2018-12-03T17:28:14.295" v="2029"/>
          <ac:spMkLst>
            <pc:docMk/>
            <pc:sldMk cId="3700601928" sldId="291"/>
            <ac:spMk id="6" creationId="{A0E227B1-D331-475A-9CF4-926E7258D226}"/>
          </ac:spMkLst>
        </pc:spChg>
      </pc:sldChg>
      <pc:sldChg chg="addSp delSp modSp add del">
        <pc:chgData name="João Alves" userId="a24b4f47-7b1f-4e15-b6fc-525c605dca1c" providerId="ADAL" clId="{7D82DBA0-7192-4074-8787-8983502882EF}" dt="2018-12-03T17:28:03.410" v="2026" actId="2696"/>
        <pc:sldMkLst>
          <pc:docMk/>
          <pc:sldMk cId="2114937626" sldId="292"/>
        </pc:sldMkLst>
        <pc:spChg chg="del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2" creationId="{53DE9A9E-6508-4D29-9997-4C5F87D672C9}"/>
          </ac:spMkLst>
        </pc:spChg>
        <pc:spChg chg="del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3" creationId="{E0372FF1-7FFE-4088-97B4-2F982E147DF8}"/>
          </ac:spMkLst>
        </pc:spChg>
        <pc:spChg chg="add mod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5" creationId="{A258DDE5-2710-48BD-B6D0-DC5B76F62E33}"/>
          </ac:spMkLst>
        </pc:spChg>
        <pc:spChg chg="add mod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6" creationId="{53877706-B34E-4B06-9525-CA4C762C58E1}"/>
          </ac:spMkLst>
        </pc:spChg>
        <pc:spChg chg="add mod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7" creationId="{4EF3A837-FA55-4618-8FED-E75DA2E2DDFD}"/>
          </ac:spMkLst>
        </pc:spChg>
      </pc:sldChg>
      <pc:sldChg chg="addSp delSp modSp add">
        <pc:chgData name="João Alves" userId="a24b4f47-7b1f-4e15-b6fc-525c605dca1c" providerId="ADAL" clId="{7D82DBA0-7192-4074-8787-8983502882EF}" dt="2018-12-03T17:33:27.033" v="2168" actId="478"/>
        <pc:sldMkLst>
          <pc:docMk/>
          <pc:sldMk cId="2126499628" sldId="292"/>
        </pc:sldMkLst>
        <pc:spChg chg="mod">
          <ac:chgData name="João Alves" userId="a24b4f47-7b1f-4e15-b6fc-525c605dca1c" providerId="ADAL" clId="{7D82DBA0-7192-4074-8787-8983502882EF}" dt="2018-12-03T17:29:22.479" v="2118" actId="790"/>
          <ac:spMkLst>
            <pc:docMk/>
            <pc:sldMk cId="2126499628" sldId="292"/>
            <ac:spMk id="2" creationId="{427C10C3-E3F8-4194-A48B-1FFFD6495551}"/>
          </ac:spMkLst>
        </pc:spChg>
        <pc:spChg chg="del">
          <ac:chgData name="João Alves" userId="a24b4f47-7b1f-4e15-b6fc-525c605dca1c" providerId="ADAL" clId="{7D82DBA0-7192-4074-8787-8983502882EF}" dt="2018-12-03T17:28:39.411" v="2048"/>
          <ac:spMkLst>
            <pc:docMk/>
            <pc:sldMk cId="2126499628" sldId="292"/>
            <ac:spMk id="3" creationId="{35499975-0607-4AC5-B68C-5FCFAB1F7AC3}"/>
          </ac:spMkLst>
        </pc:spChg>
        <pc:spChg chg="del">
          <ac:chgData name="João Alves" userId="a24b4f47-7b1f-4e15-b6fc-525c605dca1c" providerId="ADAL" clId="{7D82DBA0-7192-4074-8787-8983502882EF}" dt="2018-12-03T17:33:27.033" v="2168" actId="478"/>
          <ac:spMkLst>
            <pc:docMk/>
            <pc:sldMk cId="2126499628" sldId="292"/>
            <ac:spMk id="4" creationId="{ED8D7AB8-1598-49CA-A03E-83F3621C2C4E}"/>
          </ac:spMkLst>
        </pc:spChg>
        <pc:spChg chg="add mod">
          <ac:chgData name="João Alves" userId="a24b4f47-7b1f-4e15-b6fc-525c605dca1c" providerId="ADAL" clId="{7D82DBA0-7192-4074-8787-8983502882EF}" dt="2018-12-03T17:29:32.871" v="2120" actId="20577"/>
          <ac:spMkLst>
            <pc:docMk/>
            <pc:sldMk cId="2126499628" sldId="292"/>
            <ac:spMk id="5" creationId="{E18AF02B-0090-4019-8446-283F8900086B}"/>
          </ac:spMkLst>
        </pc:spChg>
      </pc:sldChg>
      <pc:sldMasterChg chg="modSp modSldLayout">
        <pc:chgData name="João Alves" userId="a24b4f47-7b1f-4e15-b6fc-525c605dca1c" providerId="ADAL" clId="{7D82DBA0-7192-4074-8787-8983502882EF}" dt="2018-12-03T17:32:21.525" v="2165" actId="20577"/>
        <pc:sldMasterMkLst>
          <pc:docMk/>
          <pc:sldMasterMk cId="2122638908" sldId="2147483744"/>
        </pc:sldMasterMkLst>
        <pc:spChg chg="mod">
          <ac:chgData name="João Alves" userId="a24b4f47-7b1f-4e15-b6fc-525c605dca1c" providerId="ADAL" clId="{7D82DBA0-7192-4074-8787-8983502882EF}" dt="2018-12-03T17:30:47.143" v="2136" actId="20577"/>
          <ac:spMkLst>
            <pc:docMk/>
            <pc:sldMasterMk cId="2122638908" sldId="2147483744"/>
            <ac:spMk id="6" creationId="{00000000-0000-0000-0000-000000000000}"/>
          </ac:spMkLst>
        </pc:spChg>
        <pc:sldLayoutChg chg="modSp">
          <pc:chgData name="João Alves" userId="a24b4f47-7b1f-4e15-b6fc-525c605dca1c" providerId="ADAL" clId="{7D82DBA0-7192-4074-8787-8983502882EF}" dt="2018-12-03T17:31:02.671" v="2139" actId="20577"/>
          <pc:sldLayoutMkLst>
            <pc:docMk/>
            <pc:sldMasterMk cId="2122638908" sldId="2147483744"/>
            <pc:sldLayoutMk cId="498516917" sldId="2147483746"/>
          </pc:sldLayoutMkLst>
          <pc:spChg chg="mod">
            <ac:chgData name="João Alves" userId="a24b4f47-7b1f-4e15-b6fc-525c605dca1c" providerId="ADAL" clId="{7D82DBA0-7192-4074-8787-8983502882EF}" dt="2018-12-03T17:31:02.671" v="2139" actId="20577"/>
            <ac:spMkLst>
              <pc:docMk/>
              <pc:sldMasterMk cId="2122638908" sldId="2147483744"/>
              <pc:sldLayoutMk cId="498516917" sldId="2147483746"/>
              <ac:spMk id="6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09.414" v="2145" actId="20577"/>
          <pc:sldLayoutMkLst>
            <pc:docMk/>
            <pc:sldMasterMk cId="2122638908" sldId="2147483744"/>
            <pc:sldLayoutMk cId="2602191614" sldId="2147483747"/>
          </pc:sldLayoutMkLst>
          <pc:spChg chg="mod">
            <ac:chgData name="João Alves" userId="a24b4f47-7b1f-4e15-b6fc-525c605dca1c" providerId="ADAL" clId="{7D82DBA0-7192-4074-8787-8983502882EF}" dt="2018-12-03T17:31:09.414" v="2145" actId="20577"/>
            <ac:spMkLst>
              <pc:docMk/>
              <pc:sldMasterMk cId="2122638908" sldId="2147483744"/>
              <pc:sldLayoutMk cId="2602191614" sldId="2147483747"/>
              <ac:spMk id="6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18.643" v="2150" actId="20577"/>
          <pc:sldLayoutMkLst>
            <pc:docMk/>
            <pc:sldMasterMk cId="2122638908" sldId="2147483744"/>
            <pc:sldLayoutMk cId="3943468295" sldId="2147483748"/>
          </pc:sldLayoutMkLst>
          <pc:spChg chg="mod">
            <ac:chgData name="João Alves" userId="a24b4f47-7b1f-4e15-b6fc-525c605dca1c" providerId="ADAL" clId="{7D82DBA0-7192-4074-8787-8983502882EF}" dt="2018-12-03T17:31:18.643" v="2150" actId="20577"/>
            <ac:spMkLst>
              <pc:docMk/>
              <pc:sldMasterMk cId="2122638908" sldId="2147483744"/>
              <pc:sldLayoutMk cId="3943468295" sldId="2147483748"/>
              <ac:spMk id="7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33.306" v="2153" actId="20577"/>
          <pc:sldLayoutMkLst>
            <pc:docMk/>
            <pc:sldMasterMk cId="2122638908" sldId="2147483744"/>
            <pc:sldLayoutMk cId="4158916588" sldId="2147483749"/>
          </pc:sldLayoutMkLst>
          <pc:spChg chg="mod">
            <ac:chgData name="João Alves" userId="a24b4f47-7b1f-4e15-b6fc-525c605dca1c" providerId="ADAL" clId="{7D82DBA0-7192-4074-8787-8983502882EF}" dt="2018-12-03T17:31:33.306" v="2153" actId="20577"/>
            <ac:spMkLst>
              <pc:docMk/>
              <pc:sldMasterMk cId="2122638908" sldId="2147483744"/>
              <pc:sldLayoutMk cId="4158916588" sldId="2147483749"/>
              <ac:spMk id="9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37.520" v="2156" actId="20577"/>
          <pc:sldLayoutMkLst>
            <pc:docMk/>
            <pc:sldMasterMk cId="2122638908" sldId="2147483744"/>
            <pc:sldLayoutMk cId="694841838" sldId="2147483750"/>
          </pc:sldLayoutMkLst>
          <pc:spChg chg="mod">
            <ac:chgData name="João Alves" userId="a24b4f47-7b1f-4e15-b6fc-525c605dca1c" providerId="ADAL" clId="{7D82DBA0-7192-4074-8787-8983502882EF}" dt="2018-12-03T17:31:37.520" v="2156" actId="20577"/>
            <ac:spMkLst>
              <pc:docMk/>
              <pc:sldMasterMk cId="2122638908" sldId="2147483744"/>
              <pc:sldLayoutMk cId="694841838" sldId="2147483750"/>
              <ac:spMk id="5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42.434" v="2159" actId="20577"/>
          <pc:sldLayoutMkLst>
            <pc:docMk/>
            <pc:sldMasterMk cId="2122638908" sldId="2147483744"/>
            <pc:sldLayoutMk cId="1750600528" sldId="2147483751"/>
          </pc:sldLayoutMkLst>
          <pc:spChg chg="mod">
            <ac:chgData name="João Alves" userId="a24b4f47-7b1f-4e15-b6fc-525c605dca1c" providerId="ADAL" clId="{7D82DBA0-7192-4074-8787-8983502882EF}" dt="2018-12-03T17:31:42.434" v="2159" actId="20577"/>
            <ac:spMkLst>
              <pc:docMk/>
              <pc:sldMasterMk cId="2122638908" sldId="2147483744"/>
              <pc:sldLayoutMk cId="1750600528" sldId="2147483751"/>
              <ac:spMk id="9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2:16.747" v="2162" actId="20577"/>
          <pc:sldLayoutMkLst>
            <pc:docMk/>
            <pc:sldMasterMk cId="2122638908" sldId="2147483744"/>
            <pc:sldLayoutMk cId="4166188882" sldId="2147483752"/>
          </pc:sldLayoutMkLst>
          <pc:spChg chg="mod">
            <ac:chgData name="João Alves" userId="a24b4f47-7b1f-4e15-b6fc-525c605dca1c" providerId="ADAL" clId="{7D82DBA0-7192-4074-8787-8983502882EF}" dt="2018-12-03T17:32:16.747" v="2162" actId="20577"/>
            <ac:spMkLst>
              <pc:docMk/>
              <pc:sldMasterMk cId="2122638908" sldId="2147483744"/>
              <pc:sldLayoutMk cId="4166188882" sldId="2147483752"/>
              <ac:spMk id="7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2:21.525" v="2165" actId="20577"/>
          <pc:sldLayoutMkLst>
            <pc:docMk/>
            <pc:sldMasterMk cId="2122638908" sldId="2147483744"/>
            <pc:sldLayoutMk cId="525470279" sldId="2147483753"/>
          </pc:sldLayoutMkLst>
          <pc:spChg chg="mod">
            <ac:chgData name="João Alves" userId="a24b4f47-7b1f-4e15-b6fc-525c605dca1c" providerId="ADAL" clId="{7D82DBA0-7192-4074-8787-8983502882EF}" dt="2018-12-03T17:32:21.525" v="2165" actId="20577"/>
            <ac:spMkLst>
              <pc:docMk/>
              <pc:sldMasterMk cId="2122638908" sldId="2147483744"/>
              <pc:sldLayoutMk cId="525470279" sldId="2147483753"/>
              <ac:spMk id="7" creationId="{00000000-0000-0000-0000-000000000000}"/>
            </ac:spMkLst>
          </pc:spChg>
        </pc:sldLayoutChg>
      </pc:sldMasterChg>
    </pc:docChg>
  </pc:docChgLst>
  <pc:docChgLst>
    <pc:chgData name="João Alves" userId="a24b4f47-7b1f-4e15-b6fc-525c605dca1c" providerId="ADAL" clId="{2A84C02D-22F9-4C84-B909-0D929AA75BA2}"/>
    <pc:docChg chg="addSld modSld modMainMaster">
      <pc:chgData name="João Alves" userId="a24b4f47-7b1f-4e15-b6fc-525c605dca1c" providerId="ADAL" clId="{2A84C02D-22F9-4C84-B909-0D929AA75BA2}" dt="2018-12-03T13:10:30.120" v="508"/>
      <pc:docMkLst>
        <pc:docMk/>
      </pc:docMkLst>
      <pc:sldChg chg="addSp delSp modSp">
        <pc:chgData name="João Alves" userId="a24b4f47-7b1f-4e15-b6fc-525c605dca1c" providerId="ADAL" clId="{2A84C02D-22F9-4C84-B909-0D929AA75BA2}" dt="2018-12-03T12:50:00.432" v="472"/>
        <pc:sldMkLst>
          <pc:docMk/>
          <pc:sldMk cId="2780821206" sldId="258"/>
        </pc:sldMkLst>
        <pc:spChg chg="add mod topLvl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6" creationId="{2DC4DC9C-BE84-4EDF-A398-2C2ED5AF9C55}"/>
          </ac:spMkLst>
        </pc:spChg>
        <pc:spChg chg="add del mod topLvl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7" creationId="{35C4457C-F9CF-44A1-9844-7673959216E2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8" creationId="{2CB15332-2C1D-4DF0-9FF9-CDDF8EAAF505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9" creationId="{57B2D8EF-1068-4AFB-9E5A-0B017B3DC459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10" creationId="{7F3397CC-8329-4364-8381-1CC8B8DB67AC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11" creationId="{6AAD799A-91E4-4D4F-B598-C272517E5C4D}"/>
          </ac:spMkLst>
        </pc:spChg>
        <pc:spChg chg="add mod topLvl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12" creationId="{8489827B-FD21-414F-8807-9015A4EAAB92}"/>
          </ac:spMkLst>
        </pc:spChg>
        <pc:spChg chg="add del mod">
          <ac:chgData name="João Alves" userId="a24b4f47-7b1f-4e15-b6fc-525c605dca1c" providerId="ADAL" clId="{2A84C02D-22F9-4C84-B909-0D929AA75BA2}" dt="2018-12-03T12:35:34.936" v="455" actId="11529"/>
          <ac:spMkLst>
            <pc:docMk/>
            <pc:sldMk cId="2780821206" sldId="258"/>
            <ac:spMk id="16" creationId="{66C3EDB9-FE8A-43CF-838D-A07A3EEADE0E}"/>
          </ac:spMkLst>
        </pc:spChg>
        <pc:spChg chg="add mod">
          <ac:chgData name="João Alves" userId="a24b4f47-7b1f-4e15-b6fc-525c605dca1c" providerId="ADAL" clId="{2A84C02D-22F9-4C84-B909-0D929AA75BA2}" dt="2018-12-03T12:35:54.531" v="457" actId="207"/>
          <ac:spMkLst>
            <pc:docMk/>
            <pc:sldMk cId="2780821206" sldId="258"/>
            <ac:spMk id="17" creationId="{81902FE3-98CB-4090-A3B7-9ABA85344CA6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18" creationId="{248F2D3D-CBB9-4279-9945-FC753C4D1B66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19" creationId="{7C9217C2-860A-4F31-B4E5-5EEB5EA6380E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20" creationId="{60C71F3E-F7BA-42B7-BB78-1E79188DF5AF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21" creationId="{79A78EEE-37D3-427B-87CC-6564ED05B22F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23" creationId="{E3DD5918-91F9-401B-9072-5E49A0FABDC2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32" creationId="{43144347-8657-4B78-9075-CF032E0CAD37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33" creationId="{D8AEFAE0-8A5D-482F-BD1D-F402E5A19D89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34" creationId="{4C8CE34C-29C6-4680-8427-1C8E9C799C5B}"/>
          </ac:spMkLst>
        </pc:spChg>
        <pc:grpChg chg="add del mod">
          <ac:chgData name="João Alves" userId="a24b4f47-7b1f-4e15-b6fc-525c605dca1c" providerId="ADAL" clId="{2A84C02D-22F9-4C84-B909-0D929AA75BA2}" dt="2018-12-03T12:30:25.294" v="450" actId="165"/>
          <ac:grpSpMkLst>
            <pc:docMk/>
            <pc:sldMk cId="2780821206" sldId="258"/>
            <ac:grpSpMk id="13" creationId="{84E06FA5-E1F4-4472-B691-EB9D9472B87C}"/>
          </ac:grpSpMkLst>
        </pc:grpChg>
        <pc:grpChg chg="add del mod">
          <ac:chgData name="João Alves" userId="a24b4f47-7b1f-4e15-b6fc-525c605dca1c" providerId="ADAL" clId="{2A84C02D-22F9-4C84-B909-0D929AA75BA2}" dt="2018-12-03T12:34:04.749" v="452" actId="165"/>
          <ac:grpSpMkLst>
            <pc:docMk/>
            <pc:sldMk cId="2780821206" sldId="258"/>
            <ac:grpSpMk id="14" creationId="{BD6C6309-44D1-47B8-83B8-4962235A2D73}"/>
          </ac:grpSpMkLst>
        </pc:grpChg>
        <pc:grpChg chg="add del mod">
          <ac:chgData name="João Alves" userId="a24b4f47-7b1f-4e15-b6fc-525c605dca1c" providerId="ADAL" clId="{2A84C02D-22F9-4C84-B909-0D929AA75BA2}" dt="2018-12-03T12:43:56.527" v="462" actId="165"/>
          <ac:grpSpMkLst>
            <pc:docMk/>
            <pc:sldMk cId="2780821206" sldId="258"/>
            <ac:grpSpMk id="15" creationId="{D83FA062-612F-4B47-8392-ECA88604370A}"/>
          </ac:grpSpMkLst>
        </pc:grpChg>
        <pc:grpChg chg="add mod">
          <ac:chgData name="João Alves" userId="a24b4f47-7b1f-4e15-b6fc-525c605dca1c" providerId="ADAL" clId="{2A84C02D-22F9-4C84-B909-0D929AA75BA2}" dt="2018-12-03T12:47:12.816" v="467" actId="164"/>
          <ac:grpSpMkLst>
            <pc:docMk/>
            <pc:sldMk cId="2780821206" sldId="258"/>
            <ac:grpSpMk id="22" creationId="{4A77283A-1B2F-4C7D-B45D-76D7A7ACCAB3}"/>
          </ac:grpSpMkLst>
        </pc:grpChg>
        <pc:grpChg chg="add">
          <ac:chgData name="João Alves" userId="a24b4f47-7b1f-4e15-b6fc-525c605dca1c" providerId="ADAL" clId="{2A84C02D-22F9-4C84-B909-0D929AA75BA2}" dt="2018-12-03T12:50:00.432" v="472"/>
          <ac:grpSpMkLst>
            <pc:docMk/>
            <pc:sldMk cId="2780821206" sldId="258"/>
            <ac:grpSpMk id="24" creationId="{12F2FC14-AAE4-4B6E-8A13-7836A878C845}"/>
          </ac:grpSpMkLst>
        </pc:grpChg>
      </pc:sldChg>
      <pc:sldChg chg="addSp">
        <pc:chgData name="João Alves" userId="a24b4f47-7b1f-4e15-b6fc-525c605dca1c" providerId="ADAL" clId="{2A84C02D-22F9-4C84-B909-0D929AA75BA2}" dt="2018-12-03T13:08:53.228" v="486"/>
        <pc:sldMkLst>
          <pc:docMk/>
          <pc:sldMk cId="940341950" sldId="259"/>
        </pc:sldMkLst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7" creationId="{98B1701B-DED0-4D82-9F43-AFEE9305E428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6" creationId="{85632754-19F1-443A-B961-230BB699715A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7" creationId="{1D7090D5-4E35-4664-8D53-84067F41B040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8" creationId="{66AAE6F1-55A0-43E0-8808-0782C9F5B488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9" creationId="{1AAEA9F6-9B9D-4943-91D9-6DE84355C324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20" creationId="{D9A589A0-5B52-4CF7-A73C-1F768BEF9A0A}"/>
          </ac:spMkLst>
        </pc:spChg>
        <pc:grpChg chg="add">
          <ac:chgData name="João Alves" userId="a24b4f47-7b1f-4e15-b6fc-525c605dca1c" providerId="ADAL" clId="{2A84C02D-22F9-4C84-B909-0D929AA75BA2}" dt="2018-12-03T13:08:53.228" v="486"/>
          <ac:grpSpMkLst>
            <pc:docMk/>
            <pc:sldMk cId="940341950" sldId="259"/>
            <ac:grpSpMk id="8" creationId="{9455631C-B0DA-4F1D-82D8-E238DDADFC97}"/>
          </ac:grpSpMkLst>
        </pc:grpChg>
      </pc:sldChg>
      <pc:sldChg chg="addSp">
        <pc:chgData name="João Alves" userId="a24b4f47-7b1f-4e15-b6fc-525c605dca1c" providerId="ADAL" clId="{2A84C02D-22F9-4C84-B909-0D929AA75BA2}" dt="2018-12-03T13:08:38.727" v="485"/>
        <pc:sldMkLst>
          <pc:docMk/>
          <pc:sldMk cId="2422354569" sldId="260"/>
        </pc:sldMkLst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5" creationId="{0D1B6549-6EFD-4540-98A9-5F1E251446F1}"/>
          </ac:spMkLst>
        </pc:spChg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17" creationId="{D56A2A7E-3080-4C1B-AD58-E7D204EBF445}"/>
          </ac:spMkLst>
        </pc:spChg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18" creationId="{F3A847DF-FDBA-4329-AD40-24FA4507EAA0}"/>
          </ac:spMkLst>
        </pc:spChg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19" creationId="{7FCB0D36-A794-4448-ACB4-80691597BE65}"/>
          </ac:spMkLst>
        </pc:spChg>
        <pc:grpChg chg="add">
          <ac:chgData name="João Alves" userId="a24b4f47-7b1f-4e15-b6fc-525c605dca1c" providerId="ADAL" clId="{2A84C02D-22F9-4C84-B909-0D929AA75BA2}" dt="2018-12-03T13:08:38.727" v="485"/>
          <ac:grpSpMkLst>
            <pc:docMk/>
            <pc:sldMk cId="2422354569" sldId="260"/>
            <ac:grpSpMk id="6" creationId="{C141ED98-29D3-461E-84C4-023CD6F28EEC}"/>
          </ac:grpSpMkLst>
        </pc:grpChg>
      </pc:sldChg>
      <pc:sldChg chg="addSp">
        <pc:chgData name="João Alves" userId="a24b4f47-7b1f-4e15-b6fc-525c605dca1c" providerId="ADAL" clId="{2A84C02D-22F9-4C84-B909-0D929AA75BA2}" dt="2018-12-03T12:50:33.519" v="475"/>
        <pc:sldMkLst>
          <pc:docMk/>
          <pc:sldMk cId="3411413907" sldId="261"/>
        </pc:sldMkLst>
        <pc:grpChg chg="add">
          <ac:chgData name="João Alves" userId="a24b4f47-7b1f-4e15-b6fc-525c605dca1c" providerId="ADAL" clId="{2A84C02D-22F9-4C84-B909-0D929AA75BA2}" dt="2018-12-03T12:50:33.519" v="475"/>
          <ac:grpSpMkLst>
            <pc:docMk/>
            <pc:sldMk cId="3411413907" sldId="261"/>
            <ac:grpSpMk id="4" creationId="{2D8CA4AE-FF46-442D-82B5-CE94E0CAF0F5}"/>
          </ac:grpSpMkLst>
        </pc:grpChg>
      </pc:sldChg>
      <pc:sldChg chg="addSp modSp">
        <pc:chgData name="João Alves" userId="a24b4f47-7b1f-4e15-b6fc-525c605dca1c" providerId="ADAL" clId="{2A84C02D-22F9-4C84-B909-0D929AA75BA2}" dt="2018-12-03T13:10:17.365" v="507" actId="20577"/>
        <pc:sldMkLst>
          <pc:docMk/>
          <pc:sldMk cId="3907123056" sldId="263"/>
        </pc:sldMkLst>
        <pc:spChg chg="mod">
          <ac:chgData name="João Alves" userId="a24b4f47-7b1f-4e15-b6fc-525c605dca1c" providerId="ADAL" clId="{2A84C02D-22F9-4C84-B909-0D929AA75BA2}" dt="2018-12-03T13:10:17.365" v="507" actId="20577"/>
          <ac:spMkLst>
            <pc:docMk/>
            <pc:sldMk cId="3907123056" sldId="263"/>
            <ac:spMk id="3" creationId="{AC567FE0-1E28-4031-A015-0953453B5DD1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11" creationId="{43BBB25B-AC6A-4DF1-B737-79D37C609913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20" creationId="{9CDC7D8A-FAA1-48CE-8D6D-DEA651C75B44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21" creationId="{1B077877-1CFF-42BD-A0D2-5D06506EB53B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22" creationId="{05622816-E56A-4AAB-8174-FDC540B55C1A}"/>
          </ac:spMkLst>
        </pc:spChg>
        <pc:spChg chg="add">
          <ac:chgData name="João Alves" userId="a24b4f47-7b1f-4e15-b6fc-525c605dca1c" providerId="ADAL" clId="{2A84C02D-22F9-4C84-B909-0D929AA75BA2}" dt="2018-12-03T12:51:13.161" v="482"/>
          <ac:spMkLst>
            <pc:docMk/>
            <pc:sldMk cId="3907123056" sldId="263"/>
            <ac:spMk id="23" creationId="{3030C140-F7B7-4CAF-8291-A94FF100113D}"/>
          </ac:spMkLst>
        </pc:spChg>
        <pc:spChg chg="add">
          <ac:chgData name="João Alves" userId="a24b4f47-7b1f-4e15-b6fc-525c605dca1c" providerId="ADAL" clId="{2A84C02D-22F9-4C84-B909-0D929AA75BA2}" dt="2018-12-03T12:51:13.161" v="482"/>
          <ac:spMkLst>
            <pc:docMk/>
            <pc:sldMk cId="3907123056" sldId="263"/>
            <ac:spMk id="24" creationId="{60F1425B-059E-4985-9979-18C7253D9593}"/>
          </ac:spMkLst>
        </pc:spChg>
        <pc:spChg chg="add">
          <ac:chgData name="João Alves" userId="a24b4f47-7b1f-4e15-b6fc-525c605dca1c" providerId="ADAL" clId="{2A84C02D-22F9-4C84-B909-0D929AA75BA2}" dt="2018-12-03T12:51:13.161" v="482"/>
          <ac:spMkLst>
            <pc:docMk/>
            <pc:sldMk cId="3907123056" sldId="263"/>
            <ac:spMk id="25" creationId="{1B3FA88D-AD44-4F67-9053-20E978BC56E4}"/>
          </ac:spMkLst>
        </pc:spChg>
        <pc:grpChg chg="add">
          <ac:chgData name="João Alves" userId="a24b4f47-7b1f-4e15-b6fc-525c605dca1c" providerId="ADAL" clId="{2A84C02D-22F9-4C84-B909-0D929AA75BA2}" dt="2018-12-03T12:51:05.705" v="481"/>
          <ac:grpSpMkLst>
            <pc:docMk/>
            <pc:sldMk cId="3907123056" sldId="263"/>
            <ac:grpSpMk id="12" creationId="{581B7531-68F1-4435-BA7B-66AE62015C66}"/>
          </ac:grpSpMkLst>
        </pc:grpChg>
      </pc:sldChg>
      <pc:sldChg chg="addSp">
        <pc:chgData name="João Alves" userId="a24b4f47-7b1f-4e15-b6fc-525c605dca1c" providerId="ADAL" clId="{2A84C02D-22F9-4C84-B909-0D929AA75BA2}" dt="2018-12-03T12:50:50.163" v="479"/>
        <pc:sldMkLst>
          <pc:docMk/>
          <pc:sldMk cId="2468578992" sldId="265"/>
        </pc:sldMkLst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6" creationId="{99352C5A-71C3-403D-886D-D5A5FBC78357}"/>
          </ac:spMkLst>
        </pc:spChg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17" creationId="{F060573E-CB2B-4493-941B-E060C4AA98B5}"/>
          </ac:spMkLst>
        </pc:spChg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18" creationId="{B07C2E64-1CA7-47D7-8B2E-6CD6B25F13E2}"/>
          </ac:spMkLst>
        </pc:spChg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19" creationId="{412ED17B-BEAA-4C03-A9AE-8BAE2C7C95D0}"/>
          </ac:spMkLst>
        </pc:spChg>
        <pc:grpChg chg="add">
          <ac:chgData name="João Alves" userId="a24b4f47-7b1f-4e15-b6fc-525c605dca1c" providerId="ADAL" clId="{2A84C02D-22F9-4C84-B909-0D929AA75BA2}" dt="2018-12-03T12:50:50.163" v="479"/>
          <ac:grpSpMkLst>
            <pc:docMk/>
            <pc:sldMk cId="2468578992" sldId="265"/>
            <ac:grpSpMk id="7" creationId="{4A2FD416-A167-453B-A4DC-7AF77F755B81}"/>
          </ac:grpSpMkLst>
        </pc:grpChg>
      </pc:sldChg>
      <pc:sldChg chg="addSp">
        <pc:chgData name="João Alves" userId="a24b4f47-7b1f-4e15-b6fc-525c605dca1c" providerId="ADAL" clId="{2A84C02D-22F9-4C84-B909-0D929AA75BA2}" dt="2018-12-03T13:08:27.394" v="484"/>
        <pc:sldMkLst>
          <pc:docMk/>
          <pc:sldMk cId="3215766593" sldId="270"/>
        </pc:sldMkLst>
        <pc:spChg chg="add">
          <ac:chgData name="João Alves" userId="a24b4f47-7b1f-4e15-b6fc-525c605dca1c" providerId="ADAL" clId="{2A84C02D-22F9-4C84-B909-0D929AA75BA2}" dt="2018-12-03T13:08:27.394" v="484"/>
          <ac:spMkLst>
            <pc:docMk/>
            <pc:sldMk cId="3215766593" sldId="270"/>
            <ac:spMk id="5" creationId="{889134DE-755B-423D-84E8-2C42B0DF86E0}"/>
          </ac:spMkLst>
        </pc:spChg>
        <pc:spChg chg="add">
          <ac:chgData name="João Alves" userId="a24b4f47-7b1f-4e15-b6fc-525c605dca1c" providerId="ADAL" clId="{2A84C02D-22F9-4C84-B909-0D929AA75BA2}" dt="2018-12-03T13:08:27.394" v="484"/>
          <ac:spMkLst>
            <pc:docMk/>
            <pc:sldMk cId="3215766593" sldId="270"/>
            <ac:spMk id="14" creationId="{1945F642-BA7A-4391-AA5E-FA74A09E642B}"/>
          </ac:spMkLst>
        </pc:spChg>
        <pc:grpChg chg="add">
          <ac:chgData name="João Alves" userId="a24b4f47-7b1f-4e15-b6fc-525c605dca1c" providerId="ADAL" clId="{2A84C02D-22F9-4C84-B909-0D929AA75BA2}" dt="2018-12-03T13:08:27.394" v="484"/>
          <ac:grpSpMkLst>
            <pc:docMk/>
            <pc:sldMk cId="3215766593" sldId="270"/>
            <ac:grpSpMk id="6" creationId="{2576A87F-3166-497F-8689-189D0192FAD3}"/>
          </ac:grpSpMkLst>
        </pc:grpChg>
      </pc:sldChg>
      <pc:sldChg chg="addSp">
        <pc:chgData name="João Alves" userId="a24b4f47-7b1f-4e15-b6fc-525c605dca1c" providerId="ADAL" clId="{2A84C02D-22F9-4C84-B909-0D929AA75BA2}" dt="2018-12-03T12:50:08.702" v="473"/>
        <pc:sldMkLst>
          <pc:docMk/>
          <pc:sldMk cId="1206390375" sldId="273"/>
        </pc:sldMkLst>
        <pc:spChg chg="add">
          <ac:chgData name="João Alves" userId="a24b4f47-7b1f-4e15-b6fc-525c605dca1c" providerId="ADAL" clId="{2A84C02D-22F9-4C84-B909-0D929AA75BA2}" dt="2018-12-03T12:50:08.702" v="473"/>
          <ac:spMkLst>
            <pc:docMk/>
            <pc:sldMk cId="1206390375" sldId="273"/>
            <ac:spMk id="6" creationId="{D1E7F398-F644-4870-8BEF-586523371498}"/>
          </ac:spMkLst>
        </pc:spChg>
        <pc:spChg chg="add">
          <ac:chgData name="João Alves" userId="a24b4f47-7b1f-4e15-b6fc-525c605dca1c" providerId="ADAL" clId="{2A84C02D-22F9-4C84-B909-0D929AA75BA2}" dt="2018-12-03T12:50:08.702" v="473"/>
          <ac:spMkLst>
            <pc:docMk/>
            <pc:sldMk cId="1206390375" sldId="273"/>
            <ac:spMk id="16" creationId="{21DE0710-85D4-451C-BCA8-A5680BBD8B60}"/>
          </ac:spMkLst>
        </pc:spChg>
        <pc:grpChg chg="add">
          <ac:chgData name="João Alves" userId="a24b4f47-7b1f-4e15-b6fc-525c605dca1c" providerId="ADAL" clId="{2A84C02D-22F9-4C84-B909-0D929AA75BA2}" dt="2018-12-03T12:50:08.702" v="473"/>
          <ac:grpSpMkLst>
            <pc:docMk/>
            <pc:sldMk cId="1206390375" sldId="273"/>
            <ac:grpSpMk id="7" creationId="{6E636D9D-C454-4054-B7F4-3CF1DAF3BB61}"/>
          </ac:grpSpMkLst>
        </pc:grpChg>
      </pc:sldChg>
      <pc:sldChg chg="addSp">
        <pc:chgData name="João Alves" userId="a24b4f47-7b1f-4e15-b6fc-525c605dca1c" providerId="ADAL" clId="{2A84C02D-22F9-4C84-B909-0D929AA75BA2}" dt="2018-12-03T12:50:12.533" v="474"/>
        <pc:sldMkLst>
          <pc:docMk/>
          <pc:sldMk cId="762971835" sldId="274"/>
        </pc:sldMkLst>
        <pc:spChg chg="add">
          <ac:chgData name="João Alves" userId="a24b4f47-7b1f-4e15-b6fc-525c605dca1c" providerId="ADAL" clId="{2A84C02D-22F9-4C84-B909-0D929AA75BA2}" dt="2018-12-03T12:50:12.533" v="474"/>
          <ac:spMkLst>
            <pc:docMk/>
            <pc:sldMk cId="762971835" sldId="274"/>
            <ac:spMk id="10" creationId="{A77E926C-48C8-4974-98E1-64B9B0B4C3BA}"/>
          </ac:spMkLst>
        </pc:spChg>
        <pc:spChg chg="add">
          <ac:chgData name="João Alves" userId="a24b4f47-7b1f-4e15-b6fc-525c605dca1c" providerId="ADAL" clId="{2A84C02D-22F9-4C84-B909-0D929AA75BA2}" dt="2018-12-03T12:50:12.533" v="474"/>
          <ac:spMkLst>
            <pc:docMk/>
            <pc:sldMk cId="762971835" sldId="274"/>
            <ac:spMk id="23" creationId="{5C838695-6867-45ED-9C24-F8194D38A312}"/>
          </ac:spMkLst>
        </pc:spChg>
        <pc:grpChg chg="add">
          <ac:chgData name="João Alves" userId="a24b4f47-7b1f-4e15-b6fc-525c605dca1c" providerId="ADAL" clId="{2A84C02D-22F9-4C84-B909-0D929AA75BA2}" dt="2018-12-03T12:50:12.533" v="474"/>
          <ac:grpSpMkLst>
            <pc:docMk/>
            <pc:sldMk cId="762971835" sldId="274"/>
            <ac:grpSpMk id="12" creationId="{D1A16993-D83E-4AD8-900C-620830B4ED60}"/>
          </ac:grpSpMkLst>
        </pc:grpChg>
      </pc:sldChg>
      <pc:sldChg chg="addSp">
        <pc:chgData name="João Alves" userId="a24b4f47-7b1f-4e15-b6fc-525c605dca1c" providerId="ADAL" clId="{2A84C02D-22F9-4C84-B909-0D929AA75BA2}" dt="2018-12-03T12:50:52.546" v="480"/>
        <pc:sldMkLst>
          <pc:docMk/>
          <pc:sldMk cId="3369046209" sldId="275"/>
        </pc:sldMkLst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8" creationId="{ABC45519-9AF5-4AC0-93A5-1FB301E716C8}"/>
          </ac:spMkLst>
        </pc:spChg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17" creationId="{F141EC66-92F0-4EA9-9CB2-DE8BE54E8BE2}"/>
          </ac:spMkLst>
        </pc:spChg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18" creationId="{42FD869F-4271-4007-AE7D-642CFCF45CA8}"/>
          </ac:spMkLst>
        </pc:spChg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19" creationId="{8FD3A589-6FA4-4797-8A01-51F4D541E3DC}"/>
          </ac:spMkLst>
        </pc:spChg>
        <pc:grpChg chg="add">
          <ac:chgData name="João Alves" userId="a24b4f47-7b1f-4e15-b6fc-525c605dca1c" providerId="ADAL" clId="{2A84C02D-22F9-4C84-B909-0D929AA75BA2}" dt="2018-12-03T12:50:52.546" v="480"/>
          <ac:grpSpMkLst>
            <pc:docMk/>
            <pc:sldMk cId="3369046209" sldId="275"/>
            <ac:grpSpMk id="9" creationId="{76B97784-491A-4445-86F4-6646D9601C17}"/>
          </ac:grpSpMkLst>
        </pc:grpChg>
      </pc:sldChg>
      <pc:sldChg chg="addSp delSp modSp">
        <pc:chgData name="João Alves" userId="a24b4f47-7b1f-4e15-b6fc-525c605dca1c" providerId="ADAL" clId="{2A84C02D-22F9-4C84-B909-0D929AA75BA2}" dt="2018-12-03T12:49:34.796" v="471"/>
        <pc:sldMkLst>
          <pc:docMk/>
          <pc:sldMk cId="2474705256" sldId="277"/>
        </pc:sldMkLst>
        <pc:spChg chg="add mod">
          <ac:chgData name="João Alves" userId="a24b4f47-7b1f-4e15-b6fc-525c605dca1c" providerId="ADAL" clId="{2A84C02D-22F9-4C84-B909-0D929AA75BA2}" dt="2018-12-03T12:41:24.206" v="461" actId="207"/>
          <ac:spMkLst>
            <pc:docMk/>
            <pc:sldMk cId="2474705256" sldId="277"/>
            <ac:spMk id="2" creationId="{5DDC4899-1FBD-4C4D-99DE-27F03553E1EB}"/>
          </ac:spMkLst>
        </pc:spChg>
        <pc:spChg chg="add">
          <ac:chgData name="João Alves" userId="a24b4f47-7b1f-4e15-b6fc-525c605dca1c" providerId="ADAL" clId="{2A84C02D-22F9-4C84-B909-0D929AA75BA2}" dt="2018-12-03T12:40:41.030" v="458"/>
          <ac:spMkLst>
            <pc:docMk/>
            <pc:sldMk cId="2474705256" sldId="277"/>
            <ac:spMk id="16" creationId="{B9213D4C-9DE1-4280-83C5-CEE11F0F426D}"/>
          </ac:spMkLst>
        </pc:spChg>
        <pc:spChg chg="add">
          <ac:chgData name="João Alves" userId="a24b4f47-7b1f-4e15-b6fc-525c605dca1c" providerId="ADAL" clId="{2A84C02D-22F9-4C84-B909-0D929AA75BA2}" dt="2018-12-03T12:40:44.068" v="459"/>
          <ac:spMkLst>
            <pc:docMk/>
            <pc:sldMk cId="2474705256" sldId="277"/>
            <ac:spMk id="17" creationId="{80DB406E-69A9-4F6E-90D5-F38D354B8AA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19" creationId="{1216E2CC-9090-462D-94AD-D13C0536ACC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0" creationId="{5A7C5F7F-C87D-4F59-9BAF-5043B3A25E1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1" creationId="{5FA59229-A122-4770-95D0-A83B9F51AE7A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2" creationId="{16F0FD06-6D1E-4BC9-9920-8D5FFC292092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3" creationId="{195C1433-A731-4051-91FA-379BB383769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4" creationId="{D7BE54E6-2AAA-4B9C-9940-9060C9C5DA52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5" creationId="{A6DD01D2-2E65-4C76-B27F-4EA286F4FA92}"/>
          </ac:spMkLst>
        </pc:spChg>
        <pc:spChg chg="add">
          <ac:chgData name="João Alves" userId="a24b4f47-7b1f-4e15-b6fc-525c605dca1c" providerId="ADAL" clId="{2A84C02D-22F9-4C84-B909-0D929AA75BA2}" dt="2018-12-03T12:49:34.796" v="471"/>
          <ac:spMkLst>
            <pc:docMk/>
            <pc:sldMk cId="2474705256" sldId="277"/>
            <ac:spMk id="26" creationId="{64FCC174-A341-4A74-8B1C-7AA3BC2B0A39}"/>
          </ac:spMkLst>
        </pc:spChg>
        <pc:grpChg chg="add">
          <ac:chgData name="João Alves" userId="a24b4f47-7b1f-4e15-b6fc-525c605dca1c" providerId="ADAL" clId="{2A84C02D-22F9-4C84-B909-0D929AA75BA2}" dt="2018-12-03T12:40:41.030" v="458"/>
          <ac:grpSpMkLst>
            <pc:docMk/>
            <pc:sldMk cId="2474705256" sldId="277"/>
            <ac:grpSpMk id="6" creationId="{9A3454CF-4E5D-4B61-9F5C-D3FE7ED42C4C}"/>
          </ac:grpSpMkLst>
        </pc:grpChg>
        <pc:grpChg chg="add del mod">
          <ac:chgData name="João Alves" userId="a24b4f47-7b1f-4e15-b6fc-525c605dca1c" providerId="ADAL" clId="{2A84C02D-22F9-4C84-B909-0D929AA75BA2}" dt="2018-12-03T12:47:58.738" v="470" actId="165"/>
          <ac:grpSpMkLst>
            <pc:docMk/>
            <pc:sldMk cId="2474705256" sldId="277"/>
            <ac:grpSpMk id="18" creationId="{7709264F-F2D6-4A4F-BC08-164428F2B151}"/>
          </ac:grpSpMkLst>
        </pc:grpChg>
      </pc:sldChg>
      <pc:sldChg chg="addSp">
        <pc:chgData name="João Alves" userId="a24b4f47-7b1f-4e15-b6fc-525c605dca1c" providerId="ADAL" clId="{2A84C02D-22F9-4C84-B909-0D929AA75BA2}" dt="2018-12-03T12:50:45.149" v="476"/>
        <pc:sldMkLst>
          <pc:docMk/>
          <pc:sldMk cId="409888867" sldId="278"/>
        </pc:sldMkLst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6" creationId="{E7BD6A8E-5587-4915-A391-66EEDA606669}"/>
          </ac:spMkLst>
        </pc:spChg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15" creationId="{0A2B7CA5-AB68-417E-8C87-46DE80DEB301}"/>
          </ac:spMkLst>
        </pc:spChg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16" creationId="{3F49268F-E08C-41BA-BF68-AAF83D9A887E}"/>
          </ac:spMkLst>
        </pc:spChg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17" creationId="{0036991F-340D-4817-9BC9-41D1DB922090}"/>
          </ac:spMkLst>
        </pc:spChg>
        <pc:grpChg chg="add">
          <ac:chgData name="João Alves" userId="a24b4f47-7b1f-4e15-b6fc-525c605dca1c" providerId="ADAL" clId="{2A84C02D-22F9-4C84-B909-0D929AA75BA2}" dt="2018-12-03T12:50:45.149" v="476"/>
          <ac:grpSpMkLst>
            <pc:docMk/>
            <pc:sldMk cId="409888867" sldId="278"/>
            <ac:grpSpMk id="7" creationId="{8962D0A0-DFBA-4841-8702-B52397E275A0}"/>
          </ac:grpSpMkLst>
        </pc:grpChg>
      </pc:sldChg>
      <pc:sldChg chg="addSp modSp">
        <pc:chgData name="João Alves" userId="a24b4f47-7b1f-4e15-b6fc-525c605dca1c" providerId="ADAL" clId="{2A84C02D-22F9-4C84-B909-0D929AA75BA2}" dt="2018-12-03T12:50:46.593" v="477"/>
        <pc:sldMkLst>
          <pc:docMk/>
          <pc:sldMk cId="2689908965" sldId="280"/>
        </pc:sldMkLst>
        <pc:spChg chg="mod">
          <ac:chgData name="João Alves" userId="a24b4f47-7b1f-4e15-b6fc-525c605dca1c" providerId="ADAL" clId="{2A84C02D-22F9-4C84-B909-0D929AA75BA2}" dt="2018-12-03T11:08:09.167" v="6" actId="255"/>
          <ac:spMkLst>
            <pc:docMk/>
            <pc:sldMk cId="2689908965" sldId="280"/>
            <ac:spMk id="3" creationId="{C169DCEA-2D15-41CC-A308-C2EF16B3FF42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6" creationId="{ADED6BDC-719B-4890-8060-929B8C9CF198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17" creationId="{58CBAD9B-4100-4DDC-B8D1-CE5D89763D70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18" creationId="{BF6BC26C-F5E3-41B8-9027-E9DDC2B6E5E0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19" creationId="{52283B26-3E47-4964-985B-EC1CA277976A}"/>
          </ac:spMkLst>
        </pc:spChg>
        <pc:grpChg chg="add">
          <ac:chgData name="João Alves" userId="a24b4f47-7b1f-4e15-b6fc-525c605dca1c" providerId="ADAL" clId="{2A84C02D-22F9-4C84-B909-0D929AA75BA2}" dt="2018-12-03T12:50:46.593" v="477"/>
          <ac:grpSpMkLst>
            <pc:docMk/>
            <pc:sldMk cId="2689908965" sldId="280"/>
            <ac:grpSpMk id="7" creationId="{BA9AA82B-FE0F-4E6C-9D5D-B610459CA889}"/>
          </ac:grpSpMkLst>
        </pc:grpChg>
      </pc:sldChg>
      <pc:sldChg chg="addSp">
        <pc:chgData name="João Alves" userId="a24b4f47-7b1f-4e15-b6fc-525c605dca1c" providerId="ADAL" clId="{2A84C02D-22F9-4C84-B909-0D929AA75BA2}" dt="2018-12-03T12:50:48.199" v="478"/>
        <pc:sldMkLst>
          <pc:docMk/>
          <pc:sldMk cId="2213341094" sldId="281"/>
        </pc:sldMkLst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5" creationId="{74F4CFB0-EB40-4FBD-B34C-82989AC99DC6}"/>
          </ac:spMkLst>
        </pc:spChg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15" creationId="{910A0C1E-FA55-4FD4-859F-9C315DFF6557}"/>
          </ac:spMkLst>
        </pc:spChg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16" creationId="{7EE8F546-97F8-4240-B96E-0652D72CEEB0}"/>
          </ac:spMkLst>
        </pc:spChg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17" creationId="{69C6F986-3801-41DA-A719-62B2713E83D7}"/>
          </ac:spMkLst>
        </pc:spChg>
        <pc:grpChg chg="add">
          <ac:chgData name="João Alves" userId="a24b4f47-7b1f-4e15-b6fc-525c605dca1c" providerId="ADAL" clId="{2A84C02D-22F9-4C84-B909-0D929AA75BA2}" dt="2018-12-03T12:50:48.199" v="478"/>
          <ac:grpSpMkLst>
            <pc:docMk/>
            <pc:sldMk cId="2213341094" sldId="281"/>
            <ac:grpSpMk id="7" creationId="{68ABD3FA-3AA9-4EA7-87AC-CE6493045CBF}"/>
          </ac:grpSpMkLst>
        </pc:grpChg>
      </pc:sldChg>
      <pc:sldChg chg="addSp modSp modAnim">
        <pc:chgData name="João Alves" userId="a24b4f47-7b1f-4e15-b6fc-525c605dca1c" providerId="ADAL" clId="{2A84C02D-22F9-4C84-B909-0D929AA75BA2}" dt="2018-12-03T12:52:19.867" v="483"/>
        <pc:sldMkLst>
          <pc:docMk/>
          <pc:sldMk cId="3217250418" sldId="282"/>
        </pc:sldMkLst>
        <pc:spChg chg="mod">
          <ac:chgData name="João Alves" userId="a24b4f47-7b1f-4e15-b6fc-525c605dca1c" providerId="ADAL" clId="{2A84C02D-22F9-4C84-B909-0D929AA75BA2}" dt="2018-12-03T11:41:24.852" v="415" actId="20577"/>
          <ac:spMkLst>
            <pc:docMk/>
            <pc:sldMk cId="3217250418" sldId="282"/>
            <ac:spMk id="3" creationId="{AC567FE0-1E28-4031-A015-0953453B5DD1}"/>
          </ac:spMkLst>
        </pc:spChg>
        <pc:spChg chg="add mod">
          <ac:chgData name="João Alves" userId="a24b4f47-7b1f-4e15-b6fc-525c605dca1c" providerId="ADAL" clId="{2A84C02D-22F9-4C84-B909-0D929AA75BA2}" dt="2018-12-03T11:27:14.534" v="63" actId="20577"/>
          <ac:spMkLst>
            <pc:docMk/>
            <pc:sldMk cId="3217250418" sldId="282"/>
            <ac:spMk id="5" creationId="{FCFABDCE-A4C8-4E8E-8D5D-2481F0C09C44}"/>
          </ac:spMkLst>
        </pc:spChg>
        <pc:spChg chg="add mod">
          <ac:chgData name="João Alves" userId="a24b4f47-7b1f-4e15-b6fc-525c605dca1c" providerId="ADAL" clId="{2A84C02D-22F9-4C84-B909-0D929AA75BA2}" dt="2018-12-03T11:44:27.387" v="429" actId="6549"/>
          <ac:spMkLst>
            <pc:docMk/>
            <pc:sldMk cId="3217250418" sldId="282"/>
            <ac:spMk id="6" creationId="{0BA13A66-F5D9-4CD9-A3F1-DE7E615A48B6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7" creationId="{B065062C-1742-405C-9666-A750B859846C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6" creationId="{BD5D36DE-3EA4-41D8-9A43-BB39E590FA7B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7" creationId="{9752B6D5-D92E-4DCB-B0A6-EA84713BC0CF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8" creationId="{7DDE31B0-09FC-47BD-8D1E-A1B78737E021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9" creationId="{E2D612D8-1D76-4B12-B2E0-05ED3DDAB3B7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20" creationId="{99DB3D28-679E-4916-B842-DA1C2C5D3B0F}"/>
          </ac:spMkLst>
        </pc:spChg>
        <pc:grpChg chg="add">
          <ac:chgData name="João Alves" userId="a24b4f47-7b1f-4e15-b6fc-525c605dca1c" providerId="ADAL" clId="{2A84C02D-22F9-4C84-B909-0D929AA75BA2}" dt="2018-12-03T12:52:19.867" v="483"/>
          <ac:grpSpMkLst>
            <pc:docMk/>
            <pc:sldMk cId="3217250418" sldId="282"/>
            <ac:grpSpMk id="8" creationId="{1C85A675-F1F2-4753-91C9-FC940A120B8E}"/>
          </ac:grpSpMkLst>
        </pc:grpChg>
      </pc:sldChg>
      <pc:sldChg chg="addSp delSp modSp add">
        <pc:chgData name="João Alves" userId="a24b4f47-7b1f-4e15-b6fc-525c605dca1c" providerId="ADAL" clId="{2A84C02D-22F9-4C84-B909-0D929AA75BA2}" dt="2018-12-03T12:13:07.785" v="432"/>
        <pc:sldMkLst>
          <pc:docMk/>
          <pc:sldMk cId="2033066550" sldId="283"/>
        </pc:sldMkLst>
        <pc:spChg chg="del">
          <ac:chgData name="João Alves" userId="a24b4f47-7b1f-4e15-b6fc-525c605dca1c" providerId="ADAL" clId="{2A84C02D-22F9-4C84-B909-0D929AA75BA2}" dt="2018-12-03T12:12:57.022" v="431"/>
          <ac:spMkLst>
            <pc:docMk/>
            <pc:sldMk cId="2033066550" sldId="283"/>
            <ac:spMk id="2" creationId="{6C3ACA49-A344-4896-904A-61570C355C62}"/>
          </ac:spMkLst>
        </pc:spChg>
        <pc:spChg chg="del">
          <ac:chgData name="João Alves" userId="a24b4f47-7b1f-4e15-b6fc-525c605dca1c" providerId="ADAL" clId="{2A84C02D-22F9-4C84-B909-0D929AA75BA2}" dt="2018-12-03T12:12:57.022" v="431"/>
          <ac:spMkLst>
            <pc:docMk/>
            <pc:sldMk cId="2033066550" sldId="283"/>
            <ac:spMk id="3" creationId="{403D27EF-ED3B-4240-8221-C73838F912FF}"/>
          </ac:spMkLst>
        </pc:spChg>
        <pc:spChg chg="add mod">
          <ac:chgData name="João Alves" userId="a24b4f47-7b1f-4e15-b6fc-525c605dca1c" providerId="ADAL" clId="{2A84C02D-22F9-4C84-B909-0D929AA75BA2}" dt="2018-12-03T12:13:07.785" v="432"/>
          <ac:spMkLst>
            <pc:docMk/>
            <pc:sldMk cId="2033066550" sldId="283"/>
            <ac:spMk id="5" creationId="{52DD2CF1-F7F0-421A-8985-3E8FCEC9164A}"/>
          </ac:spMkLst>
        </pc:spChg>
        <pc:spChg chg="add mod">
          <ac:chgData name="João Alves" userId="a24b4f47-7b1f-4e15-b6fc-525c605dca1c" providerId="ADAL" clId="{2A84C02D-22F9-4C84-B909-0D929AA75BA2}" dt="2018-12-03T12:12:57.022" v="431"/>
          <ac:spMkLst>
            <pc:docMk/>
            <pc:sldMk cId="2033066550" sldId="283"/>
            <ac:spMk id="6" creationId="{D61A1550-59B7-44A5-9E90-BF3BD9FE0AFA}"/>
          </ac:spMkLst>
        </pc:spChg>
      </pc:sldChg>
      <pc:sldChg chg="addSp delSp modSp add">
        <pc:chgData name="João Alves" userId="a24b4f47-7b1f-4e15-b6fc-525c605dca1c" providerId="ADAL" clId="{2A84C02D-22F9-4C84-B909-0D929AA75BA2}" dt="2018-12-03T13:10:30.120" v="508"/>
        <pc:sldMkLst>
          <pc:docMk/>
          <pc:sldMk cId="1931776462" sldId="284"/>
        </pc:sldMkLst>
        <pc:spChg chg="del">
          <ac:chgData name="João Alves" userId="a24b4f47-7b1f-4e15-b6fc-525c605dca1c" providerId="ADAL" clId="{2A84C02D-22F9-4C84-B909-0D929AA75BA2}" dt="2018-12-03T13:09:29.180" v="488"/>
          <ac:spMkLst>
            <pc:docMk/>
            <pc:sldMk cId="1931776462" sldId="284"/>
            <ac:spMk id="2" creationId="{0D767F74-055D-4440-B48F-39E5B94DB2BF}"/>
          </ac:spMkLst>
        </pc:spChg>
        <pc:spChg chg="del">
          <ac:chgData name="João Alves" userId="a24b4f47-7b1f-4e15-b6fc-525c605dca1c" providerId="ADAL" clId="{2A84C02D-22F9-4C84-B909-0D929AA75BA2}" dt="2018-12-03T13:09:29.180" v="488"/>
          <ac:spMkLst>
            <pc:docMk/>
            <pc:sldMk cId="1931776462" sldId="284"/>
            <ac:spMk id="3" creationId="{91E84F89-270B-41AA-AFF3-04D6493A3CFA}"/>
          </ac:spMkLst>
        </pc:spChg>
        <pc:spChg chg="add mod">
          <ac:chgData name="João Alves" userId="a24b4f47-7b1f-4e15-b6fc-525c605dca1c" providerId="ADAL" clId="{2A84C02D-22F9-4C84-B909-0D929AA75BA2}" dt="2018-12-03T13:10:30.120" v="508"/>
          <ac:spMkLst>
            <pc:docMk/>
            <pc:sldMk cId="1931776462" sldId="284"/>
            <ac:spMk id="5" creationId="{F59C66B1-0D94-462E-8DBA-BB25B56B8DFA}"/>
          </ac:spMkLst>
        </pc:spChg>
        <pc:spChg chg="add mod">
          <ac:chgData name="João Alves" userId="a24b4f47-7b1f-4e15-b6fc-525c605dca1c" providerId="ADAL" clId="{2A84C02D-22F9-4C84-B909-0D929AA75BA2}" dt="2018-12-03T13:09:29.180" v="488"/>
          <ac:spMkLst>
            <pc:docMk/>
            <pc:sldMk cId="1931776462" sldId="284"/>
            <ac:spMk id="6" creationId="{93151469-5A45-484E-8164-5EC082E3E46F}"/>
          </ac:spMkLst>
        </pc:spChg>
      </pc:sldChg>
      <pc:sldMasterChg chg="setBg modSldLayout">
        <pc:chgData name="João Alves" userId="a24b4f47-7b1f-4e15-b6fc-525c605dca1c" providerId="ADAL" clId="{2A84C02D-22F9-4C84-B909-0D929AA75BA2}" dt="2018-12-03T11:05:10.218" v="5"/>
        <pc:sldMasterMkLst>
          <pc:docMk/>
          <pc:sldMasterMk cId="2122638908" sldId="2147483744"/>
        </pc:sldMasterMkLst>
        <pc:sldLayoutChg chg="setBg">
          <pc:chgData name="João Alves" userId="a24b4f47-7b1f-4e15-b6fc-525c605dca1c" providerId="ADAL" clId="{2A84C02D-22F9-4C84-B909-0D929AA75BA2}" dt="2018-12-03T11:04:39.488" v="4"/>
          <pc:sldLayoutMkLst>
            <pc:docMk/>
            <pc:sldMasterMk cId="2122638908" sldId="2147483744"/>
            <pc:sldLayoutMk cId="1427309371" sldId="214748374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133CAC6-2528-4506-9AD1-174D0233EA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805127-3C51-4D9E-A809-2C628942D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1E349-2CA8-4147-8529-9B9DBBDEA1B4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F7880E-2C5A-4115-8C42-3FC6B69FEA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A109F5-9517-4145-8C15-7D42F82E69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B5596-1F36-4E2B-B1E1-FA093C1AD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8EC4-A679-47C9-9D72-9DEA99FB3454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3AF1-B283-4478-B29B-62A986044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3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3AF1-B283-4478-B29B-62A98604485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3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A1B8-F1AD-4190-892D-BB25C376EA29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4744-AF9A-43B1-808F-823CD961876D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3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E1D3-BBB3-4EE2-9C83-6D2A7AA58C22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B549-EA11-46C3-88F3-FCE394D90649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49851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E2C0-6B01-4DAA-AB47-A6524D0F1404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9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88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38596"/>
            <a:ext cx="4937760" cy="463049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38596"/>
            <a:ext cx="4937760" cy="46304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CD8B-A9F1-4CFF-8D3E-2F3F1F283DA4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39434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88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974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33694"/>
            <a:ext cx="4937760" cy="39268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974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33694"/>
            <a:ext cx="4937760" cy="39268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2E1-0443-44AF-96ED-AA3DF1C467D9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41589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2A90-22CA-4ADF-B344-12137E9031CD}" type="datetime1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69484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470-DA67-40E9-8CA5-3AFE58BE648E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17506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E558B8-E177-4A88-B5C5-FBC8402A0AA3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416618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21B-220A-48E1-85DD-394EA09486C7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52547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4981"/>
            <a:ext cx="10058400" cy="4514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F8AD31-9ED3-4C19-958C-11BDD0A55C9B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4764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3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84CA0-23C2-4E4B-99CC-C187D00B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251" y="489760"/>
            <a:ext cx="10080000" cy="3892168"/>
          </a:xfrm>
        </p:spPr>
        <p:txBody>
          <a:bodyPr>
            <a:normAutofit/>
          </a:bodyPr>
          <a:lstStyle/>
          <a:p>
            <a:r>
              <a:rPr lang="pt-BR" sz="6000" dirty="0"/>
              <a:t>Seleção de Variáveis utilizando Preditores Lineares e Validação Cruzada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EFFD5-8F0C-49D1-9C85-2758C7FF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</a:t>
            </a:r>
            <a:r>
              <a:rPr lang="pt-BR" dirty="0" err="1">
                <a:solidFill>
                  <a:schemeClr val="tx1"/>
                </a:solidFill>
              </a:rPr>
              <a:t>ão</a:t>
            </a:r>
            <a:r>
              <a:rPr lang="pt-BR" dirty="0">
                <a:solidFill>
                  <a:schemeClr val="tx1"/>
                </a:solidFill>
              </a:rPr>
              <a:t> Victor Barbosa Alves</a:t>
            </a:r>
          </a:p>
          <a:p>
            <a:r>
              <a:rPr lang="pt-BR" dirty="0">
                <a:solidFill>
                  <a:schemeClr val="tx1"/>
                </a:solidFill>
              </a:rPr>
              <a:t>Trabalho de Conclusão do Curso</a:t>
            </a:r>
          </a:p>
        </p:txBody>
      </p:sp>
    </p:spTree>
    <p:extLst>
      <p:ext uri="{BB962C8B-B14F-4D97-AF65-F5344CB8AC3E}">
        <p14:creationId xmlns:p14="http://schemas.microsoft.com/office/powerpoint/2010/main" val="16819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3AAD-838A-4805-8A40-70ADBED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Subconjunto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9DCEA-2D15-41CC-A308-C2EF16B3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Seleção </a:t>
            </a:r>
            <a:r>
              <a:rPr lang="pt-BR" sz="3200" i="1" dirty="0" err="1"/>
              <a:t>stepwise</a:t>
            </a:r>
            <a:r>
              <a:rPr lang="pt-BR" sz="32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Pode ser incremental (</a:t>
            </a:r>
            <a:r>
              <a:rPr lang="pt-BR" sz="2800" i="1" dirty="0" err="1"/>
              <a:t>forward</a:t>
            </a:r>
            <a:r>
              <a:rPr lang="pt-BR" sz="2800" dirty="0"/>
              <a:t>) ou </a:t>
            </a:r>
            <a:r>
              <a:rPr lang="pt-BR" sz="2800" dirty="0" err="1"/>
              <a:t>decremental</a:t>
            </a:r>
            <a:r>
              <a:rPr lang="pt-BR" sz="2800" dirty="0"/>
              <a:t> (</a:t>
            </a:r>
            <a:r>
              <a:rPr lang="pt-BR" sz="2800" dirty="0" err="1"/>
              <a:t>backwards</a:t>
            </a:r>
            <a:r>
              <a:rPr lang="pt-BR" sz="2800" dirty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Busca gananciosa (</a:t>
            </a:r>
            <a:r>
              <a:rPr lang="pt-BR" sz="2800" i="1" dirty="0" err="1"/>
              <a:t>greedy</a:t>
            </a:r>
            <a:r>
              <a:rPr lang="pt-BR" sz="2800" i="1" dirty="0"/>
              <a:t>)</a:t>
            </a:r>
            <a:r>
              <a:rPr lang="pt-BR" sz="28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Menor custo computacional.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Ótimo local.</a:t>
            </a:r>
          </a:p>
          <a:p>
            <a:pPr marL="201168" lvl="1" indent="0">
              <a:buNone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Métricas baseadas no ajuste do erro</a:t>
            </a:r>
          </a:p>
          <a:p>
            <a:pPr marL="0" indent="0">
              <a:buNone/>
            </a:pPr>
            <a:r>
              <a:rPr lang="pt-BR" sz="3200" dirty="0"/>
              <a:t>de treinamento (ex. AIC, BIC, </a:t>
            </a:r>
            <a:r>
              <a:rPr lang="pt-BR" sz="3200" dirty="0" err="1"/>
              <a:t>Cp</a:t>
            </a:r>
            <a:r>
              <a:rPr lang="pt-BR" sz="3200" dirty="0"/>
              <a:t>, ...) </a:t>
            </a:r>
          </a:p>
          <a:p>
            <a:pPr marL="0" indent="0">
              <a:buNone/>
            </a:pPr>
            <a:r>
              <a:rPr lang="pt-BR" sz="3200" dirty="0"/>
              <a:t>assumem características do sistema real </a:t>
            </a:r>
          </a:p>
          <a:p>
            <a:pPr marL="0" indent="0">
              <a:buNone/>
            </a:pPr>
            <a:r>
              <a:rPr lang="pt-BR" sz="3200" dirty="0"/>
              <a:t>e dos dados de treinamento.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3C7D89-F525-4E50-BCF6-5437A46D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95" y="3206166"/>
            <a:ext cx="3960000" cy="266292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ADED6BDC-719B-4890-8060-929B8C9CF198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A9AA82B-FE0F-4E6C-9D5D-B610459CA889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C2DF0AAE-EFDD-457A-BC44-BE57DF1D58C1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FFC6151-B1B8-4427-9E2F-73FFFC12A301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D788A22-B9A2-41C8-8AE0-CD9831ACF89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B96CC8F-5697-41FE-9C4E-EC439206AEF0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8D2A170-43FA-478B-BD58-E2D118D79E00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DDA31E1-A166-45C2-82CB-00C518052F57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501DC1D-9835-4B5D-A1F4-457B910B66AE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58CBAD9B-4100-4DDC-B8D1-CE5D89763D70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6BC26C-F5E3-41B8-9027-E9DDC2B6E5E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2283B26-3E47-4964-985B-EC1CA277976A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8A496D-B0C3-4B49-8E26-4768EAE9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10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9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4981"/>
            <a:ext cx="10058400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Estima diretamente o erro de generalização.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Menos suposições sobre os modelos e os dados.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Pode ser ter um custo computacional elevado.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Especialmente quando </a:t>
            </a:r>
            <a:r>
              <a:rPr lang="pt-BR" sz="2600" i="1" dirty="0"/>
              <a:t>k</a:t>
            </a:r>
            <a:r>
              <a:rPr lang="pt-BR" sz="2600" dirty="0"/>
              <a:t> é igual ao número de amostras (</a:t>
            </a:r>
            <a:r>
              <a:rPr lang="pt-BR" sz="2600" i="1" dirty="0" err="1"/>
              <a:t>leave</a:t>
            </a:r>
            <a:r>
              <a:rPr lang="pt-BR" sz="2600" i="1" dirty="0"/>
              <a:t>-</a:t>
            </a:r>
            <a:r>
              <a:rPr lang="pt-BR" sz="2600" i="1" dirty="0" err="1"/>
              <a:t>one</a:t>
            </a:r>
            <a:r>
              <a:rPr lang="pt-BR" sz="2600" i="1" dirty="0"/>
              <a:t>-out </a:t>
            </a:r>
            <a:r>
              <a:rPr lang="pt-BR" sz="2600" i="1" dirty="0" err="1"/>
              <a:t>cross-validation</a:t>
            </a:r>
            <a:r>
              <a:rPr lang="pt-BR" sz="2600" dirty="0"/>
              <a:t>).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4F4CFB0-EB40-4FBD-B34C-82989AC99DC6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8ABD3FA-3AA9-4EA7-87AC-CE6493045CBF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9404907-7EDA-454D-B3B0-4DE61251DE08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6D5EB72-A598-4EC0-9283-6572BDA1AB3E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BABFD44-19A9-47DB-962A-533DCB69E06C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50947AB-B21D-4414-8AE6-08ABE9298BD8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FFFBE20-562D-4E59-B418-F5615C9019E0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9C991E1-B716-48E1-B7D7-D6BCF1F80064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3B4CF7D-BE3D-43FD-AF2D-7C254218DD69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910A0C1E-FA55-4FD4-859F-9C315DFF6557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E8F546-97F8-4240-B96E-0652D72CEEB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9C6F986-3801-41DA-A719-62B2713E83D7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CC352C43-C3F6-4C74-BCBE-9581B44F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11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33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4981"/>
            <a:ext cx="5570220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Partição dos dados em </a:t>
            </a:r>
            <a:r>
              <a:rPr lang="pt-BR" sz="3000" i="1" dirty="0"/>
              <a:t>k</a:t>
            </a:r>
            <a:r>
              <a:rPr lang="pt-BR" sz="3000" dirty="0"/>
              <a:t> subconjuntos.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Modelo é treinado repetidamente utilizando </a:t>
            </a:r>
            <a:r>
              <a:rPr lang="pt-BR" sz="3000" i="1" dirty="0"/>
              <a:t>k-1</a:t>
            </a:r>
            <a:r>
              <a:rPr lang="pt-BR" sz="3000" dirty="0"/>
              <a:t> subconjuntos e avaliado no subconjunto restante.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Todos os subconjuntos são utilizados pelo menos uma vez para avaliação do modelo.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6941C9-321A-4C7A-917E-08A64DB1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2746" y="1812037"/>
            <a:ext cx="4712934" cy="3600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9352C5A-71C3-403D-886D-D5A5FBC78357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A2FD416-A167-453B-A4DC-7AF77F755B81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D169121-95B4-44D3-9240-EE7E8DB01BB2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9B9D4B2-38B9-4964-B5CC-359C929474D7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ED4CCBE-C1BE-40D7-88CB-168EEA3AFE7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49E7539-2E66-49A2-9C96-523A8E32892D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E9050F9-DE46-42B2-AE6A-52A0BA099A39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E8AB2C5-3152-41F8-9AB9-40E833B7F4EF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5E9FEDA-8BEC-415D-9FF9-D7F55E93CBD3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F060573E-CB2B-4493-941B-E060C4AA98B5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07C2E64-1CA7-47D7-8B2E-6CD6B25F13E2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12ED17B-BEAA-4C03-A9AE-8BAE2C7C95D0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78CC76-74B8-47B8-96E2-F5E8FE4E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12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5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54981"/>
            <a:ext cx="10418446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Modelo linear simples – ajuste dos dados a uma reta.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Número de parâmetros igual ao número de dimensões mais um.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Ajuste requer uma inversão e uma multiplicação de matrizes.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É possível agregar regularização ao modelo.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78889-7A7D-4E6A-899B-360F32F8A824}"/>
                  </a:ext>
                </a:extLst>
              </p:cNvPr>
              <p:cNvSpPr txBox="1"/>
              <p:nvPr/>
            </p:nvSpPr>
            <p:spPr>
              <a:xfrm>
                <a:off x="2211704" y="3651831"/>
                <a:ext cx="3096568" cy="2571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pt-BR" sz="2400" b="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b="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40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78889-7A7D-4E6A-899B-360F32F8A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04" y="3651831"/>
                <a:ext cx="3096568" cy="2571858"/>
              </a:xfrm>
              <a:prstGeom prst="rect">
                <a:avLst/>
              </a:prstGeom>
              <a:blipFill>
                <a:blip r:embed="rId2"/>
                <a:stretch>
                  <a:fillRect l="-591" t="-9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D9B9702-9A7B-4E65-AB9A-9CD809AA6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30" y="3721674"/>
            <a:ext cx="3600000" cy="243217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ABC45519-9AF5-4AC0-93A5-1FB301E716C8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6B97784-491A-4445-86F4-6646D9601C17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DDDBA567-8E6C-4F44-919D-8FA2079DAD2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BF29A73-D053-46F7-B3CC-5D00D1734D1D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D8C17D9-0656-46DE-98C5-69C0ACD5AF7D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B8B1DA0-E9E2-41B9-B2AF-18BEFE1BA72E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8143839-D5FF-43AB-AEB4-6AE2F4E52916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A5D56C4-8751-45F1-811A-EB1416AD0C9B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5F7FEFE-08A9-44A6-A56B-D4E209DAE2A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F141EC66-92F0-4EA9-9CB2-DE8BE54E8BE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2FD869F-4271-4007-AE7D-642CFCF45CA8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FD3A589-6FA4-4797-8A01-51F4D541E3DC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EE38D166-BC5B-45CA-A773-334249D5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13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0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CBCA1-55DD-41EB-A59F-7A98F7F8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8B1701B-DED0-4D82-9F43-AFEE9305E428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455631C-B0DA-4F1D-82D8-E238DDADFC97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05868E5-DD05-4F72-A04D-DFA31132CC30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F293B8-4ABE-4955-AD9A-26C256774D53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AC87B81-74F0-4D24-B525-8809C3C690CE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6775457-B653-46F7-A9D9-421B80C782B0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C4D04EF-1BA0-4D59-90FB-185828078E0F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1874950-8218-47C7-A3C6-A4D1F4DEAD71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70A697D-242A-4136-AC3A-4C5FCBC8CDF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85632754-19F1-443A-B961-230BB699715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7090D5-4E35-4664-8D53-84067F41B04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6AAE6F1-55A0-43E0-8808-0782C9F5B488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AAEA9F6-9B9D-4943-91D9-6DE84355C324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9A589A0-5B52-4CF7-A73C-1F768BEF9A0A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B06454-AFDC-4011-A778-0D44BA22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14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34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7FE0-1E28-4031-A015-0953453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Utilização do método de seleção </a:t>
            </a:r>
            <a:r>
              <a:rPr lang="pt-BR" sz="3000" dirty="0" err="1"/>
              <a:t>stepwise</a:t>
            </a:r>
            <a:r>
              <a:rPr lang="pt-BR" sz="3000" dirty="0"/>
              <a:t>.</a:t>
            </a: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Treinamentos com modelos de regressão linear regularizada.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Validação cruzada </a:t>
            </a:r>
            <a:r>
              <a:rPr lang="pt-BR" sz="3000" i="1" dirty="0" err="1"/>
              <a:t>leave</a:t>
            </a:r>
            <a:r>
              <a:rPr lang="pt-BR" sz="3000" i="1" dirty="0"/>
              <a:t>-</a:t>
            </a:r>
            <a:r>
              <a:rPr lang="pt-BR" sz="3000" i="1" dirty="0" err="1"/>
              <a:t>one</a:t>
            </a:r>
            <a:r>
              <a:rPr lang="pt-BR" sz="3000" i="1" dirty="0"/>
              <a:t>-out</a:t>
            </a:r>
            <a:r>
              <a:rPr lang="pt-BR" sz="3000" dirty="0"/>
              <a:t> como métrica.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Implementação direta apresenta custo computacional inviável.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16690-F9B7-4FC8-ADD0-DC389FD73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80347"/>
            <a:ext cx="2043558" cy="21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6AFFD-D648-40A9-934B-FD66B7B81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08" y="3780347"/>
            <a:ext cx="3197142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2CC1EF-2CA8-4E8D-BF5E-A08A3D25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7920" y="3780347"/>
            <a:ext cx="2827760" cy="2160000"/>
          </a:xfrm>
          <a:prstGeom prst="rect">
            <a:avLst/>
          </a:prstGeom>
        </p:spPr>
      </p:pic>
      <p:sp>
        <p:nvSpPr>
          <p:cNvPr id="9" name="Cruz 8">
            <a:extLst>
              <a:ext uri="{FF2B5EF4-FFF2-40B4-BE49-F238E27FC236}">
                <a16:creationId xmlns:a16="http://schemas.microsoft.com/office/drawing/2014/main" id="{E221C773-0FEF-4348-90F5-EADDDC3D1A34}"/>
              </a:ext>
            </a:extLst>
          </p:cNvPr>
          <p:cNvSpPr/>
          <p:nvPr/>
        </p:nvSpPr>
        <p:spPr>
          <a:xfrm>
            <a:off x="3448049" y="4629151"/>
            <a:ext cx="457200" cy="468000"/>
          </a:xfrm>
          <a:prstGeom prst="plus">
            <a:avLst>
              <a:gd name="adj" fmla="val 328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3BBB25B-AC6A-4DF1-B737-79D37C609913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81B7531-68F1-4435-BA7B-66AE62015C66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41D1F0E-DDB5-4716-AA76-A8AEF6BF6D26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10F3B36-D840-461A-ADA5-1FB2C295627A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4A2E2B2-7C51-48A8-83B5-F752C8329E7D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7437DD2-99E8-47EC-8CF4-1B47B44DAEE2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2A59853-049E-4390-844D-D15A38297220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2E5D7A-08A1-44E7-AB3A-91466EC40F14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56EAD92-FE53-4FD6-BB10-40A94D53F941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9CDC7D8A-FAA1-48CE-8D6D-DEA651C75B44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077877-1CFF-42BD-A0D2-5D06506EB53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5622816-E56A-4AAB-8174-FDC540B55C1A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0F1425B-059E-4985-9979-18C7253D9593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B3FA88D-AD44-4F67-9053-20E978BC56E4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ruz 25">
            <a:extLst>
              <a:ext uri="{FF2B5EF4-FFF2-40B4-BE49-F238E27FC236}">
                <a16:creationId xmlns:a16="http://schemas.microsoft.com/office/drawing/2014/main" id="{3E4F654E-AEAD-4BAB-8378-5DF2F391FF47}"/>
              </a:ext>
            </a:extLst>
          </p:cNvPr>
          <p:cNvSpPr/>
          <p:nvPr/>
        </p:nvSpPr>
        <p:spPr>
          <a:xfrm>
            <a:off x="7640083" y="4629151"/>
            <a:ext cx="457200" cy="468000"/>
          </a:xfrm>
          <a:prstGeom prst="plus">
            <a:avLst>
              <a:gd name="adj" fmla="val 328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D7D69B27-A0FC-4CE3-84F9-CE84C60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15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1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26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7FE0-1E28-4031-A015-0953453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PROBLEMA: Custo computacional.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 Solução: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Cálculo da matriz de projeção ao invés dos parâmetros do modelo.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Ao adicionar nova dimensão, apenas atualizar a matriz de projeção.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Cálculo do erro de validação cruzada diretamente através da matriz de projeção.</a:t>
            </a:r>
            <a:r>
              <a:rPr lang="pt-BR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FABDCE-A4C8-4E8E-8D5D-2481F0C09C44}"/>
                  </a:ext>
                </a:extLst>
              </p:cNvPr>
              <p:cNvSpPr txBox="1"/>
              <p:nvPr/>
            </p:nvSpPr>
            <p:spPr>
              <a:xfrm>
                <a:off x="6096000" y="4597165"/>
                <a:ext cx="3917659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𝐸𝑟𝑟𝑜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𝐿𝑂𝑂𝐶𝑉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FABDCE-A4C8-4E8E-8D5D-2481F0C0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97165"/>
                <a:ext cx="3917659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BA13A66-F5D9-4CD9-A3F1-DE7E615A48B6}"/>
                  </a:ext>
                </a:extLst>
              </p:cNvPr>
              <p:cNvSpPr txBox="1"/>
              <p:nvPr/>
            </p:nvSpPr>
            <p:spPr>
              <a:xfrm>
                <a:off x="1274804" y="4182853"/>
                <a:ext cx="4538766" cy="143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𝑃𝑌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BA13A66-F5D9-4CD9-A3F1-DE7E615A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804" y="4182853"/>
                <a:ext cx="4538766" cy="1439561"/>
              </a:xfrm>
              <a:prstGeom prst="rect">
                <a:avLst/>
              </a:prstGeom>
              <a:blipFill>
                <a:blip r:embed="rId3"/>
                <a:stretch>
                  <a:fillRect t="-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B065062C-1742-405C-9666-A750B859846C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C85A675-F1F2-4753-91C9-FC940A120B8E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DB3C540-4DE7-48DF-B01B-5F5F4A90CFEE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A831BA0-AED9-4674-9EAB-40585D8E961A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F28AF07-FC29-4828-A072-4E5394FF28CE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6607748-5E84-4179-8D9A-6120FC73A956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103EE95-E5FA-4635-BA56-0545C9549931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C33F62F-953A-4F5E-A5C3-A7B31DB33048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7B8E55A-70E1-4F4F-B556-AB89F876ED1A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D5D36DE-3EA4-41D8-9A43-BB39E590FA7B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752B6D5-D92E-4DCB-B0A6-EA84713BC0CF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DDE31B0-09FC-47BD-8D1E-A1B78737E021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D612D8-1D76-4B12-B2E0-05ED3DDAB3B7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DB3D28-679E-4916-B842-DA1C2C5D3B0F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2A63A1B3-5636-4119-B9E9-EA66715C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16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2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DD2CF1-F7F0-421A-8985-3E8FCEC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61A1550-59B7-44A5-9E90-BF3BD9FE0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500" dirty="0"/>
              <a:t>Metodologia</a:t>
            </a:r>
          </a:p>
          <a:p>
            <a:r>
              <a:rPr lang="en-US" sz="1500" i="1" dirty="0"/>
              <a:t>Communities and Crime</a:t>
            </a:r>
          </a:p>
          <a:p>
            <a:r>
              <a:rPr lang="en-US" sz="1500" i="1" dirty="0"/>
              <a:t>Wisconsin Breast Cancer</a:t>
            </a:r>
            <a:endParaRPr lang="pt-BR" sz="15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A0E8B29-B4D0-45E4-BD75-7FCED389932B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3C4402C-892C-42A5-AF1A-B403701A5830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2512AD5-050A-46C0-9E62-A4DEA2C74EBD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228A3F-B11F-4CE9-8AEA-0479FDC050D7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FB4AD55-A1FD-4BA7-AFC5-84EB33BDC885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7586845-1F4B-41EA-A114-ECD8A9D4BCC4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256EC47-7E61-4385-9B30-43051DF170C6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EBF18DB-3497-488F-AB1C-14A2FC5A7CFD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E5903C7-17FB-43EB-8C6E-DCB744ACAD57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DAE69D81-D6FD-4D82-9EAA-338723949F6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F14F948-85F7-42D8-BAEE-EB3F86E6841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C9CCC0-C00C-4222-8D15-05799CF83033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8F79372-3370-4AB9-BC6B-90C97C8513F1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7671667-6AD0-46E3-9E13-58689280F8A2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05C2794-C561-4E45-90F0-D591F7BBF407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604C493-04F8-4BBC-B243-EB03F3CA8FEF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C99B43-E40E-47C3-8265-72EEC986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17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06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9C66B1-0D94-462E-8DBA-BB25B56B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151469-5A45-484E-8164-5EC082E3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Conjuntos de dados conhecidos na comunidade cientifica.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Pré-processamento: normalização.</a:t>
            </a:r>
            <a:endParaRPr lang="pt-B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Experimento: Seleção de variáveis.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Experimento: Treinamento de modelo neural.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963DC74-A099-4932-BAD5-A58AFB57FC14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632E0E6-86E8-4B34-B014-29EE81EFCCC6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D461BC1-3629-404A-B2FD-EA32F93BAF66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7967D66-7BB9-420D-8961-791E462C8C71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02DFA58-9744-44B4-B0E0-E04A39906762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84D38B-33B7-4805-93B0-2E0968B54238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7D2737B-7743-4528-8AAC-A3321E1D9FAB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FC4AB3E-3884-40B9-B395-3E0002D1EEEF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E2D6064-2D00-4175-ABFC-DF12C02B3A1F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E11D77A-CB9F-4F91-A481-3585C0AFCA7B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73DB59A-0E5E-4579-BF30-5776F4E5C4E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A835DF0-C969-4C04-8C2B-6E2EB2828C61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8890E6E-0E31-45D1-975F-B8C550B134B1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E830AF-CB23-477C-9947-4483768CFAF4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77DE58F-787F-49DF-87B4-2C6639127BE7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ED35517-C37F-4B86-BD22-4AF8CC2CBF65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58A577C-0252-43B4-B984-69690390F9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1736" y="3840905"/>
            <a:ext cx="7324725" cy="183791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0C83A6B-D019-4F7A-A4DB-44198B7F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18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7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98C63-D093-407E-A881-B68CED58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Communities and Crime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52BEF-C801-4526-8A5E-E6F7B336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Seleção de Variáveis</a:t>
            </a:r>
            <a:endParaRPr lang="pt-BR" sz="3000" i="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C55FFD8-D646-4049-8F22-521EDD10DB5C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FA871D0-A05F-4966-B1E4-C6AEF8392AA9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86DF20D-314B-4F58-99B8-5AC58D3E590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524CC7F-1D20-41E5-9379-6FFB11DF633E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B0F7724-02CC-4115-A009-83F3E020E900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59FEECA-2199-4BFA-9B4E-C82D0EBCC12F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E004704-09F2-4341-A7C3-C448AC719357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21868EB-E832-4D00-BF78-938ABA2DE9AC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2FED64B-D9EB-40EB-9AA5-77A33A6C7C37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0B65C90A-5393-4D4E-8EA7-CE8CD8A099C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C16220-D023-4AD5-BFD7-5B15FBF0F7E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FAA3742-ECEA-4ABE-932B-45019801BB37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607315-E81B-4FF5-98CA-D027970F14EF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362A496-F0A4-4610-8D44-A6C593EF98E0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0463A4-5B82-4A90-B152-5406439FCB73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D3C5B2-8236-4C16-A9FB-413FB3D8748A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4BC3578-89BE-4E90-B194-E76822A0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0" y="1990092"/>
            <a:ext cx="11705318" cy="4140000"/>
          </a:xfrm>
          <a:prstGeom prst="rect">
            <a:avLst/>
          </a:prstGeom>
        </p:spPr>
      </p:pic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A01A66BB-B737-4C57-8D0B-568F537F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19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39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960DA8-8BEA-4F00-8D9A-AA6F44D6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A669F-8D0D-4CDB-BE08-277D9848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8952"/>
            <a:ext cx="10058400" cy="427001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Motivação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Seleção de variáveis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Algoritmo </a:t>
            </a:r>
            <a:r>
              <a:rPr lang="pt-BR" sz="3200" dirty="0"/>
              <a:t>proposto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Resultados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Considerações finais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D8CA4AE-FF46-442D-82B5-CE94E0CAF0F5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BCCD366-2E7D-4671-9674-1219CAA70DDE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4E7F60-C1F6-408A-AC9D-0AE10897FBE2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66FE589-8BDC-4D2E-9C67-3A2926338A6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4E1813F-A000-4456-9A13-3B317511387A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850CE08-B404-40B3-BDCE-AD82447C4D7B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D3B9DC-063C-470D-80D7-22D065FBD4DD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D314CCA-6CF3-4392-9DD3-52D5DB03264B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20DFDF7-90FD-4E3A-BEE7-CB29ECF6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41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20716-0B74-4123-85CB-18B94BF0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Communities and Crime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89123-85B2-4B2E-882A-6AC259AB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Treinamento do modelo neural.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2202A4-D166-47CD-8B4D-B941393D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66" y="1935123"/>
            <a:ext cx="6240068" cy="4140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3D1576A-CB4A-4E1C-9BA2-A34010C2AD3D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8AC5EB6-C619-472A-BBFE-E154F169810C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3C1130C-F4F1-48AB-8268-585660F6851E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D6A11F1-E77A-4612-AD6E-E427CE577AC2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4E647D2-26DB-45AC-A394-3F6A80BA9614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C725635-8E54-441B-81DB-4C2A2B089FA3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AF0ABE1-6066-4AD4-A7CB-33AF4907D59E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1B2FDE9-E0EA-4B3A-B87D-EDC4932B60D9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006FE0E-DD7E-4C8F-BE5F-101538AA13F8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2805017A-D0D9-4599-B0CD-2B752A6FA4C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11E8DB-37E1-4D83-ACEC-F8737F90BB48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210A1C-1CBF-4E16-A812-9AC362B0A724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F375218-2B54-499B-B1BE-86C25436E68C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2E7B4FA-9447-4B32-9386-51E12CBC294D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3058DFE-6DE4-4688-8FDC-FBA17C26FE3E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D438C17-0B2F-4565-A14D-7D53AAFFFEE9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FD60741C-CB86-444A-9BED-745DF93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20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94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98C63-D093-407E-A881-B68CED58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Wisconsin Breast Cancer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52BEF-C801-4526-8A5E-E6F7B336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Seleção de Variáveis</a:t>
            </a:r>
            <a:endParaRPr lang="pt-BR" sz="3000" i="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C55FFD8-D646-4049-8F22-521EDD10DB5C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FA871D0-A05F-4966-B1E4-C6AEF8392AA9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86DF20D-314B-4F58-99B8-5AC58D3E590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524CC7F-1D20-41E5-9379-6FFB11DF633E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B0F7724-02CC-4115-A009-83F3E020E900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59FEECA-2199-4BFA-9B4E-C82D0EBCC12F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E004704-09F2-4341-A7C3-C448AC719357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21868EB-E832-4D00-BF78-938ABA2DE9AC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2FED64B-D9EB-40EB-9AA5-77A33A6C7C37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0B65C90A-5393-4D4E-8EA7-CE8CD8A099C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C16220-D023-4AD5-BFD7-5B15FBF0F7E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FAA3742-ECEA-4ABE-932B-45019801BB37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607315-E81B-4FF5-98CA-D027970F14EF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362A496-F0A4-4610-8D44-A6C593EF98E0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0463A4-5B82-4A90-B152-5406439FCB73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D3C5B2-8236-4C16-A9FB-413FB3D8748A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2A955E7-33BC-45C4-A03E-F886D82F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76" y="1936433"/>
            <a:ext cx="5230446" cy="4140000"/>
          </a:xfrm>
          <a:prstGeom prst="rect">
            <a:avLst/>
          </a:prstGeom>
        </p:spPr>
      </p:pic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C386285C-CB9E-4561-9DC9-0BA8B91C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21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76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20716-0B74-4123-85CB-18B94BF0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Wisconsin Breast Cancer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89123-85B2-4B2E-882A-6AC259AB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err="1"/>
              <a:t>Treinamento</a:t>
            </a:r>
            <a:r>
              <a:rPr lang="en-US" sz="3000" dirty="0"/>
              <a:t> de </a:t>
            </a:r>
            <a:r>
              <a:rPr lang="en-US" sz="3000" dirty="0" err="1"/>
              <a:t>modelo</a:t>
            </a:r>
            <a:r>
              <a:rPr lang="en-US" sz="3000" dirty="0"/>
              <a:t> neural.</a:t>
            </a:r>
            <a:endParaRPr lang="pt-BR" sz="3000" i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D1576A-CB4A-4E1C-9BA2-A34010C2AD3D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8AC5EB6-C619-472A-BBFE-E154F169810C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3C1130C-F4F1-48AB-8268-585660F6851E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D6A11F1-E77A-4612-AD6E-E427CE577AC2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4E647D2-26DB-45AC-A394-3F6A80BA9614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C725635-8E54-441B-81DB-4C2A2B089FA3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AF0ABE1-6066-4AD4-A7CB-33AF4907D59E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1B2FDE9-E0EA-4B3A-B87D-EDC4932B60D9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006FE0E-DD7E-4C8F-BE5F-101538AA13F8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2805017A-D0D9-4599-B0CD-2B752A6FA4C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11E8DB-37E1-4D83-ACEC-F8737F90BB48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210A1C-1CBF-4E16-A812-9AC362B0A724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F375218-2B54-499B-B1BE-86C25436E68C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2E7B4FA-9447-4B32-9386-51E12CBC294D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3058DFE-6DE4-4688-8FDC-FBA17C26FE3E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D438C17-0B2F-4565-A14D-7D53AAFFFEE9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2A4DC72-D69F-4247-AB74-B138556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84" y="1936433"/>
            <a:ext cx="6291131" cy="4140000"/>
          </a:xfrm>
          <a:prstGeom prst="rect">
            <a:avLst/>
          </a:prstGeom>
        </p:spPr>
      </p:pic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2E98443D-54EF-4F77-B5EB-C271CBF8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22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79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4B63B23-3CEB-4460-97B6-F960F88A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327D05B-6836-4775-817F-1947B122D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Discussão</a:t>
            </a:r>
          </a:p>
          <a:p>
            <a:r>
              <a:rPr lang="pt-BR"/>
              <a:t>Recomendações para Estudos Futuros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DBF990A-2108-4C31-8361-F58B147A208C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8E0B7F3-7FCA-4E6C-B8AE-CB2EE536AA89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0990C3F-DA92-41E8-B1BD-313A5E4F75A8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437B8CD-C9B6-4A6A-BF09-D45BCDCC9641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0610705-3127-41BF-A288-6641924830B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686F260-8F0A-4242-AE38-22A86BA926EB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DFB6B66-C166-4F0A-8D31-6A5CC03E35F6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4634AFA-F1EA-407B-8E20-F9FE8F533EFE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D85BB26-32FF-469F-BA69-0F3A0A68DD0F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2B877E07-2187-4398-BA72-9E2886921B7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F8D1979-F167-4202-9D2E-5961C296C3D5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12EFB2B-3359-434E-B8E8-F053690EB8C5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5E7C0FF-DB14-4E39-B675-24E832389032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8728351-61E8-42BF-8A7B-94C4801D636A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A6D6825-4349-45E1-B3A4-DC78DCC48F54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CEBF039-35A6-4F06-A854-C855E282108C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739390-FE91-4163-A060-213ACA18ED71}"/>
              </a:ext>
            </a:extLst>
          </p:cNvPr>
          <p:cNvSpPr/>
          <p:nvPr/>
        </p:nvSpPr>
        <p:spPr>
          <a:xfrm>
            <a:off x="7687369" y="6599790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FAE8F95-376D-4026-8DEF-649CC091D688}"/>
              </a:ext>
            </a:extLst>
          </p:cNvPr>
          <p:cNvSpPr/>
          <p:nvPr/>
        </p:nvSpPr>
        <p:spPr>
          <a:xfrm>
            <a:off x="9061270" y="6548884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F2929834-C805-47AB-AFEE-4067D53A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23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617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292760-9BC5-4FB1-B7FC-EA6F7439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E227B1-D331-475A-9CF4-926E7258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Redução significativa no número de variáveis de entrada.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Manutenção ou melhora na performance do modelo treinado.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Diminuição do tempo e recursos computacionais gastos para treinar o modelo.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Matriz de projeção apresenta dimensões relacionadas ao número de amostras.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Amostragem dos dados ou </a:t>
            </a:r>
            <a:r>
              <a:rPr lang="pt-BR" sz="2600" i="1" dirty="0" err="1"/>
              <a:t>bootstrapping</a:t>
            </a:r>
            <a:r>
              <a:rPr lang="pt-BR" sz="2600" i="1" dirty="0"/>
              <a:t>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2ADE84B-FFE6-4CFE-B659-5512A93280CF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BCFCC37-2273-481F-B8AB-9C7CB2741168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6A398C4F-23A2-44C9-940D-B1CC06B5099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77B4C4F-A706-407B-883B-A74447684EFC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5AA3C7-7284-49D5-8B67-8A75DA8E5FC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DCEDF00-58B0-4E39-87C7-E8C10EBE9AFB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2D35F28-A7CB-4414-B13B-99CC213DC0E3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371C10D-4147-42CB-95AC-A66CC1929813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E115E3F-CE03-406A-9375-EA8C40F98BA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73F8D8F0-A560-473A-BC0E-E59C6AC0A7D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46A8276-E9C6-4693-A3AC-1C09FBC35942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7705EAD-0E31-4B17-BA2B-0E5254E209B2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53F4F78-0BB8-4B34-B063-37F53F777304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93066EE-A41E-4846-9E2A-70782F69A747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7351AB-1B7A-45A9-AA16-1F4F9726F622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9CC1A29-5D48-416A-B78E-9E1C9C99DC25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071E80-B91D-4706-86E1-B3E51B71C60D}"/>
              </a:ext>
            </a:extLst>
          </p:cNvPr>
          <p:cNvSpPr/>
          <p:nvPr/>
        </p:nvSpPr>
        <p:spPr>
          <a:xfrm>
            <a:off x="7687369" y="6599790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046265-D78A-4066-B631-6EAA131CFB5E}"/>
              </a:ext>
            </a:extLst>
          </p:cNvPr>
          <p:cNvSpPr/>
          <p:nvPr/>
        </p:nvSpPr>
        <p:spPr>
          <a:xfrm>
            <a:off x="9061270" y="6548884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DEC9C7BA-EE09-4A95-9895-65FD1B47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24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41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292760-9BC5-4FB1-B7FC-EA6F7439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Recomendações para Estudos Futuros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E227B1-D331-475A-9CF4-926E7258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Amostragem dos dados ou </a:t>
            </a:r>
            <a:r>
              <a:rPr lang="pt-BR" sz="3000" i="1" dirty="0" err="1"/>
              <a:t>bootstrapping</a:t>
            </a:r>
            <a:r>
              <a:rPr lang="pt-BR" sz="3000" i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i="1" dirty="0"/>
              <a:t> </a:t>
            </a:r>
            <a:r>
              <a:rPr lang="pt-BR" sz="3000" dirty="0"/>
              <a:t>Influência do algoritmo na variabilidade dos modelos treinados.</a:t>
            </a:r>
            <a:endParaRPr lang="pt-B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Utilização de regressão não-linear para identificação de relações não-lineares nos dados.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2ADE84B-FFE6-4CFE-B659-5512A93280CF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BCFCC37-2273-481F-B8AB-9C7CB2741168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6A398C4F-23A2-44C9-940D-B1CC06B5099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77B4C4F-A706-407B-883B-A74447684EFC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5AA3C7-7284-49D5-8B67-8A75DA8E5FC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DCEDF00-58B0-4E39-87C7-E8C10EBE9AFB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2D35F28-A7CB-4414-B13B-99CC213DC0E3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371C10D-4147-42CB-95AC-A66CC1929813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E115E3F-CE03-406A-9375-EA8C40F98BA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73F8D8F0-A560-473A-BC0E-E59C6AC0A7D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46A8276-E9C6-4693-A3AC-1C09FBC35942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7705EAD-0E31-4B17-BA2B-0E5254E209B2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53F4F78-0BB8-4B34-B063-37F53F777304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93066EE-A41E-4846-9E2A-70782F69A747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7351AB-1B7A-45A9-AA16-1F4F9726F622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9CC1A29-5D48-416A-B78E-9E1C9C99DC25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071E80-B91D-4706-86E1-B3E51B71C60D}"/>
              </a:ext>
            </a:extLst>
          </p:cNvPr>
          <p:cNvSpPr/>
          <p:nvPr/>
        </p:nvSpPr>
        <p:spPr>
          <a:xfrm>
            <a:off x="7687369" y="6599790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046265-D78A-4066-B631-6EAA131CFB5E}"/>
              </a:ext>
            </a:extLst>
          </p:cNvPr>
          <p:cNvSpPr/>
          <p:nvPr/>
        </p:nvSpPr>
        <p:spPr>
          <a:xfrm>
            <a:off x="9061270" y="6548884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4BB55F0-7E09-4DC5-AC36-8AD4AD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25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6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C10C3-E3F8-4194-A48B-1FFFD649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Obrigado!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8AF02B-0090-4019-8446-283F89000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João Victor Barbosa Alves</a:t>
            </a:r>
          </a:p>
          <a:p>
            <a:r>
              <a:rPr lang="en-US" sz="1600" dirty="0"/>
              <a:t>+55 (31) 9 8708 4496</a:t>
            </a:r>
          </a:p>
          <a:p>
            <a:r>
              <a:rPr lang="en-US" sz="1600" dirty="0"/>
              <a:t>b.alves.jv@gmail.com</a:t>
            </a:r>
            <a:endParaRPr lang="pt-BR" sz="16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BF0DFC-8D6A-4617-90EE-B47B8597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26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4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C323-25F4-4ACE-80C6-FC01ECE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B39761-66A7-48E7-BF45-C7AFFD86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Aprendizado de máquina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Maldição da Dimensionalidade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89134DE-755B-423D-84E8-2C42B0DF86E0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576A87F-3166-497F-8689-189D0192FAD3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F96F10E-946B-4FD1-B593-4CBF25AF1FA6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E6943CA-3236-4C4D-93A7-F37D146DF63B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D847D23-161C-47B9-9B7B-E9083E03B493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352B942-24ED-4B78-8AA3-C77892A18F55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38D5332-F33B-4DED-85E4-FAC20ABB4739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FF6D677-2039-4716-A172-0130FDD1B79B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949AF2F-3FD2-4344-99D9-748262C6E9C6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1945F642-BA7A-4391-AA5E-FA74A09E642B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7CA008AD-6ADC-44AB-9C21-D0F5F5A8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3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7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1295"/>
            <a:ext cx="6654148" cy="4417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Termo cunhado em 1959 por Arthur Samuel (IBM).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Sistemas que são capazes de generalizar a partir de </a:t>
            </a:r>
            <a:r>
              <a:rPr lang="pt-BR" sz="3000" b="1" dirty="0"/>
              <a:t>exemplos</a:t>
            </a:r>
            <a:r>
              <a:rPr lang="pt-BR" sz="3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Aplicações diversas: da pesquisa WEB à carros autônomos.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</p:txBody>
      </p:sp>
      <p:pic>
        <p:nvPicPr>
          <p:cNvPr id="4" name="Picture 2" descr="Image result for machine learning">
            <a:extLst>
              <a:ext uri="{FF2B5EF4-FFF2-40B4-BE49-F238E27FC236}">
                <a16:creationId xmlns:a16="http://schemas.microsoft.com/office/drawing/2014/main" id="{BC3DA475-72E3-4E6E-AF6E-823A044C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36" y="1696111"/>
            <a:ext cx="292881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E3DD5918-91F9-401B-9072-5E49A0FABDC2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2F2FC14-AAE4-4B6E-8A13-7836A878C845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310A81A-F063-40A6-8573-859B2A331255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1A6D4C1-4952-4C84-84F9-D045A82290F4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0A0CC10-1497-4E5B-9648-4D593207E585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3337C5D-5009-44C6-9E3B-3E59E956BBA5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1DC7240-09CB-4F86-9CF8-A3790CD6D7C2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18B2A41-375B-49A4-B2FA-968C37C65D38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B2A043B-B365-44BD-AB45-3F5CA15418F3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43144347-8657-4B78-9075-CF032E0CAD37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208F7-252C-4FED-A012-54D87748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4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8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451295"/>
            <a:ext cx="10058400" cy="51201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</a:t>
            </a:r>
            <a:r>
              <a:rPr lang="pt-BR" sz="3200" dirty="0"/>
              <a:t>Duas componentes principais: dados e modelo(s).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Principais desafios: </a:t>
            </a:r>
            <a:r>
              <a:rPr lang="pt-BR" sz="3200" i="1" dirty="0" err="1"/>
              <a:t>underfitting</a:t>
            </a:r>
            <a:r>
              <a:rPr lang="pt-BR" sz="3200" i="1" dirty="0"/>
              <a:t> e </a:t>
            </a:r>
            <a:r>
              <a:rPr lang="pt-BR" sz="3200" i="1" dirty="0" err="1"/>
              <a:t>overfitting</a:t>
            </a:r>
            <a:r>
              <a:rPr lang="pt-BR" sz="3200" i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 marL="0" indent="0">
              <a:buNone/>
            </a:pPr>
            <a:endParaRPr lang="pt-BR" sz="1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900" dirty="0"/>
              <a:t> </a:t>
            </a:r>
            <a:r>
              <a:rPr lang="pt-BR" sz="3900" b="1" dirty="0"/>
              <a:t>Qual a influencia do número de variáveis?</a:t>
            </a:r>
          </a:p>
          <a:p>
            <a:pPr marL="0" indent="0">
              <a:buNone/>
            </a:pPr>
            <a:endParaRPr lang="pt-BR" sz="3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A0E2EA-89BA-4C03-8C3C-FA998D36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8"/>
            <a:ext cx="3600000" cy="24321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D37B24-E505-4D50-B479-D9F608477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7"/>
            <a:ext cx="3600000" cy="24321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35587C-2F66-412D-88F2-27EED1072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5"/>
            <a:ext cx="3600000" cy="24321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A12C9DF-4A68-4F27-B116-C191DF882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6"/>
            <a:ext cx="3600000" cy="24321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13BB19-FF89-4656-9DAC-6636A2F9A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22" y="2740637"/>
            <a:ext cx="3600000" cy="2432172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A77E926C-48C8-4974-98E1-64B9B0B4C3BA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1A16993-D83E-4AD8-900C-620830B4ED60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53E3ADB-37B7-402A-918B-0C4C2877DF3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B0F04C9-718C-474C-AF48-8B297D3CFFC8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C3652A0-10A3-4C48-9C74-961DAEAC58B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86A96E6-CF75-42E2-A653-4E52A9A4611F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311AB68-EE22-43D2-A5DE-E94C62426DF3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AF636C7-012F-4C9D-B173-A572CBCB48D7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8091625-33FD-4AAC-87C6-AE0D75D6B648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5C838695-6867-45ED-9C24-F8194D38A31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1F068E-EF7E-4DA6-B537-DD41D04D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5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9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Maldição da Dimensionalidade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Aumento do número de dimensões: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Aumento volume do espaço amostral;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/>
              <a:t> Dados esparsos;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/>
              <a:t> Mais amostras são necessárias.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 marL="0" indent="0">
              <a:buNone/>
            </a:pPr>
            <a:endParaRPr lang="pt-BR" sz="3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AFA227-AF45-4D91-A61A-CC8ED0C3C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5" b="2543"/>
          <a:stretch/>
        </p:blipFill>
        <p:spPr>
          <a:xfrm>
            <a:off x="2624137" y="3349951"/>
            <a:ext cx="6943725" cy="258083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1E7F398-F644-4870-8BEF-586523371498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E636D9D-C454-4054-B7F4-3CF1DAF3BB61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6C075AE-2D5F-4359-9301-7636A5610152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D2B2929-2130-4C5C-9EF2-5B660B03A1A5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8D4B950-4C90-443D-9686-37565C7508AF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A253825-8F45-4C58-9157-7214F0A87BFF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63A20F5-3DD2-4CFF-9D9A-60FB4BE38970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AEBC684-2EFB-474A-8A11-DBD1CC3D589A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1A13D2E-D855-47BD-99A2-6AF910E0CB4F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21DE0710-85D4-451C-BCA8-A5680BBD8B60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39C55EDF-5C8F-4C31-BDCD-E22B8BC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6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3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037BF2C3-FA72-4F5C-BED8-47C7FFD8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variáveis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5E5621C-32E4-4DFD-9FD7-3C719976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Seleção de subconjunto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Validação cruzada k-</a:t>
            </a:r>
            <a:r>
              <a:rPr lang="pt-BR" sz="1500" dirty="0" err="1"/>
              <a:t>fold</a:t>
            </a: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Regressão linear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D1B6549-6EFD-4540-98A9-5F1E251446F1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141ED98-29D3-461E-84C4-023CD6F28EEC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FEE40A1-52E2-44C3-AA27-FBCD0A1970F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ED8B115-D89A-423F-A95E-E68BE4A978E5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90C8B14-F6F7-40E8-B0ED-7E0EEFE8C2A0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05598E1-7024-412F-A5EA-F8D460FD9E72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420C58E-33BD-43DC-A82B-1CDBCFF55409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F9AB96A-30A4-4E4B-8148-25CB34801E0F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460EF15-88E9-4299-9B47-AA7D46EC32E8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D56A2A7E-3080-4C1B-AD58-E7D204EBF445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A847DF-FDBA-4329-AD40-24FA4507EAA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FCB0D36-A794-4448-ACB4-80691597BE65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9C72815-4C9B-456F-A5BB-983E47F1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7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3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46FB42-844D-4F4F-B548-591CAA2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Seleção de Variáveis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303035D-D9D4-44DE-B30C-946F0C8F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 Pode ser realizada de maneira implícita ou explicita.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Encolhimento de parâmetros.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600" dirty="0"/>
              <a:t> Exemplo: regularização.</a:t>
            </a:r>
            <a:r>
              <a:rPr lang="pt-BR" sz="3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Redução de dimensionalidade.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600" dirty="0"/>
              <a:t> Exemplo: PCA, </a:t>
            </a:r>
            <a:r>
              <a:rPr lang="pt-BR" sz="2600" i="1" dirty="0" err="1"/>
              <a:t>autoencoder</a:t>
            </a:r>
            <a:r>
              <a:rPr lang="pt-BR" sz="2600" i="1" dirty="0"/>
              <a:t>.</a:t>
            </a:r>
            <a:r>
              <a:rPr lang="pt-BR" sz="3000" dirty="0"/>
              <a:t>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 Seleção manual.</a:t>
            </a:r>
            <a:endParaRPr lang="pt-BR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/>
              <a:t> Seleção de subconjunto.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7A4E58-E25F-444A-8DD4-C5D017FE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51" y="2269094"/>
            <a:ext cx="3405929" cy="360000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80DB406E-69A9-4F6E-90D5-F38D354B8AA1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709264F-F2D6-4A4F-BC08-164428F2B151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1216E2CC-9090-462D-94AD-D13C0536ACC1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A7C5F7F-C87D-4F59-9BAF-5043B3A25E11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FA59229-A122-4770-95D0-A83B9F51AE7A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6F0FD06-6D1E-4BC9-9920-8D5FFC292092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95C1433-A731-4051-91FA-379BB3837691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7BE54E6-2AAA-4B9C-9940-9060C9C5DA52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6DD01D2-2E65-4C76-B27F-4EA286F4FA9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9213D4C-9DE1-4280-83C5-CEE11F0F426D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DC4899-1FBD-4C4D-99DE-27F03553E1E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4FCC174-A341-4A74-8B1C-7AA3BC2B0A39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0FC82-C7FD-4ED2-B68C-D24D7114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8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7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3AAD-838A-4805-8A40-70ADBED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Subconjunto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169DCEA-2D15-41CC-A308-C2EF16B3F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3000" dirty="0"/>
                  <a:t> Seleção do melhor subconjunto.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Seleção do melhor modelo depende da métrica definida.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Busca exaustiva.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Em geral, computacionalmente inviável (ajuste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pt-BR" sz="2600" dirty="0"/>
                  <a:t> modelos). 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Ótimo global.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169DCEA-2D15-41CC-A308-C2EF16B3F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6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>
            <a:extLst>
              <a:ext uri="{FF2B5EF4-FFF2-40B4-BE49-F238E27FC236}">
                <a16:creationId xmlns:a16="http://schemas.microsoft.com/office/drawing/2014/main" id="{E7BD6A8E-5587-4915-A391-66EEDA606669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962D0A0-DFBA-4841-8702-B52397E275A0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0227AB6-6E11-497D-981A-512676363A1E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57800B7-4094-47BD-AD1F-72B42DDED438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09DB544-2130-4B98-B8EC-D886DD5EC8EF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5F690C9-11C1-45DF-A228-C6F935FBC397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FC2D670-0AE4-4CCD-B76D-C2F943129B81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BD267BA-DDE4-4892-887F-D05F4B2092A8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DFBF122-4919-4DDA-94B7-F287BEABCCC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0A2B7CA5-AB68-417E-8C87-46DE80DEB301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49268F-E08C-41BA-BF68-AAF83D9A887E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036991F-340D-4817-9BC9-41D1DB922090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370E1224-2736-4180-B19A-23AADCBD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9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iva">
  <a:themeElements>
    <a:clrScheme name="Personalizada 2">
      <a:dk1>
        <a:srgbClr val="000000"/>
      </a:dk1>
      <a:lt1>
        <a:srgbClr val="D1D9E1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</TotalTime>
  <Words>753</Words>
  <Application>Microsoft Office PowerPoint</Application>
  <PresentationFormat>Widescreen</PresentationFormat>
  <Paragraphs>157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Retrospectiva</vt:lpstr>
      <vt:lpstr>Seleção de Variáveis utilizando Preditores Lineares e Validação Cruzada</vt:lpstr>
      <vt:lpstr>Programa</vt:lpstr>
      <vt:lpstr>Motivação</vt:lpstr>
      <vt:lpstr>Aprendizado de máquina</vt:lpstr>
      <vt:lpstr>Aprendizado de máquina</vt:lpstr>
      <vt:lpstr>Maldição da Dimensionalidade</vt:lpstr>
      <vt:lpstr>Seleção de variáveis</vt:lpstr>
      <vt:lpstr>Seleção de Variáveis</vt:lpstr>
      <vt:lpstr>Seleção de Subconjunto</vt:lpstr>
      <vt:lpstr>Seleção de Subconjunto</vt:lpstr>
      <vt:lpstr>Validação Cruzada k-fold</vt:lpstr>
      <vt:lpstr>Validação Cruzada k-fold</vt:lpstr>
      <vt:lpstr>Regressão Linear</vt:lpstr>
      <vt:lpstr>Algoritmo proposto</vt:lpstr>
      <vt:lpstr>Algoritmo proposto</vt:lpstr>
      <vt:lpstr>Algoritmo proposto</vt:lpstr>
      <vt:lpstr>Resultados</vt:lpstr>
      <vt:lpstr>Metodologia</vt:lpstr>
      <vt:lpstr>Communities and Crime</vt:lpstr>
      <vt:lpstr>Communities and Crime</vt:lpstr>
      <vt:lpstr>Wisconsin Breast Cancer</vt:lpstr>
      <vt:lpstr>Wisconsin Breast Cancer</vt:lpstr>
      <vt:lpstr>Considerações finais</vt:lpstr>
      <vt:lpstr>Discussão</vt:lpstr>
      <vt:lpstr>Recomendações para Estudos Futuros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Seleção Incremental de Variáveis utilizando Preditores Lineares e Validação Cruzada</dc:title>
  <dc:creator>João Alves</dc:creator>
  <cp:lastModifiedBy>João Alves</cp:lastModifiedBy>
  <cp:revision>35</cp:revision>
  <dcterms:created xsi:type="dcterms:W3CDTF">2018-11-12T13:21:03Z</dcterms:created>
  <dcterms:modified xsi:type="dcterms:W3CDTF">2018-12-03T17:36:26Z</dcterms:modified>
</cp:coreProperties>
</file>