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70" r:id="rId4"/>
    <p:sldId id="258" r:id="rId5"/>
    <p:sldId id="274" r:id="rId6"/>
    <p:sldId id="273" r:id="rId7"/>
    <p:sldId id="260" r:id="rId8"/>
    <p:sldId id="277" r:id="rId9"/>
    <p:sldId id="278" r:id="rId10"/>
    <p:sldId id="280" r:id="rId11"/>
    <p:sldId id="281" r:id="rId12"/>
    <p:sldId id="265" r:id="rId13"/>
    <p:sldId id="275" r:id="rId14"/>
    <p:sldId id="259" r:id="rId15"/>
    <p:sldId id="263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6E"/>
    <a:srgbClr val="618197"/>
    <a:srgbClr val="92A9B9"/>
    <a:srgbClr val="E8ECF0"/>
    <a:srgbClr val="D1D9E1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C02D-22F9-4C84-B909-0D929AA75BA2}" v="514" dt="2018-12-03T13:10:3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1345" autoAdjust="0"/>
  </p:normalViewPr>
  <p:slideViewPr>
    <p:cSldViewPr snapToGrid="0">
      <p:cViewPr>
        <p:scale>
          <a:sx n="75" d="100"/>
          <a:sy n="75" d="100"/>
        </p:scale>
        <p:origin x="210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lves" userId="a24b4f47-7b1f-4e15-b6fc-525c605dca1c" providerId="ADAL" clId="{2A84C02D-22F9-4C84-B909-0D929AA75BA2}"/>
    <pc:docChg chg="addSld modSld modMainMaster">
      <pc:chgData name="João Alves" userId="a24b4f47-7b1f-4e15-b6fc-525c605dca1c" providerId="ADAL" clId="{2A84C02D-22F9-4C84-B909-0D929AA75BA2}" dt="2018-12-03T13:10:30.120" v="508"/>
      <pc:docMkLst>
        <pc:docMk/>
      </pc:docMkLst>
      <pc:sldChg chg="addSp delSp modSp">
        <pc:chgData name="João Alves" userId="a24b4f47-7b1f-4e15-b6fc-525c605dca1c" providerId="ADAL" clId="{2A84C02D-22F9-4C84-B909-0D929AA75BA2}" dt="2018-12-03T12:50:00.432" v="472"/>
        <pc:sldMkLst>
          <pc:docMk/>
          <pc:sldMk cId="2780821206" sldId="258"/>
        </pc:sldMkLst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6" creationId="{2DC4DC9C-BE84-4EDF-A398-2C2ED5AF9C55}"/>
          </ac:spMkLst>
        </pc:spChg>
        <pc:spChg chg="add del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7" creationId="{35C4457C-F9CF-44A1-9844-7673959216E2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8" creationId="{2CB15332-2C1D-4DF0-9FF9-CDDF8EAAF505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9" creationId="{57B2D8EF-1068-4AFB-9E5A-0B017B3DC459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0" creationId="{7F3397CC-8329-4364-8381-1CC8B8DB67AC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1" creationId="{6AAD799A-91E4-4D4F-B598-C272517E5C4D}"/>
          </ac:spMkLst>
        </pc:spChg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2" creationId="{8489827B-FD21-414F-8807-9015A4EAAB92}"/>
          </ac:spMkLst>
        </pc:spChg>
        <pc:spChg chg="add del mod">
          <ac:chgData name="João Alves" userId="a24b4f47-7b1f-4e15-b6fc-525c605dca1c" providerId="ADAL" clId="{2A84C02D-22F9-4C84-B909-0D929AA75BA2}" dt="2018-12-03T12:35:34.936" v="455" actId="11529"/>
          <ac:spMkLst>
            <pc:docMk/>
            <pc:sldMk cId="2780821206" sldId="258"/>
            <ac:spMk id="16" creationId="{66C3EDB9-FE8A-43CF-838D-A07A3EEADE0E}"/>
          </ac:spMkLst>
        </pc:spChg>
        <pc:spChg chg="add mod">
          <ac:chgData name="João Alves" userId="a24b4f47-7b1f-4e15-b6fc-525c605dca1c" providerId="ADAL" clId="{2A84C02D-22F9-4C84-B909-0D929AA75BA2}" dt="2018-12-03T12:35:54.531" v="457" actId="207"/>
          <ac:spMkLst>
            <pc:docMk/>
            <pc:sldMk cId="2780821206" sldId="258"/>
            <ac:spMk id="17" creationId="{81902FE3-98CB-4090-A3B7-9ABA85344CA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8" creationId="{248F2D3D-CBB9-4279-9945-FC753C4D1B6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9" creationId="{7C9217C2-860A-4F31-B4E5-5EEB5EA6380E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0" creationId="{60C71F3E-F7BA-42B7-BB78-1E79188DF5AF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1" creationId="{79A78EEE-37D3-427B-87CC-6564ED05B22F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23" creationId="{E3DD5918-91F9-401B-9072-5E49A0FABDC2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2" creationId="{43144347-8657-4B78-9075-CF032E0CAD37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3" creationId="{D8AEFAE0-8A5D-482F-BD1D-F402E5A19D89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4" creationId="{4C8CE34C-29C6-4680-8427-1C8E9C799C5B}"/>
          </ac:spMkLst>
        </pc:spChg>
        <pc:grpChg chg="add del mod">
          <ac:chgData name="João Alves" userId="a24b4f47-7b1f-4e15-b6fc-525c605dca1c" providerId="ADAL" clId="{2A84C02D-22F9-4C84-B909-0D929AA75BA2}" dt="2018-12-03T12:30:25.294" v="450" actId="165"/>
          <ac:grpSpMkLst>
            <pc:docMk/>
            <pc:sldMk cId="2780821206" sldId="258"/>
            <ac:grpSpMk id="13" creationId="{84E06FA5-E1F4-4472-B691-EB9D9472B87C}"/>
          </ac:grpSpMkLst>
        </pc:grpChg>
        <pc:grpChg chg="add del mod">
          <ac:chgData name="João Alves" userId="a24b4f47-7b1f-4e15-b6fc-525c605dca1c" providerId="ADAL" clId="{2A84C02D-22F9-4C84-B909-0D929AA75BA2}" dt="2018-12-03T12:34:04.749" v="452" actId="165"/>
          <ac:grpSpMkLst>
            <pc:docMk/>
            <pc:sldMk cId="2780821206" sldId="258"/>
            <ac:grpSpMk id="14" creationId="{BD6C6309-44D1-47B8-83B8-4962235A2D73}"/>
          </ac:grpSpMkLst>
        </pc:grpChg>
        <pc:grpChg chg="add del mod">
          <ac:chgData name="João Alves" userId="a24b4f47-7b1f-4e15-b6fc-525c605dca1c" providerId="ADAL" clId="{2A84C02D-22F9-4C84-B909-0D929AA75BA2}" dt="2018-12-03T12:43:56.527" v="462" actId="165"/>
          <ac:grpSpMkLst>
            <pc:docMk/>
            <pc:sldMk cId="2780821206" sldId="258"/>
            <ac:grpSpMk id="15" creationId="{D83FA062-612F-4B47-8392-ECA88604370A}"/>
          </ac:grpSpMkLst>
        </pc:grpChg>
        <pc:grpChg chg="add mod">
          <ac:chgData name="João Alves" userId="a24b4f47-7b1f-4e15-b6fc-525c605dca1c" providerId="ADAL" clId="{2A84C02D-22F9-4C84-B909-0D929AA75BA2}" dt="2018-12-03T12:47:12.816" v="467" actId="164"/>
          <ac:grpSpMkLst>
            <pc:docMk/>
            <pc:sldMk cId="2780821206" sldId="258"/>
            <ac:grpSpMk id="22" creationId="{4A77283A-1B2F-4C7D-B45D-76D7A7ACCAB3}"/>
          </ac:grpSpMkLst>
        </pc:grpChg>
        <pc:grpChg chg="add">
          <ac:chgData name="João Alves" userId="a24b4f47-7b1f-4e15-b6fc-525c605dca1c" providerId="ADAL" clId="{2A84C02D-22F9-4C84-B909-0D929AA75BA2}" dt="2018-12-03T12:50:00.432" v="472"/>
          <ac:grpSpMkLst>
            <pc:docMk/>
            <pc:sldMk cId="2780821206" sldId="258"/>
            <ac:grpSpMk id="24" creationId="{12F2FC14-AAE4-4B6E-8A13-7836A878C845}"/>
          </ac:grpSpMkLst>
        </pc:grpChg>
      </pc:sldChg>
      <pc:sldChg chg="addSp">
        <pc:chgData name="João Alves" userId="a24b4f47-7b1f-4e15-b6fc-525c605dca1c" providerId="ADAL" clId="{2A84C02D-22F9-4C84-B909-0D929AA75BA2}" dt="2018-12-03T13:08:53.228" v="486"/>
        <pc:sldMkLst>
          <pc:docMk/>
          <pc:sldMk cId="940341950" sldId="259"/>
        </pc:sldMkLst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7" creationId="{98B1701B-DED0-4D82-9F43-AFEE9305E42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6" creationId="{85632754-19F1-443A-B961-230BB699715A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7" creationId="{1D7090D5-4E35-4664-8D53-84067F41B040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8" creationId="{66AAE6F1-55A0-43E0-8808-0782C9F5B48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9" creationId="{1AAEA9F6-9B9D-4943-91D9-6DE84355C324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20" creationId="{D9A589A0-5B52-4CF7-A73C-1F768BEF9A0A}"/>
          </ac:spMkLst>
        </pc:spChg>
        <pc:grpChg chg="add">
          <ac:chgData name="João Alves" userId="a24b4f47-7b1f-4e15-b6fc-525c605dca1c" providerId="ADAL" clId="{2A84C02D-22F9-4C84-B909-0D929AA75BA2}" dt="2018-12-03T13:08:53.228" v="486"/>
          <ac:grpSpMkLst>
            <pc:docMk/>
            <pc:sldMk cId="940341950" sldId="259"/>
            <ac:grpSpMk id="8" creationId="{9455631C-B0DA-4F1D-82D8-E238DDADFC97}"/>
          </ac:grpSpMkLst>
        </pc:grpChg>
      </pc:sldChg>
      <pc:sldChg chg="addSp">
        <pc:chgData name="João Alves" userId="a24b4f47-7b1f-4e15-b6fc-525c605dca1c" providerId="ADAL" clId="{2A84C02D-22F9-4C84-B909-0D929AA75BA2}" dt="2018-12-03T13:08:38.727" v="485"/>
        <pc:sldMkLst>
          <pc:docMk/>
          <pc:sldMk cId="2422354569" sldId="260"/>
        </pc:sldMkLst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5" creationId="{0D1B6549-6EFD-4540-98A9-5F1E251446F1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7" creationId="{D56A2A7E-3080-4C1B-AD58-E7D204EBF445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8" creationId="{F3A847DF-FDBA-4329-AD40-24FA4507EAA0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9" creationId="{7FCB0D36-A794-4448-ACB4-80691597BE65}"/>
          </ac:spMkLst>
        </pc:spChg>
        <pc:grpChg chg="add">
          <ac:chgData name="João Alves" userId="a24b4f47-7b1f-4e15-b6fc-525c605dca1c" providerId="ADAL" clId="{2A84C02D-22F9-4C84-B909-0D929AA75BA2}" dt="2018-12-03T13:08:38.727" v="485"/>
          <ac:grpSpMkLst>
            <pc:docMk/>
            <pc:sldMk cId="2422354569" sldId="260"/>
            <ac:grpSpMk id="6" creationId="{C141ED98-29D3-461E-84C4-023CD6F28EEC}"/>
          </ac:grpSpMkLst>
        </pc:grpChg>
      </pc:sldChg>
      <pc:sldChg chg="addSp">
        <pc:chgData name="João Alves" userId="a24b4f47-7b1f-4e15-b6fc-525c605dca1c" providerId="ADAL" clId="{2A84C02D-22F9-4C84-B909-0D929AA75BA2}" dt="2018-12-03T12:50:33.519" v="475"/>
        <pc:sldMkLst>
          <pc:docMk/>
          <pc:sldMk cId="3411413907" sldId="261"/>
        </pc:sldMkLst>
        <pc:grpChg chg="add">
          <ac:chgData name="João Alves" userId="a24b4f47-7b1f-4e15-b6fc-525c605dca1c" providerId="ADAL" clId="{2A84C02D-22F9-4C84-B909-0D929AA75BA2}" dt="2018-12-03T12:50:33.519" v="475"/>
          <ac:grpSpMkLst>
            <pc:docMk/>
            <pc:sldMk cId="3411413907" sldId="261"/>
            <ac:grpSpMk id="4" creationId="{2D8CA4AE-FF46-442D-82B5-CE94E0CAF0F5}"/>
          </ac:grpSpMkLst>
        </pc:grpChg>
      </pc:sldChg>
      <pc:sldChg chg="addSp modSp">
        <pc:chgData name="João Alves" userId="a24b4f47-7b1f-4e15-b6fc-525c605dca1c" providerId="ADAL" clId="{2A84C02D-22F9-4C84-B909-0D929AA75BA2}" dt="2018-12-03T13:10:17.365" v="507" actId="20577"/>
        <pc:sldMkLst>
          <pc:docMk/>
          <pc:sldMk cId="3907123056" sldId="263"/>
        </pc:sldMkLst>
        <pc:spChg chg="mod">
          <ac:chgData name="João Alves" userId="a24b4f47-7b1f-4e15-b6fc-525c605dca1c" providerId="ADAL" clId="{2A84C02D-22F9-4C84-B909-0D929AA75BA2}" dt="2018-12-03T13:10:17.365" v="507" actId="20577"/>
          <ac:spMkLst>
            <pc:docMk/>
            <pc:sldMk cId="3907123056" sldId="263"/>
            <ac:spMk id="3" creationId="{AC567FE0-1E28-4031-A015-0953453B5DD1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11" creationId="{43BBB25B-AC6A-4DF1-B737-79D37C609913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0" creationId="{9CDC7D8A-FAA1-48CE-8D6D-DEA651C75B44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1" creationId="{1B077877-1CFF-42BD-A0D2-5D06506EB53B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2" creationId="{05622816-E56A-4AAB-8174-FDC540B55C1A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3" creationId="{3030C140-F7B7-4CAF-8291-A94FF100113D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4" creationId="{60F1425B-059E-4985-9979-18C7253D9593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5" creationId="{1B3FA88D-AD44-4F67-9053-20E978BC56E4}"/>
          </ac:spMkLst>
        </pc:spChg>
        <pc:grpChg chg="add">
          <ac:chgData name="João Alves" userId="a24b4f47-7b1f-4e15-b6fc-525c605dca1c" providerId="ADAL" clId="{2A84C02D-22F9-4C84-B909-0D929AA75BA2}" dt="2018-12-03T12:51:05.705" v="481"/>
          <ac:grpSpMkLst>
            <pc:docMk/>
            <pc:sldMk cId="3907123056" sldId="263"/>
            <ac:grpSpMk id="12" creationId="{581B7531-68F1-4435-BA7B-66AE62015C66}"/>
          </ac:grpSpMkLst>
        </pc:grpChg>
      </pc:sldChg>
      <pc:sldChg chg="addSp">
        <pc:chgData name="João Alves" userId="a24b4f47-7b1f-4e15-b6fc-525c605dca1c" providerId="ADAL" clId="{2A84C02D-22F9-4C84-B909-0D929AA75BA2}" dt="2018-12-03T12:50:50.163" v="479"/>
        <pc:sldMkLst>
          <pc:docMk/>
          <pc:sldMk cId="2468578992" sldId="265"/>
        </pc:sldMkLst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6" creationId="{99352C5A-71C3-403D-886D-D5A5FBC78357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7" creationId="{F060573E-CB2B-4493-941B-E060C4AA98B5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8" creationId="{B07C2E64-1CA7-47D7-8B2E-6CD6B25F13E2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9" creationId="{412ED17B-BEAA-4C03-A9AE-8BAE2C7C95D0}"/>
          </ac:spMkLst>
        </pc:spChg>
        <pc:grpChg chg="add">
          <ac:chgData name="João Alves" userId="a24b4f47-7b1f-4e15-b6fc-525c605dca1c" providerId="ADAL" clId="{2A84C02D-22F9-4C84-B909-0D929AA75BA2}" dt="2018-12-03T12:50:50.163" v="479"/>
          <ac:grpSpMkLst>
            <pc:docMk/>
            <pc:sldMk cId="2468578992" sldId="265"/>
            <ac:grpSpMk id="7" creationId="{4A2FD416-A167-453B-A4DC-7AF77F755B81}"/>
          </ac:grpSpMkLst>
        </pc:grpChg>
      </pc:sldChg>
      <pc:sldChg chg="addSp">
        <pc:chgData name="João Alves" userId="a24b4f47-7b1f-4e15-b6fc-525c605dca1c" providerId="ADAL" clId="{2A84C02D-22F9-4C84-B909-0D929AA75BA2}" dt="2018-12-03T13:08:27.394" v="484"/>
        <pc:sldMkLst>
          <pc:docMk/>
          <pc:sldMk cId="3215766593" sldId="270"/>
        </pc:sldMkLst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5" creationId="{889134DE-755B-423D-84E8-2C42B0DF86E0}"/>
          </ac:spMkLst>
        </pc:spChg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14" creationId="{1945F642-BA7A-4391-AA5E-FA74A09E642B}"/>
          </ac:spMkLst>
        </pc:spChg>
        <pc:grpChg chg="add">
          <ac:chgData name="João Alves" userId="a24b4f47-7b1f-4e15-b6fc-525c605dca1c" providerId="ADAL" clId="{2A84C02D-22F9-4C84-B909-0D929AA75BA2}" dt="2018-12-03T13:08:27.394" v="484"/>
          <ac:grpSpMkLst>
            <pc:docMk/>
            <pc:sldMk cId="3215766593" sldId="270"/>
            <ac:grpSpMk id="6" creationId="{2576A87F-3166-497F-8689-189D0192FAD3}"/>
          </ac:grpSpMkLst>
        </pc:grpChg>
      </pc:sldChg>
      <pc:sldChg chg="addSp">
        <pc:chgData name="João Alves" userId="a24b4f47-7b1f-4e15-b6fc-525c605dca1c" providerId="ADAL" clId="{2A84C02D-22F9-4C84-B909-0D929AA75BA2}" dt="2018-12-03T12:50:08.702" v="473"/>
        <pc:sldMkLst>
          <pc:docMk/>
          <pc:sldMk cId="1206390375" sldId="273"/>
        </pc:sldMkLst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6" creationId="{D1E7F398-F644-4870-8BEF-586523371498}"/>
          </ac:spMkLst>
        </pc:spChg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16" creationId="{21DE0710-85D4-451C-BCA8-A5680BBD8B60}"/>
          </ac:spMkLst>
        </pc:spChg>
        <pc:grpChg chg="add">
          <ac:chgData name="João Alves" userId="a24b4f47-7b1f-4e15-b6fc-525c605dca1c" providerId="ADAL" clId="{2A84C02D-22F9-4C84-B909-0D929AA75BA2}" dt="2018-12-03T12:50:08.702" v="473"/>
          <ac:grpSpMkLst>
            <pc:docMk/>
            <pc:sldMk cId="1206390375" sldId="273"/>
            <ac:grpSpMk id="7" creationId="{6E636D9D-C454-4054-B7F4-3CF1DAF3BB61}"/>
          </ac:grpSpMkLst>
        </pc:grpChg>
      </pc:sldChg>
      <pc:sldChg chg="addSp">
        <pc:chgData name="João Alves" userId="a24b4f47-7b1f-4e15-b6fc-525c605dca1c" providerId="ADAL" clId="{2A84C02D-22F9-4C84-B909-0D929AA75BA2}" dt="2018-12-03T12:50:12.533" v="474"/>
        <pc:sldMkLst>
          <pc:docMk/>
          <pc:sldMk cId="762971835" sldId="274"/>
        </pc:sldMkLst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10" creationId="{A77E926C-48C8-4974-98E1-64B9B0B4C3BA}"/>
          </ac:spMkLst>
        </pc:spChg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23" creationId="{5C838695-6867-45ED-9C24-F8194D38A312}"/>
          </ac:spMkLst>
        </pc:spChg>
        <pc:grpChg chg="add">
          <ac:chgData name="João Alves" userId="a24b4f47-7b1f-4e15-b6fc-525c605dca1c" providerId="ADAL" clId="{2A84C02D-22F9-4C84-B909-0D929AA75BA2}" dt="2018-12-03T12:50:12.533" v="474"/>
          <ac:grpSpMkLst>
            <pc:docMk/>
            <pc:sldMk cId="762971835" sldId="274"/>
            <ac:grpSpMk id="12" creationId="{D1A16993-D83E-4AD8-900C-620830B4ED60}"/>
          </ac:grpSpMkLst>
        </pc:grpChg>
      </pc:sldChg>
      <pc:sldChg chg="addSp">
        <pc:chgData name="João Alves" userId="a24b4f47-7b1f-4e15-b6fc-525c605dca1c" providerId="ADAL" clId="{2A84C02D-22F9-4C84-B909-0D929AA75BA2}" dt="2018-12-03T12:50:52.546" v="480"/>
        <pc:sldMkLst>
          <pc:docMk/>
          <pc:sldMk cId="3369046209" sldId="275"/>
        </pc:sldMkLst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8" creationId="{ABC45519-9AF5-4AC0-93A5-1FB301E716C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7" creationId="{F141EC66-92F0-4EA9-9CB2-DE8BE54E8BE2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8" creationId="{42FD869F-4271-4007-AE7D-642CFCF45CA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9" creationId="{8FD3A589-6FA4-4797-8A01-51F4D541E3DC}"/>
          </ac:spMkLst>
        </pc:spChg>
        <pc:grpChg chg="add">
          <ac:chgData name="João Alves" userId="a24b4f47-7b1f-4e15-b6fc-525c605dca1c" providerId="ADAL" clId="{2A84C02D-22F9-4C84-B909-0D929AA75BA2}" dt="2018-12-03T12:50:52.546" v="480"/>
          <ac:grpSpMkLst>
            <pc:docMk/>
            <pc:sldMk cId="3369046209" sldId="275"/>
            <ac:grpSpMk id="9" creationId="{76B97784-491A-4445-86F4-6646D9601C17}"/>
          </ac:grpSpMkLst>
        </pc:grpChg>
      </pc:sldChg>
      <pc:sldChg chg="addSp delSp modSp">
        <pc:chgData name="João Alves" userId="a24b4f47-7b1f-4e15-b6fc-525c605dca1c" providerId="ADAL" clId="{2A84C02D-22F9-4C84-B909-0D929AA75BA2}" dt="2018-12-03T12:49:34.796" v="471"/>
        <pc:sldMkLst>
          <pc:docMk/>
          <pc:sldMk cId="2474705256" sldId="277"/>
        </pc:sldMkLst>
        <pc:spChg chg="add mod">
          <ac:chgData name="João Alves" userId="a24b4f47-7b1f-4e15-b6fc-525c605dca1c" providerId="ADAL" clId="{2A84C02D-22F9-4C84-B909-0D929AA75BA2}" dt="2018-12-03T12:41:24.206" v="461" actId="207"/>
          <ac:spMkLst>
            <pc:docMk/>
            <pc:sldMk cId="2474705256" sldId="277"/>
            <ac:spMk id="2" creationId="{5DDC4899-1FBD-4C4D-99DE-27F03553E1EB}"/>
          </ac:spMkLst>
        </pc:spChg>
        <pc:spChg chg="add">
          <ac:chgData name="João Alves" userId="a24b4f47-7b1f-4e15-b6fc-525c605dca1c" providerId="ADAL" clId="{2A84C02D-22F9-4C84-B909-0D929AA75BA2}" dt="2018-12-03T12:40:41.030" v="458"/>
          <ac:spMkLst>
            <pc:docMk/>
            <pc:sldMk cId="2474705256" sldId="277"/>
            <ac:spMk id="16" creationId="{B9213D4C-9DE1-4280-83C5-CEE11F0F426D}"/>
          </ac:spMkLst>
        </pc:spChg>
        <pc:spChg chg="add">
          <ac:chgData name="João Alves" userId="a24b4f47-7b1f-4e15-b6fc-525c605dca1c" providerId="ADAL" clId="{2A84C02D-22F9-4C84-B909-0D929AA75BA2}" dt="2018-12-03T12:40:44.068" v="459"/>
          <ac:spMkLst>
            <pc:docMk/>
            <pc:sldMk cId="2474705256" sldId="277"/>
            <ac:spMk id="17" creationId="{80DB406E-69A9-4F6E-90D5-F38D354B8AA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19" creationId="{1216E2CC-9090-462D-94AD-D13C0536ACC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0" creationId="{5A7C5F7F-C87D-4F59-9BAF-5043B3A25E1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1" creationId="{5FA59229-A122-4770-95D0-A83B9F51AE7A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2" creationId="{16F0FD06-6D1E-4BC9-9920-8D5FFC29209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3" creationId="{195C1433-A731-4051-91FA-379BB383769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4" creationId="{D7BE54E6-2AAA-4B9C-9940-9060C9C5DA5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5" creationId="{A6DD01D2-2E65-4C76-B27F-4EA286F4FA92}"/>
          </ac:spMkLst>
        </pc:spChg>
        <pc:spChg chg="add">
          <ac:chgData name="João Alves" userId="a24b4f47-7b1f-4e15-b6fc-525c605dca1c" providerId="ADAL" clId="{2A84C02D-22F9-4C84-B909-0D929AA75BA2}" dt="2018-12-03T12:49:34.796" v="471"/>
          <ac:spMkLst>
            <pc:docMk/>
            <pc:sldMk cId="2474705256" sldId="277"/>
            <ac:spMk id="26" creationId="{64FCC174-A341-4A74-8B1C-7AA3BC2B0A39}"/>
          </ac:spMkLst>
        </pc:spChg>
        <pc:grpChg chg="add">
          <ac:chgData name="João Alves" userId="a24b4f47-7b1f-4e15-b6fc-525c605dca1c" providerId="ADAL" clId="{2A84C02D-22F9-4C84-B909-0D929AA75BA2}" dt="2018-12-03T12:40:41.030" v="458"/>
          <ac:grpSpMkLst>
            <pc:docMk/>
            <pc:sldMk cId="2474705256" sldId="277"/>
            <ac:grpSpMk id="6" creationId="{9A3454CF-4E5D-4B61-9F5C-D3FE7ED42C4C}"/>
          </ac:grpSpMkLst>
        </pc:grpChg>
        <pc:grpChg chg="add del mod">
          <ac:chgData name="João Alves" userId="a24b4f47-7b1f-4e15-b6fc-525c605dca1c" providerId="ADAL" clId="{2A84C02D-22F9-4C84-B909-0D929AA75BA2}" dt="2018-12-03T12:47:58.738" v="470" actId="165"/>
          <ac:grpSpMkLst>
            <pc:docMk/>
            <pc:sldMk cId="2474705256" sldId="277"/>
            <ac:grpSpMk id="18" creationId="{7709264F-F2D6-4A4F-BC08-164428F2B151}"/>
          </ac:grpSpMkLst>
        </pc:grpChg>
      </pc:sldChg>
      <pc:sldChg chg="addSp">
        <pc:chgData name="João Alves" userId="a24b4f47-7b1f-4e15-b6fc-525c605dca1c" providerId="ADAL" clId="{2A84C02D-22F9-4C84-B909-0D929AA75BA2}" dt="2018-12-03T12:50:45.149" v="476"/>
        <pc:sldMkLst>
          <pc:docMk/>
          <pc:sldMk cId="409888867" sldId="278"/>
        </pc:sldMkLst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6" creationId="{E7BD6A8E-5587-4915-A391-66EEDA606669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5" creationId="{0A2B7CA5-AB68-417E-8C87-46DE80DEB301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6" creationId="{3F49268F-E08C-41BA-BF68-AAF83D9A887E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7" creationId="{0036991F-340D-4817-9BC9-41D1DB922090}"/>
          </ac:spMkLst>
        </pc:spChg>
        <pc:grpChg chg="add">
          <ac:chgData name="João Alves" userId="a24b4f47-7b1f-4e15-b6fc-525c605dca1c" providerId="ADAL" clId="{2A84C02D-22F9-4C84-B909-0D929AA75BA2}" dt="2018-12-03T12:50:45.149" v="476"/>
          <ac:grpSpMkLst>
            <pc:docMk/>
            <pc:sldMk cId="409888867" sldId="278"/>
            <ac:grpSpMk id="7" creationId="{8962D0A0-DFBA-4841-8702-B52397E275A0}"/>
          </ac:grpSpMkLst>
        </pc:grpChg>
      </pc:sldChg>
      <pc:sldChg chg="addSp modSp">
        <pc:chgData name="João Alves" userId="a24b4f47-7b1f-4e15-b6fc-525c605dca1c" providerId="ADAL" clId="{2A84C02D-22F9-4C84-B909-0D929AA75BA2}" dt="2018-12-03T12:50:46.593" v="477"/>
        <pc:sldMkLst>
          <pc:docMk/>
          <pc:sldMk cId="2689908965" sldId="280"/>
        </pc:sldMkLst>
        <pc:spChg chg="mod">
          <ac:chgData name="João Alves" userId="a24b4f47-7b1f-4e15-b6fc-525c605dca1c" providerId="ADAL" clId="{2A84C02D-22F9-4C84-B909-0D929AA75BA2}" dt="2018-12-03T11:08:09.167" v="6" actId="255"/>
          <ac:spMkLst>
            <pc:docMk/>
            <pc:sldMk cId="2689908965" sldId="280"/>
            <ac:spMk id="3" creationId="{C169DCEA-2D15-41CC-A308-C2EF16B3FF42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6" creationId="{ADED6BDC-719B-4890-8060-929B8C9CF198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7" creationId="{58CBAD9B-4100-4DDC-B8D1-CE5D89763D7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8" creationId="{BF6BC26C-F5E3-41B8-9027-E9DDC2B6E5E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9" creationId="{52283B26-3E47-4964-985B-EC1CA277976A}"/>
          </ac:spMkLst>
        </pc:spChg>
        <pc:grpChg chg="add">
          <ac:chgData name="João Alves" userId="a24b4f47-7b1f-4e15-b6fc-525c605dca1c" providerId="ADAL" clId="{2A84C02D-22F9-4C84-B909-0D929AA75BA2}" dt="2018-12-03T12:50:46.593" v="477"/>
          <ac:grpSpMkLst>
            <pc:docMk/>
            <pc:sldMk cId="2689908965" sldId="280"/>
            <ac:grpSpMk id="7" creationId="{BA9AA82B-FE0F-4E6C-9D5D-B610459CA889}"/>
          </ac:grpSpMkLst>
        </pc:grpChg>
      </pc:sldChg>
      <pc:sldChg chg="addSp">
        <pc:chgData name="João Alves" userId="a24b4f47-7b1f-4e15-b6fc-525c605dca1c" providerId="ADAL" clId="{2A84C02D-22F9-4C84-B909-0D929AA75BA2}" dt="2018-12-03T12:50:48.199" v="478"/>
        <pc:sldMkLst>
          <pc:docMk/>
          <pc:sldMk cId="2213341094" sldId="281"/>
        </pc:sldMkLst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5" creationId="{74F4CFB0-EB40-4FBD-B34C-82989AC99DC6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5" creationId="{910A0C1E-FA55-4FD4-859F-9C315DFF6557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6" creationId="{7EE8F546-97F8-4240-B96E-0652D72CEEB0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7" creationId="{69C6F986-3801-41DA-A719-62B2713E83D7}"/>
          </ac:spMkLst>
        </pc:spChg>
        <pc:grpChg chg="add">
          <ac:chgData name="João Alves" userId="a24b4f47-7b1f-4e15-b6fc-525c605dca1c" providerId="ADAL" clId="{2A84C02D-22F9-4C84-B909-0D929AA75BA2}" dt="2018-12-03T12:50:48.199" v="478"/>
          <ac:grpSpMkLst>
            <pc:docMk/>
            <pc:sldMk cId="2213341094" sldId="281"/>
            <ac:grpSpMk id="7" creationId="{68ABD3FA-3AA9-4EA7-87AC-CE6493045CBF}"/>
          </ac:grpSpMkLst>
        </pc:grpChg>
      </pc:sldChg>
      <pc:sldChg chg="addSp modSp modAnim">
        <pc:chgData name="João Alves" userId="a24b4f47-7b1f-4e15-b6fc-525c605dca1c" providerId="ADAL" clId="{2A84C02D-22F9-4C84-B909-0D929AA75BA2}" dt="2018-12-03T12:52:19.867" v="483"/>
        <pc:sldMkLst>
          <pc:docMk/>
          <pc:sldMk cId="3217250418" sldId="282"/>
        </pc:sldMkLst>
        <pc:spChg chg="mod">
          <ac:chgData name="João Alves" userId="a24b4f47-7b1f-4e15-b6fc-525c605dca1c" providerId="ADAL" clId="{2A84C02D-22F9-4C84-B909-0D929AA75BA2}" dt="2018-12-03T11:41:24.852" v="415" actId="20577"/>
          <ac:spMkLst>
            <pc:docMk/>
            <pc:sldMk cId="3217250418" sldId="282"/>
            <ac:spMk id="3" creationId="{AC567FE0-1E28-4031-A015-0953453B5DD1}"/>
          </ac:spMkLst>
        </pc:spChg>
        <pc:spChg chg="add mod">
          <ac:chgData name="João Alves" userId="a24b4f47-7b1f-4e15-b6fc-525c605dca1c" providerId="ADAL" clId="{2A84C02D-22F9-4C84-B909-0D929AA75BA2}" dt="2018-12-03T11:27:14.534" v="63" actId="20577"/>
          <ac:spMkLst>
            <pc:docMk/>
            <pc:sldMk cId="3217250418" sldId="282"/>
            <ac:spMk id="5" creationId="{FCFABDCE-A4C8-4E8E-8D5D-2481F0C09C44}"/>
          </ac:spMkLst>
        </pc:spChg>
        <pc:spChg chg="add mod">
          <ac:chgData name="João Alves" userId="a24b4f47-7b1f-4e15-b6fc-525c605dca1c" providerId="ADAL" clId="{2A84C02D-22F9-4C84-B909-0D929AA75BA2}" dt="2018-12-03T11:44:27.387" v="429" actId="6549"/>
          <ac:spMkLst>
            <pc:docMk/>
            <pc:sldMk cId="3217250418" sldId="282"/>
            <ac:spMk id="6" creationId="{0BA13A66-F5D9-4CD9-A3F1-DE7E615A48B6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7" creationId="{B065062C-1742-405C-9666-A750B859846C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6" creationId="{BD5D36DE-3EA4-41D8-9A43-BB39E590FA7B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7" creationId="{9752B6D5-D92E-4DCB-B0A6-EA84713BC0CF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8" creationId="{7DDE31B0-09FC-47BD-8D1E-A1B78737E021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9" creationId="{E2D612D8-1D76-4B12-B2E0-05ED3DDAB3B7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20" creationId="{99DB3D28-679E-4916-B842-DA1C2C5D3B0F}"/>
          </ac:spMkLst>
        </pc:spChg>
        <pc:grpChg chg="add">
          <ac:chgData name="João Alves" userId="a24b4f47-7b1f-4e15-b6fc-525c605dca1c" providerId="ADAL" clId="{2A84C02D-22F9-4C84-B909-0D929AA75BA2}" dt="2018-12-03T12:52:19.867" v="483"/>
          <ac:grpSpMkLst>
            <pc:docMk/>
            <pc:sldMk cId="3217250418" sldId="282"/>
            <ac:grpSpMk id="8" creationId="{1C85A675-F1F2-4753-91C9-FC940A120B8E}"/>
          </ac:grpSpMkLst>
        </pc:grpChg>
      </pc:sldChg>
      <pc:sldChg chg="addSp delSp modSp add">
        <pc:chgData name="João Alves" userId="a24b4f47-7b1f-4e15-b6fc-525c605dca1c" providerId="ADAL" clId="{2A84C02D-22F9-4C84-B909-0D929AA75BA2}" dt="2018-12-03T12:13:07.785" v="432"/>
        <pc:sldMkLst>
          <pc:docMk/>
          <pc:sldMk cId="2033066550" sldId="283"/>
        </pc:sldMkLst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2" creationId="{6C3ACA49-A344-4896-904A-61570C355C62}"/>
          </ac:spMkLst>
        </pc:spChg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3" creationId="{403D27EF-ED3B-4240-8221-C73838F912FF}"/>
          </ac:spMkLst>
        </pc:spChg>
        <pc:spChg chg="add mod">
          <ac:chgData name="João Alves" userId="a24b4f47-7b1f-4e15-b6fc-525c605dca1c" providerId="ADAL" clId="{2A84C02D-22F9-4C84-B909-0D929AA75BA2}" dt="2018-12-03T12:13:07.785" v="432"/>
          <ac:spMkLst>
            <pc:docMk/>
            <pc:sldMk cId="2033066550" sldId="283"/>
            <ac:spMk id="5" creationId="{52DD2CF1-F7F0-421A-8985-3E8FCEC9164A}"/>
          </ac:spMkLst>
        </pc:spChg>
        <pc:spChg chg="add mod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6" creationId="{D61A1550-59B7-44A5-9E90-BF3BD9FE0AFA}"/>
          </ac:spMkLst>
        </pc:spChg>
      </pc:sldChg>
      <pc:sldChg chg="addSp delSp modSp add">
        <pc:chgData name="João Alves" userId="a24b4f47-7b1f-4e15-b6fc-525c605dca1c" providerId="ADAL" clId="{2A84C02D-22F9-4C84-B909-0D929AA75BA2}" dt="2018-12-03T13:10:30.120" v="508"/>
        <pc:sldMkLst>
          <pc:docMk/>
          <pc:sldMk cId="1931776462" sldId="284"/>
        </pc:sldMkLst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2" creationId="{0D767F74-055D-4440-B48F-39E5B94DB2BF}"/>
          </ac:spMkLst>
        </pc:spChg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3" creationId="{91E84F89-270B-41AA-AFF3-04D6493A3CFA}"/>
          </ac:spMkLst>
        </pc:spChg>
        <pc:spChg chg="add mod">
          <ac:chgData name="João Alves" userId="a24b4f47-7b1f-4e15-b6fc-525c605dca1c" providerId="ADAL" clId="{2A84C02D-22F9-4C84-B909-0D929AA75BA2}" dt="2018-12-03T13:10:30.120" v="508"/>
          <ac:spMkLst>
            <pc:docMk/>
            <pc:sldMk cId="1931776462" sldId="284"/>
            <ac:spMk id="5" creationId="{F59C66B1-0D94-462E-8DBA-BB25B56B8DFA}"/>
          </ac:spMkLst>
        </pc:spChg>
        <pc:spChg chg="add mod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6" creationId="{93151469-5A45-484E-8164-5EC082E3E46F}"/>
          </ac:spMkLst>
        </pc:spChg>
      </pc:sldChg>
      <pc:sldMasterChg chg="setBg modSldLayout">
        <pc:chgData name="João Alves" userId="a24b4f47-7b1f-4e15-b6fc-525c605dca1c" providerId="ADAL" clId="{2A84C02D-22F9-4C84-B909-0D929AA75BA2}" dt="2018-12-03T11:05:10.218" v="5"/>
        <pc:sldMasterMkLst>
          <pc:docMk/>
          <pc:sldMasterMk cId="2122638908" sldId="2147483744"/>
        </pc:sldMasterMkLst>
        <pc:sldLayoutChg chg="setBg">
          <pc:chgData name="João Alves" userId="a24b4f47-7b1f-4e15-b6fc-525c605dca1c" providerId="ADAL" clId="{2A84C02D-22F9-4C84-B909-0D929AA75BA2}" dt="2018-12-03T11:04:39.488" v="4"/>
          <pc:sldLayoutMkLst>
            <pc:docMk/>
            <pc:sldMasterMk cId="2122638908" sldId="2147483744"/>
            <pc:sldLayoutMk cId="1427309371" sldId="214748374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33CAC6-2528-4506-9AD1-174D0233EA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805127-3C51-4D9E-A809-2C628942D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E349-2CA8-4147-8529-9B9DBBDEA1B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7880E-2C5A-4115-8C42-3FC6B69FE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A109F5-9517-4145-8C15-7D42F82E6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B5596-1F36-4E2B-B1E1-FA093C1AD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EC4-A679-47C9-9D72-9DEA99FB345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3AF1-B283-4478-B29B-62A986044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D9DA-D238-4DFD-BECC-7D8DE49F3621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ED26-FFB3-46D4-B3E5-309F0B2235A7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9E04-867C-477E-9C60-8301AB79CA9F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969D-2789-4594-BCCB-C983B948F7E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C79-3392-4955-94CD-666D91031F74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38596"/>
            <a:ext cx="4937760" cy="463049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8596"/>
            <a:ext cx="4937760" cy="46304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59B0-E2DC-4B67-9A80-CCAB0AC4D420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E501-8AA8-4131-9040-103D164288A3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473F-7DBA-4EAD-9B90-AA86F796D42C}" type="datetime1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8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75D8-CCF7-4961-B205-543280D45AA1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F584E-BBE0-4EF3-80A7-20E8BFD1477B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9CB-4E6C-4CF0-A81B-FEBDA65719A5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4981"/>
            <a:ext cx="10058400" cy="4514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A67CA-ADD2-47D7-822F-C6A08AC010C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4764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4CA0-23C2-4E4B-99CC-C187D00B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251" y="489760"/>
            <a:ext cx="10080000" cy="3892168"/>
          </a:xfrm>
        </p:spPr>
        <p:txBody>
          <a:bodyPr>
            <a:normAutofit/>
          </a:bodyPr>
          <a:lstStyle/>
          <a:p>
            <a:r>
              <a:rPr lang="pt-BR" sz="6000" dirty="0"/>
              <a:t>Seleção de Variáveis utilizando Preditores Lineares e Validação Cruzada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EFFD5-8F0C-49D1-9C85-2758C7FF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pt-BR" dirty="0" err="1">
                <a:solidFill>
                  <a:schemeClr val="tx1"/>
                </a:solidFill>
              </a:rPr>
              <a:t>oão</a:t>
            </a:r>
            <a:r>
              <a:rPr lang="pt-BR" dirty="0">
                <a:solidFill>
                  <a:schemeClr val="tx1"/>
                </a:solidFill>
              </a:rPr>
              <a:t> Victor Barbosa Alves</a:t>
            </a:r>
          </a:p>
          <a:p>
            <a:r>
              <a:rPr lang="pt-BR" dirty="0">
                <a:solidFill>
                  <a:schemeClr val="tx1"/>
                </a:solidFill>
              </a:rPr>
              <a:t>Trabalho de Conclusão do Curso</a:t>
            </a:r>
          </a:p>
        </p:txBody>
      </p:sp>
    </p:spTree>
    <p:extLst>
      <p:ext uri="{BB962C8B-B14F-4D97-AF65-F5344CB8AC3E}">
        <p14:creationId xmlns:p14="http://schemas.microsoft.com/office/powerpoint/2010/main" val="16819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9DCEA-2D15-41CC-A308-C2EF16B3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Seleção </a:t>
            </a:r>
            <a:r>
              <a:rPr lang="pt-BR" sz="3200" i="1" dirty="0" err="1"/>
              <a:t>stepwise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Pode ser incremental (</a:t>
            </a:r>
            <a:r>
              <a:rPr lang="pt-BR" sz="2800" i="1" dirty="0" err="1"/>
              <a:t>forward</a:t>
            </a:r>
            <a:r>
              <a:rPr lang="pt-BR" sz="2800" dirty="0"/>
              <a:t>) ou </a:t>
            </a:r>
            <a:r>
              <a:rPr lang="pt-BR" sz="2800" dirty="0" err="1"/>
              <a:t>decremental</a:t>
            </a:r>
            <a:r>
              <a:rPr lang="pt-BR" sz="2800" dirty="0"/>
              <a:t> (</a:t>
            </a:r>
            <a:r>
              <a:rPr lang="pt-BR" sz="2800" dirty="0" err="1"/>
              <a:t>backwards</a:t>
            </a:r>
            <a:r>
              <a:rPr lang="pt-BR" sz="2800" dirty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Busca gananciosa (</a:t>
            </a:r>
            <a:r>
              <a:rPr lang="pt-BR" sz="2800" i="1" dirty="0" err="1"/>
              <a:t>greedy</a:t>
            </a:r>
            <a:r>
              <a:rPr lang="pt-BR" sz="2800" i="1" dirty="0"/>
              <a:t>)</a:t>
            </a:r>
            <a:r>
              <a:rPr lang="pt-BR" sz="28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Menor custo computacional.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Ótimo local.</a:t>
            </a:r>
          </a:p>
          <a:p>
            <a:pPr marL="201168" lvl="1" indent="0">
              <a:buNone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Métricas baseadas no ajuste do erro</a:t>
            </a:r>
          </a:p>
          <a:p>
            <a:pPr marL="0" indent="0">
              <a:buNone/>
            </a:pPr>
            <a:r>
              <a:rPr lang="pt-BR" sz="3200" dirty="0"/>
              <a:t>de treinamento (ex. AIC, BIC, </a:t>
            </a:r>
            <a:r>
              <a:rPr lang="pt-BR" sz="3200" dirty="0" err="1"/>
              <a:t>Cp</a:t>
            </a:r>
            <a:r>
              <a:rPr lang="pt-BR" sz="3200" dirty="0"/>
              <a:t>, ...) </a:t>
            </a:r>
          </a:p>
          <a:p>
            <a:pPr marL="0" indent="0">
              <a:buNone/>
            </a:pPr>
            <a:r>
              <a:rPr lang="pt-BR" sz="3200" dirty="0"/>
              <a:t>assumem características do sistema real </a:t>
            </a:r>
          </a:p>
          <a:p>
            <a:pPr marL="0" indent="0">
              <a:buNone/>
            </a:pPr>
            <a:r>
              <a:rPr lang="pt-BR" sz="3200" dirty="0"/>
              <a:t>e dos dados de treinamento.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3C7D89-F525-4E50-BCF6-5437A46D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95" y="3206166"/>
            <a:ext cx="3960000" cy="2662928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7F488A-DFE7-4F17-ACEB-54D58394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10</a:t>
            </a:fld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ED6BDC-719B-4890-8060-929B8C9CF19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A9AA82B-FE0F-4E6C-9D5D-B610459CA889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C2DF0AAE-EFDD-457A-BC44-BE57DF1D58C1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FC6151-B1B8-4427-9E2F-73FFFC12A30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D788A22-B9A2-41C8-8AE0-CD9831ACF89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96CC8F-5697-41FE-9C4E-EC439206AEF0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8D2A170-43FA-478B-BD58-E2D118D79E0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DDA31E1-A166-45C2-82CB-00C518052F57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01DC1D-9835-4B5D-A1F4-457B910B66AE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58CBAD9B-4100-4DDC-B8D1-CE5D89763D7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6BC26C-F5E3-41B8-9027-E9DDC2B6E5E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2283B26-3E47-4964-985B-EC1CA277976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1005840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Estima diretamente o erro de generalização.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Menos suposições sobre os modelos e os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Pode ser ter um custo computacional elevado.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Especialmente quando </a:t>
            </a:r>
            <a:r>
              <a:rPr lang="pt-BR" sz="2600" i="1" dirty="0"/>
              <a:t>k</a:t>
            </a:r>
            <a:r>
              <a:rPr lang="pt-BR" sz="2600" dirty="0"/>
              <a:t> é igual ao número de amostras (</a:t>
            </a:r>
            <a:r>
              <a:rPr lang="pt-BR" sz="2600" i="1" dirty="0" err="1"/>
              <a:t>leave</a:t>
            </a:r>
            <a:r>
              <a:rPr lang="pt-BR" sz="2600" i="1" dirty="0"/>
              <a:t>-</a:t>
            </a:r>
            <a:r>
              <a:rPr lang="pt-BR" sz="2600" i="1" dirty="0" err="1"/>
              <a:t>one</a:t>
            </a:r>
            <a:r>
              <a:rPr lang="pt-BR" sz="2600" i="1" dirty="0"/>
              <a:t>-out </a:t>
            </a:r>
            <a:r>
              <a:rPr lang="pt-BR" sz="2600" i="1" dirty="0" err="1"/>
              <a:t>cross-validation</a:t>
            </a:r>
            <a:r>
              <a:rPr lang="pt-BR" sz="2600" dirty="0"/>
              <a:t>).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D4E02-777A-4B70-82F4-B6D18094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11</a:t>
            </a:fld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F4CFB0-EB40-4FBD-B34C-82989AC99DC6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ABD3FA-3AA9-4EA7-87AC-CE6493045CBF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9404907-7EDA-454D-B3B0-4DE61251DE08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6D5EB72-A598-4EC0-9283-6572BDA1AB3E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ABFD44-19A9-47DB-962A-533DCB69E06C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50947AB-B21D-4414-8AE6-08ABE9298BD8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FFFBE20-562D-4E59-B418-F5615C9019E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9C991E1-B716-48E1-B7D7-D6BCF1F80064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3B4CF7D-BE3D-43FD-AF2D-7C254218DD69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910A0C1E-FA55-4FD4-859F-9C315DFF655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E8F546-97F8-4240-B96E-0652D72CEEB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9C6F986-3801-41DA-A719-62B2713E83D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557022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Partição dos dados em </a:t>
            </a:r>
            <a:r>
              <a:rPr lang="pt-BR" sz="3000" i="1" dirty="0"/>
              <a:t>k</a:t>
            </a:r>
            <a:r>
              <a:rPr lang="pt-BR" sz="3000" dirty="0"/>
              <a:t> subconjuntos.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é treinado repetidamente utilizando </a:t>
            </a:r>
            <a:r>
              <a:rPr lang="pt-BR" sz="3000" i="1" dirty="0"/>
              <a:t>k-1</a:t>
            </a:r>
            <a:r>
              <a:rPr lang="pt-BR" sz="3000" dirty="0"/>
              <a:t> subconjuntos e avaliado no subconjunto restante.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Todos os subconjuntos são utilizados pelo menos uma vez para avaliação do modelo.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6941C9-321A-4C7A-917E-08A64DB1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2746" y="1812037"/>
            <a:ext cx="4712934" cy="3600000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4EED379-E3AC-4160-AE5A-E9923209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12</a:t>
            </a:fld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352C5A-71C3-403D-886D-D5A5FBC78357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A2FD416-A167-453B-A4DC-7AF77F755B8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D169121-95B4-44D3-9240-EE7E8DB01BB2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9B9D4B2-38B9-4964-B5CC-359C929474D7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D4CCBE-C1BE-40D7-88CB-168EEA3AFE7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49E7539-2E66-49A2-9C96-523A8E32892D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E9050F9-DE46-42B2-AE6A-52A0BA099A3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E8AB2C5-3152-41F8-9AB9-40E833B7F4EF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5E9FEDA-8BEC-415D-9FF9-D7F55E93CBD3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F060573E-CB2B-4493-941B-E060C4AA98B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7C2E64-1CA7-47D7-8B2E-6CD6B25F13E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12ED17B-BEAA-4C03-A9AE-8BAE2C7C95D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54981"/>
            <a:ext cx="10418446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linear simples – ajuste dos dados a uma reta.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Número de parâmetros igual ao número de dimensões mais 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Ajuste requer uma inversão e uma multiplicação de matrizes.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É possível agregar regularização ao modelo.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/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blipFill>
                <a:blip r:embed="rId2"/>
                <a:stretch>
                  <a:fillRect l="-591" t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D9B9702-9A7B-4E65-AB9A-9CD809AA6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30" y="3721674"/>
            <a:ext cx="3600000" cy="243217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FAF6B9-4EC5-42DD-948B-79C503F2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13</a:t>
            </a:fld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BC45519-9AF5-4AC0-93A5-1FB301E716C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B97784-491A-4445-86F4-6646D9601C1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DDBA567-8E6C-4F44-919D-8FA2079DAD2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BF29A73-D053-46F7-B3CC-5D00D1734D1D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D8C17D9-0656-46DE-98C5-69C0ACD5AF7D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B8B1DA0-E9E2-41B9-B2AF-18BEFE1BA72E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8143839-D5FF-43AB-AEB4-6AE2F4E52916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A5D56C4-8751-45F1-811A-EB1416AD0C9B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5F7FEFE-08A9-44A6-A56B-D4E209DAE2A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F141EC66-92F0-4EA9-9CB2-DE8BE54E8BE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FD869F-4271-4007-AE7D-642CFCF45CA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FD3A589-6FA4-4797-8A01-51F4D541E3DC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65C17C3-5628-4F81-8B1B-93FC44C20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CA6ED-2D37-44A2-9B11-CF5A197179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D72E728-132D-41DA-8DF2-1842580122B4}" type="slidenum">
              <a:rPr lang="pt-BR" smtClean="0"/>
              <a:t>14</a:t>
            </a:fld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8B1701B-DED0-4D82-9F43-AFEE9305E42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55631C-B0DA-4F1D-82D8-E238DDADFC9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05868E5-DD05-4F72-A04D-DFA31132CC30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F293B8-4ABE-4955-AD9A-26C256774D53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AC87B81-74F0-4D24-B525-8809C3C690CE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6775457-B653-46F7-A9D9-421B80C782B0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C4D04EF-1BA0-4D59-90FB-185828078E0F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1874950-8218-47C7-A3C6-A4D1F4DEAD71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70A697D-242A-4136-AC3A-4C5FCBC8CDF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85632754-19F1-443A-B961-230BB699715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7090D5-4E35-4664-8D53-84067F41B04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AAE6F1-55A0-43E0-8808-0782C9F5B488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AAEA9F6-9B9D-4943-91D9-6DE84355C32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9A589A0-5B52-4CF7-A73C-1F768BEF9A0A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3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Utilização do método de seleção </a:t>
            </a:r>
            <a:r>
              <a:rPr lang="pt-BR" sz="3000" dirty="0" err="1"/>
              <a:t>stepwise</a:t>
            </a:r>
            <a:r>
              <a:rPr lang="pt-BR" sz="3000" dirty="0"/>
              <a:t>.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Treinamentos com modelos de regressão linear regularizada.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Validação cruzada </a:t>
            </a:r>
            <a:r>
              <a:rPr lang="pt-BR" sz="3000" i="1" dirty="0" err="1"/>
              <a:t>leave</a:t>
            </a:r>
            <a:r>
              <a:rPr lang="pt-BR" sz="3000" i="1" dirty="0"/>
              <a:t>-</a:t>
            </a:r>
            <a:r>
              <a:rPr lang="pt-BR" sz="3000" i="1" dirty="0" err="1"/>
              <a:t>one</a:t>
            </a:r>
            <a:r>
              <a:rPr lang="pt-BR" sz="3000" i="1" dirty="0"/>
              <a:t>-out</a:t>
            </a:r>
            <a:r>
              <a:rPr lang="pt-BR" sz="3000" dirty="0"/>
              <a:t> como métrica.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Implementação direta apresenta custo computacional inviável.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9415BE-98D0-4AA4-B095-1A9B93A6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16690-F9B7-4FC8-ADD0-DC389FD7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80347"/>
            <a:ext cx="2043558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6AFFD-D648-40A9-934B-FD66B7B8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08" y="3780347"/>
            <a:ext cx="3197142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2CC1EF-2CA8-4E8D-BF5E-A08A3D25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920" y="3780347"/>
            <a:ext cx="2827760" cy="2160000"/>
          </a:xfrm>
          <a:prstGeom prst="rect">
            <a:avLst/>
          </a:prstGeom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E221C773-0FEF-4348-90F5-EADDDC3D1A34}"/>
              </a:ext>
            </a:extLst>
          </p:cNvPr>
          <p:cNvSpPr/>
          <p:nvPr/>
        </p:nvSpPr>
        <p:spPr>
          <a:xfrm>
            <a:off x="3448050" y="4629151"/>
            <a:ext cx="409575" cy="457760"/>
          </a:xfrm>
          <a:prstGeom prst="plus">
            <a:avLst>
              <a:gd name="adj" fmla="val 351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ruz 9">
            <a:extLst>
              <a:ext uri="{FF2B5EF4-FFF2-40B4-BE49-F238E27FC236}">
                <a16:creationId xmlns:a16="http://schemas.microsoft.com/office/drawing/2014/main" id="{1404E4D2-7DAE-430F-BDAA-29C1ED79EE0E}"/>
              </a:ext>
            </a:extLst>
          </p:cNvPr>
          <p:cNvSpPr/>
          <p:nvPr/>
        </p:nvSpPr>
        <p:spPr>
          <a:xfrm>
            <a:off x="7611133" y="4629151"/>
            <a:ext cx="409575" cy="457760"/>
          </a:xfrm>
          <a:prstGeom prst="plus">
            <a:avLst>
              <a:gd name="adj" fmla="val 351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BBB25B-AC6A-4DF1-B737-79D37C609913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1B7531-68F1-4435-BA7B-66AE62015C6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41D1F0E-DDB5-4716-AA76-A8AEF6BF6D26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10F3B36-D840-461A-ADA5-1FB2C295627A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4A2E2B2-7C51-48A8-83B5-F752C8329E7D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7437DD2-99E8-47EC-8CF4-1B47B44DAEE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2A59853-049E-4390-844D-D15A3829722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2E5D7A-08A1-44E7-AB3A-91466EC40F14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56EAD92-FE53-4FD6-BB10-40A94D53F941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9CDC7D8A-FAA1-48CE-8D6D-DEA651C75B44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077877-1CFF-42BD-A0D2-5D06506EB53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5622816-E56A-4AAB-8174-FDC540B55C1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0F1425B-059E-4985-9979-18C7253D9593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B3FA88D-AD44-4F67-9053-20E978BC56E4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PROBLEMA: Custo computacional.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 Solução: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da matriz de projeção ao invés dos parâmetros do modelo.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Ao adicionar nova dimensão, apenas atualizar a matriz de projeção.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do erro de validação cruzada diretamente através da matriz de projeção.</a:t>
            </a:r>
            <a:r>
              <a:rPr 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2CFFF5-8B18-4429-BD60-CAAB517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/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𝐿𝑂𝑂𝐶𝑉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/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𝑃𝑌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blipFill>
                <a:blip r:embed="rId3"/>
                <a:stretch>
                  <a:fillRect t="-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B065062C-1742-405C-9666-A750B859846C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85A675-F1F2-4753-91C9-FC940A120B8E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DB3C540-4DE7-48DF-B01B-5F5F4A90CFE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A831BA0-AED9-4674-9EAB-40585D8E961A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F28AF07-FC29-4828-A072-4E5394FF28CE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6607748-5E84-4179-8D9A-6120FC73A956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103EE95-E5FA-4635-BA56-0545C954993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C33F62F-953A-4F5E-A5C3-A7B31DB3304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7B8E55A-70E1-4F4F-B556-AB89F876ED1A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D5D36DE-3EA4-41D8-9A43-BB39E590FA7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52B6D5-D92E-4DCB-B0A6-EA84713BC0CF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DDE31B0-09FC-47BD-8D1E-A1B78737E021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D612D8-1D76-4B12-B2E0-05ED3DDAB3B7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DB3D28-679E-4916-B842-DA1C2C5D3B0F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2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DD2CF1-F7F0-421A-8985-3E8FCEC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61A1550-59B7-44A5-9E90-BF3BD9FE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DA5DB-90DD-4B55-85B8-4CE30BC2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0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9C66B1-0D94-462E-8DBA-BB25B56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51469-5A45-484E-8164-5EC082E3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F28519-09CD-484E-8F9A-29D9105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7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960DA8-8BEA-4F00-8D9A-AA6F44D6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A669F-8D0D-4CDB-BE08-277D984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952"/>
            <a:ext cx="10058400" cy="42700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Motivação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Seleção de variáveis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Algoritmo </a:t>
            </a:r>
            <a:r>
              <a:rPr lang="pt-BR" sz="3200" dirty="0"/>
              <a:t>proposto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Resultados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Considerações finais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8CA4AE-FF46-442D-82B5-CE94E0CAF0F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BCCD366-2E7D-4671-9674-1219CAA70DD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4E7F60-C1F6-408A-AC9D-0AE10897FBE2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66FE589-8BDC-4D2E-9C67-3A2926338A6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E1813F-A000-4456-9A13-3B317511387A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850CE08-B404-40B3-BDCE-AD82447C4D7B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D3B9DC-063C-470D-80D7-22D065FBD4DD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D314CCA-6CF3-4392-9DD3-52D5DB03264B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4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B39761-66A7-48E7-BF45-C7AFFD86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Aprendizado de máquina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Maldição da Dimensionalidade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E7EE6B-4557-4403-87DF-53D45F4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89134DE-755B-423D-84E8-2C42B0DF86E0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576A87F-3166-497F-8689-189D0192FAD3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F96F10E-946B-4FD1-B593-4CBF25AF1FA6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E6943CA-3236-4C4D-93A7-F37D146DF63B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D847D23-161C-47B9-9B7B-E9083E03B493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352B942-24ED-4B78-8AA3-C77892A18F55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38D5332-F33B-4DED-85E4-FAC20ABB473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FF6D677-2039-4716-A172-0130FDD1B79B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949AF2F-3FD2-4344-99D9-748262C6E9C6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1945F642-BA7A-4391-AA5E-FA74A09E642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1295"/>
            <a:ext cx="6654148" cy="4417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Termo cunhado em 1959 por Arthur Samuel (IBM).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Sistemas que são capazes de generalizar a partir de </a:t>
            </a:r>
            <a:r>
              <a:rPr lang="pt-BR" sz="3000" b="1" dirty="0"/>
              <a:t>exemplos</a:t>
            </a:r>
            <a:r>
              <a:rPr lang="pt-BR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Aplicações diversas: da pesquisa WEB à carros autônomos.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</p:txBody>
      </p:sp>
      <p:pic>
        <p:nvPicPr>
          <p:cNvPr id="4" name="Picture 2" descr="Image result for machine learning">
            <a:extLst>
              <a:ext uri="{FF2B5EF4-FFF2-40B4-BE49-F238E27FC236}">
                <a16:creationId xmlns:a16="http://schemas.microsoft.com/office/drawing/2014/main" id="{BC3DA475-72E3-4E6E-AF6E-823A044C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36" y="1696111"/>
            <a:ext cx="292881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B2EF05-44BF-4A73-B062-5A2A137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4</a:t>
            </a:fld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3DD5918-91F9-401B-9072-5E49A0FABDC2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2F2FC14-AAE4-4B6E-8A13-7836A878C84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310A81A-F063-40A6-8573-859B2A331255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1A6D4C1-4952-4C84-84F9-D045A82290F4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0A0CC10-1497-4E5B-9648-4D593207E585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3337C5D-5009-44C6-9E3B-3E59E956BBA5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1DC7240-09CB-4F86-9CF8-A3790CD6D7C2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8B2A41-375B-49A4-B2FA-968C37C65D3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B2A043B-B365-44BD-AB45-3F5CA15418F3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43144347-8657-4B78-9075-CF032E0CAD3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51295"/>
            <a:ext cx="10058400" cy="512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</a:t>
            </a:r>
            <a:r>
              <a:rPr lang="pt-BR" sz="3200" dirty="0"/>
              <a:t>Duas componentes principais: dados e modelo(s).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Principais desafios: </a:t>
            </a:r>
            <a:r>
              <a:rPr lang="pt-BR" sz="3200" i="1" dirty="0" err="1"/>
              <a:t>underfitting</a:t>
            </a:r>
            <a:r>
              <a:rPr lang="pt-BR" sz="3200" i="1" dirty="0"/>
              <a:t> e </a:t>
            </a:r>
            <a:r>
              <a:rPr lang="pt-BR" sz="3200" i="1" dirty="0" err="1"/>
              <a:t>overfitting</a:t>
            </a:r>
            <a:r>
              <a:rPr lang="pt-BR" sz="32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 marL="0" indent="0">
              <a:buNone/>
            </a:pPr>
            <a:endParaRPr lang="pt-BR" sz="1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900" dirty="0"/>
              <a:t> Número de dimensões influencia?</a:t>
            </a:r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0E2EA-89BA-4C03-8C3C-FA998D36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8"/>
            <a:ext cx="3600000" cy="24321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D37B24-E505-4D50-B479-D9F60847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7"/>
            <a:ext cx="3600000" cy="24321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35587C-2F66-412D-88F2-27EED1072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5"/>
            <a:ext cx="3600000" cy="24321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12C9DF-4A68-4F27-B116-C191DF882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6"/>
            <a:ext cx="3600000" cy="2432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13BB19-FF89-4656-9DAC-6636A2F9A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2" y="2740637"/>
            <a:ext cx="3600000" cy="2432172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54B0FC8E-090F-4EBA-99D2-0131C80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5</a:t>
            </a:fld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77E926C-48C8-4974-98E1-64B9B0B4C3BA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A16993-D83E-4AD8-900C-620830B4ED6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53E3ADB-37B7-402A-918B-0C4C2877DF3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B0F04C9-718C-474C-AF48-8B297D3CFFC8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C3652A0-10A3-4C48-9C74-961DAEAC58B6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86A96E6-CF75-42E2-A653-4E52A9A4611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311AB68-EE22-43D2-A5DE-E94C62426DF3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AF636C7-012F-4C9D-B173-A572CBCB48D7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8091625-33FD-4AAC-87C6-AE0D75D6B64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5C838695-6867-45ED-9C24-F8194D38A31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Aumento do número de dimensões: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Aumento volume do espaço amostral;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Dados esparsos;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Mais amostras são necessárias.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FA227-AF45-4D91-A61A-CC8ED0C3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" b="2543"/>
          <a:stretch/>
        </p:blipFill>
        <p:spPr>
          <a:xfrm>
            <a:off x="2624137" y="3349951"/>
            <a:ext cx="6943725" cy="258083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A534A6C-3F56-4825-99AD-6DB20675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6</a:t>
            </a:fld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1E7F398-F644-4870-8BEF-586523371498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E636D9D-C454-4054-B7F4-3CF1DAF3BB6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6C075AE-2D5F-4359-9301-7636A5610152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D2B2929-2130-4C5C-9EF2-5B660B03A1A5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8D4B950-4C90-443D-9686-37565C7508AF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A253825-8F45-4C58-9157-7214F0A87BFF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63A20F5-3DD2-4CFF-9D9A-60FB4BE38970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AEBC684-2EFB-474A-8A11-DBD1CC3D589A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1A13D2E-D855-47BD-99A2-6AF910E0CB4F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1DE0710-85D4-451C-BCA8-A5680BBD8B6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3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037BF2C3-FA72-4F5C-BED8-47C7FFD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variáveis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E5621C-32E4-4DFD-9FD7-3C719976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Seleção de subconjunto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Validação cruzada k-</a:t>
            </a:r>
            <a:r>
              <a:rPr lang="pt-BR" sz="1500" dirty="0" err="1"/>
              <a:t>fold</a:t>
            </a: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43F1B43-902B-464D-A858-92B706AC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7</a:t>
            </a:fld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D1B6549-6EFD-4540-98A9-5F1E251446F1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141ED98-29D3-461E-84C4-023CD6F28EE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FEE40A1-52E2-44C3-AA27-FBCD0A1970FA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ED8B115-D89A-423F-A95E-E68BE4A978E5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90C8B14-F6F7-40E8-B0ED-7E0EEFE8C2A0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05598E1-7024-412F-A5EA-F8D460FD9E7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420C58E-33BD-43DC-A82B-1CDBCFF55409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F9AB96A-30A4-4E4B-8148-25CB34801E0F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460EF15-88E9-4299-9B47-AA7D46EC32E8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D56A2A7E-3080-4C1B-AD58-E7D204EBF44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A847DF-FDBA-4329-AD40-24FA4507EAA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FCB0D36-A794-4448-ACB4-80691597BE65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3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46FB42-844D-4F4F-B548-591CAA2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Seleção de Variáveis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03035D-D9D4-44DE-B30C-946F0C8F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Pode ser realizada de maneira implícita ou explicita.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Encolhimento de parâmetros.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regularização.</a:t>
            </a:r>
            <a:r>
              <a:rPr lang="pt-BR" sz="3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de dimensionalidade.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PCA, </a:t>
            </a:r>
            <a:r>
              <a:rPr lang="pt-BR" sz="2600" i="1" dirty="0" err="1"/>
              <a:t>autoencoder</a:t>
            </a:r>
            <a:r>
              <a:rPr lang="pt-BR" sz="2600" i="1" dirty="0"/>
              <a:t>.</a:t>
            </a:r>
            <a:r>
              <a:rPr lang="pt-BR" sz="3000" dirty="0"/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Seleção manual.</a:t>
            </a:r>
            <a:endParaRPr lang="pt-B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 Seleção de subconjunto.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526133-56BD-4046-B40B-C903A9A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A4E58-E25F-444A-8DD4-C5D017FE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51" y="2269094"/>
            <a:ext cx="3405929" cy="360000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80DB406E-69A9-4F6E-90D5-F38D354B8AA1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09264F-F2D6-4A4F-BC08-164428F2B15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216E2CC-9090-462D-94AD-D13C0536ACC1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A7C5F7F-C87D-4F59-9BAF-5043B3A25E11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FA59229-A122-4770-95D0-A83B9F51AE7A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6F0FD06-6D1E-4BC9-9920-8D5FFC292092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95C1433-A731-4051-91FA-379BB383769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7BE54E6-2AAA-4B9C-9940-9060C9C5DA52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DD01D2-2E65-4C76-B27F-4EA286F4FA9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9213D4C-9DE1-4280-83C5-CEE11F0F426D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DC4899-1FBD-4C4D-99DE-27F03553E1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4FCC174-A341-4A74-8B1C-7AA3BC2B0A39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3000" dirty="0"/>
                  <a:t> Seleção do melhor subconjunto.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Seleção do melhor modelo depende da métrica definida.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Busca exaustiva.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Em geral, computacionalmente inviável (ajuste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pt-BR" sz="2600" dirty="0"/>
                  <a:t> modelos).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Ótimo global.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2D0788-3C9E-4690-BA78-DF88E26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9</a:t>
            </a:fld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7BD6A8E-5587-4915-A391-66EEDA606669}"/>
              </a:ext>
            </a:extLst>
          </p:cNvPr>
          <p:cNvSpPr/>
          <p:nvPr/>
        </p:nvSpPr>
        <p:spPr>
          <a:xfrm>
            <a:off x="4491542" y="6583556"/>
            <a:ext cx="118800" cy="1188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62D0A0-DFBA-4841-8702-B52397E275A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896284" y="6525801"/>
            <a:chExt cx="6280858" cy="22830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0227AB6-6E11-497D-981A-512676363A1E}"/>
                </a:ext>
              </a:extLst>
            </p:cNvPr>
            <p:cNvSpPr/>
            <p:nvPr/>
          </p:nvSpPr>
          <p:spPr>
            <a:xfrm>
              <a:off x="3009684" y="6585822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7800B7-4094-47BD-AD1F-72B42DDED438}"/>
                </a:ext>
              </a:extLst>
            </p:cNvPr>
            <p:cNvSpPr/>
            <p:nvPr/>
          </p:nvSpPr>
          <p:spPr>
            <a:xfrm>
              <a:off x="2896284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09DB544-2130-4B98-B8EC-D886DD5EC8EF}"/>
                </a:ext>
              </a:extLst>
            </p:cNvPr>
            <p:cNvSpPr/>
            <p:nvPr/>
          </p:nvSpPr>
          <p:spPr>
            <a:xfrm>
              <a:off x="5923372" y="6526087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5F690C9-11C1-45DF-A228-C6F935FBC397}"/>
                </a:ext>
              </a:extLst>
            </p:cNvPr>
            <p:cNvSpPr/>
            <p:nvPr/>
          </p:nvSpPr>
          <p:spPr>
            <a:xfrm>
              <a:off x="7436916" y="6526086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FC2D670-0AE4-4CCD-B76D-C2F943129B81}"/>
                </a:ext>
              </a:extLst>
            </p:cNvPr>
            <p:cNvSpPr/>
            <p:nvPr/>
          </p:nvSpPr>
          <p:spPr>
            <a:xfrm>
              <a:off x="8950342" y="652580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BD267BA-DDE4-4892-887F-D05F4B2092A8}"/>
                </a:ext>
              </a:extLst>
            </p:cNvPr>
            <p:cNvSpPr/>
            <p:nvPr/>
          </p:nvSpPr>
          <p:spPr>
            <a:xfrm>
              <a:off x="4409828" y="6526088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DFBF122-4919-4DDA-94B7-F287BEABCCC2}"/>
                </a:ext>
              </a:extLst>
            </p:cNvPr>
            <p:cNvSpPr/>
            <p:nvPr/>
          </p:nvSpPr>
          <p:spPr>
            <a:xfrm>
              <a:off x="2998112" y="6596611"/>
              <a:ext cx="6149736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0A2B7CA5-AB68-417E-8C87-46DE80DEB301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49268F-E08C-41BA-BF68-AAF83D9A887E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36991F-340D-4817-9BC9-41D1DB92209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Personalizada 2">
      <a:dk1>
        <a:srgbClr val="000000"/>
      </a:dk1>
      <a:lt1>
        <a:srgbClr val="D1D9E1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</TotalTime>
  <Words>557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Retrospectiva</vt:lpstr>
      <vt:lpstr>Seleção de Variáveis utilizando Preditores Lineares e Validação Cruzada</vt:lpstr>
      <vt:lpstr>Programa</vt:lpstr>
      <vt:lpstr>Motivação</vt:lpstr>
      <vt:lpstr>Aprendizado de máquina</vt:lpstr>
      <vt:lpstr>Aprendizado de máquina</vt:lpstr>
      <vt:lpstr>Maldição da Dimensionalidade</vt:lpstr>
      <vt:lpstr>Seleção de variáveis</vt:lpstr>
      <vt:lpstr>Seleção de Variáveis</vt:lpstr>
      <vt:lpstr>Seleção de Subconjunto</vt:lpstr>
      <vt:lpstr>Seleção de Subconjunto</vt:lpstr>
      <vt:lpstr>Validação Cruzada k-fold</vt:lpstr>
      <vt:lpstr>Validação Cruzada k-fold</vt:lpstr>
      <vt:lpstr>Regressão Linear</vt:lpstr>
      <vt:lpstr>Algoritmo proposto</vt:lpstr>
      <vt:lpstr>Algoritmo proposto</vt:lpstr>
      <vt:lpstr>Algoritmo proposto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Incremental de Variáveis utilizando Preditores Lineares e Validação Cruzada</dc:title>
  <dc:creator>João Alves</dc:creator>
  <cp:lastModifiedBy>João Alves</cp:lastModifiedBy>
  <cp:revision>35</cp:revision>
  <dcterms:created xsi:type="dcterms:W3CDTF">2018-11-12T13:21:03Z</dcterms:created>
  <dcterms:modified xsi:type="dcterms:W3CDTF">2018-12-03T13:12:05Z</dcterms:modified>
</cp:coreProperties>
</file>