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23A0-8330-48F7-BA6E-D950BF98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90D1-F11F-443C-BA0F-D85B3AE97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E629-CE61-473D-83E9-968B279A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C05-0AA7-4CC5-91D1-251FB73C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E0EE-008C-44C6-B76A-41E329B0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632B-5548-4BCA-A7EB-13D59FA3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993FB-5032-40BB-B926-AB0B7AFE0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4EAB-57A6-4EAD-8445-57666251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CD89-BB31-46A1-AA5B-AC5E2A12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0083-6EBB-4300-9100-C342A621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7949-95ED-4A2D-85CB-E0A2FD837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712B8-F81D-4F07-8F0E-21D6BCAC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A0E3-EABC-47BD-A2D1-9101C89F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6069-3CF7-45CA-A313-24E6469B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10AB-B114-4502-B06C-DC96F9BB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6F2D-AE2D-4122-8DDF-A7532B68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616B-94D5-477E-BDF5-F50FB233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6BCE-C9EA-4EAA-9C5C-628D105D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38A5-EB5E-4193-9141-A0CAA222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1075-3B3C-4206-9015-052FAA5D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98FE-C52D-4895-95F2-1D6D850F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BA285-3988-4368-8756-953A3EFD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71DD-267D-4371-BE1F-9E0FB5FE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FEAC-8E4F-4441-B712-C1753A6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4BE5-22F3-468D-B376-44DDFAA5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B3E8-A107-43E5-839F-FD0D43C0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DF5B-B3A4-4AAA-BC60-DA84CBA09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BBDA5-B95F-40FC-BB85-935EA498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75B9-E94D-413F-885C-4E43734D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B2BA-5514-471F-9EC4-3BB23814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3EECA-A147-4663-8D3F-1DF78B36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3390-395A-4E99-8D08-881174B0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0A97F-167D-4557-9710-33393D3B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647DA-B907-4640-A7B2-9B1E3467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39051-43A2-4474-8E38-0D2518B4C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56D59-A9FB-4682-AA2C-885806B4E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E95D1-63B6-4041-9AD6-0D91F6CC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8CC94-9C00-43ED-A3BD-CC872E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F61FA-D046-4581-9543-A2902982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7826-660F-4883-A7B3-A17ACB69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DC68A-264E-46C3-B581-6B3B4C7A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05D08-D74F-4A06-9E79-205A5C4E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3FD67-E3C2-40C8-AA81-E36DD3A0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FBF85-545A-4114-A210-B006B1D2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8D88E-4B4E-4A39-B7EF-27DCD86B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F37F4-45B8-4D32-8BA7-CFE17524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2C6B-870C-47EC-B01F-D4DF4CC2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B52B-0BE5-43E9-BE38-68BB9237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D01C3-205B-4E1C-9A20-271FE9CB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4262-95AD-4E81-9505-13D3DD1A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4F52-42C7-4FCF-B773-C0E3D7C7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2692A-6151-4A94-AFF2-C9B5B0D5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A411-D5B2-4716-B7ED-29E64CE8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DB33C-FC0E-42ED-85C7-73E33D24A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6A59E-955E-4836-BC89-CBBDEDE57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E597-453E-44A8-9533-E8C7F999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6DEA-E226-4D90-A95E-774C3639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47981-9D49-4F30-8B0A-C59F5F94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13933-0391-457F-94A6-4A53C809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CBA8-7EEA-49CC-9C23-92ED033C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3C71-03D1-4F2D-96B4-2ED523A23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D834-A4E2-4E4F-82AD-D93AA9EE288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89A4-5B77-4C68-9691-70E36A8B8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B196-ACAD-4BF9-83E2-1C95D5613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91D3-A8BA-444F-9ED1-B4FF99D3D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FE6F2-91FC-4B77-9314-B4D7272FF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Adam, </a:t>
            </a:r>
            <a:r>
              <a:rPr lang="en-US" dirty="0" err="1"/>
              <a:t>Bredan</a:t>
            </a:r>
            <a:r>
              <a:rPr lang="en-US" dirty="0"/>
              <a:t>, Curt, Philip, Thien</a:t>
            </a:r>
          </a:p>
        </p:txBody>
      </p:sp>
    </p:spTree>
    <p:extLst>
      <p:ext uri="{BB962C8B-B14F-4D97-AF65-F5344CB8AC3E}">
        <p14:creationId xmlns:p14="http://schemas.microsoft.com/office/powerpoint/2010/main" val="191577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4262-5B5A-48A7-B03E-EA18DBE3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2F67-6D26-48FA-AF8C-5B6645E7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to talk about for 2 minutes &amp; 30 seconds</a:t>
            </a:r>
          </a:p>
        </p:txBody>
      </p:sp>
    </p:spTree>
    <p:extLst>
      <p:ext uri="{BB962C8B-B14F-4D97-AF65-F5344CB8AC3E}">
        <p14:creationId xmlns:p14="http://schemas.microsoft.com/office/powerpoint/2010/main" val="12869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0EDA-49A2-4350-ADA7-D5B8DBAA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Brendan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8F27-A048-404E-AA40-90DF3530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to talk about for 2 minutes &amp; 30 seconds</a:t>
            </a:r>
          </a:p>
        </p:txBody>
      </p:sp>
    </p:spTree>
    <p:extLst>
      <p:ext uri="{BB962C8B-B14F-4D97-AF65-F5344CB8AC3E}">
        <p14:creationId xmlns:p14="http://schemas.microsoft.com/office/powerpoint/2010/main" val="372838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D72D-9DE9-4986-BB0C-C4FE1F55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5A85-40AF-45FB-959B-A646AFE6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to talk about for 2 minutes &amp; 30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9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0EDA-49A2-4350-ADA7-D5B8DBAA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8F27-A048-404E-AA40-90DF3530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to talk about for 2 minutes &amp; 30 seconds</a:t>
            </a:r>
          </a:p>
        </p:txBody>
      </p:sp>
    </p:spTree>
    <p:extLst>
      <p:ext uri="{BB962C8B-B14F-4D97-AF65-F5344CB8AC3E}">
        <p14:creationId xmlns:p14="http://schemas.microsoft.com/office/powerpoint/2010/main" val="402654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Movie Recommender</vt:lpstr>
      <vt:lpstr>Adam</vt:lpstr>
      <vt:lpstr>Brendan</vt:lpstr>
      <vt:lpstr>Philip</vt:lpstr>
      <vt:lpstr>Curt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</dc:title>
  <dc:creator>T_DOAN2@uncg.edu</dc:creator>
  <cp:lastModifiedBy>T_DOAN2@uncg.edu</cp:lastModifiedBy>
  <cp:revision>1</cp:revision>
  <dcterms:created xsi:type="dcterms:W3CDTF">2020-05-08T12:03:45Z</dcterms:created>
  <dcterms:modified xsi:type="dcterms:W3CDTF">2020-05-08T12:06:39Z</dcterms:modified>
</cp:coreProperties>
</file>