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82b84ae61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82b84ae61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82b84ae61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82b84ae61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82b84ae61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82b84ae61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82b84ae61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82b84ae61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82b84ae61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82b84ae61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82b84ae6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82b84ae6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82b84ae6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82b84ae6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82b84ae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82b84ae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82b84ae6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82b84ae6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82b84ae6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82b84ae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2b84ae6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82b84ae6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82b84ae61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82b84ae6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82b84ae6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82b84ae6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82b84ae61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82b84ae61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82b84ae61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82b84ae61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YdXcKwZ83fcDGOMFs_boHBUEwA-2ZTp6/view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://drive.google.com/file/d/1JkN1oXTXQYE3lLuknE07GgiVTtvmZWeF/view" TargetMode="External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wKbii3oVPu9_lSo_cOlFOGF4-RgZuzrj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7KP_hQmg5rPjMtLYPoa7X1sFni2XJ4Z5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hyperlink" Target="http://drive.google.com/file/d/123C2JFxhJz35cEyXFRF3gNZ_BLoyp7YW/view" TargetMode="External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7VZ4L53L7xzgdW5fUNFfVKkrRskjVvYm/view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K6UkNVX2G3jVph2yKjT2DHjHAj8xCxW6/view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qvZ0AuN8EnwbpcwrhvId7uJX4XL7Z17m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aUyFoH8RWhyroSfn-c1EguhM6oJnCywb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0tO2IV4OP2gDLP9pOahIrfJQnh1X2pUP/view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://drive.google.com/file/d/10PpJUDLQ9SVWVl_xxegG7q8aGbHTqYud/view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eu0DX57aYPdqPmxDfbJI02_HmLu6lKTR/view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mmXbczj13a2cp0bnMZBhWhAJi5PWvD44/view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hyperlink" Target="http://drive.google.com/file/d/18xCyf3jBWIG4atNy30e9vNY-ekC4zdU1/view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://drive.google.com/file/d/1rCH7-nIrb8QBSatTgUVgvijExpn2NLEn/view" TargetMode="External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hyperlink" Target="http://drive.google.com/file/d/1v2s3whADD3G93EgCyEqdJ7A2hHvFssyW/view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Mart Data Analysis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How Can Big Mart Increasing Sales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</a:rPr>
              <a:t>Clem Mbote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Slide 1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4670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33333"/>
                </a:solidFill>
              </a:rPr>
              <a:t>Type </a:t>
            </a:r>
            <a:r>
              <a:rPr lang="en" sz="3200">
                <a:solidFill>
                  <a:srgbClr val="333333"/>
                </a:solidFill>
              </a:rPr>
              <a:t>of Stores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934125"/>
            <a:ext cx="3999900" cy="26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Nearly 90% of Big Mart stores are 'Supermarket' stores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Question:</a:t>
            </a:r>
            <a:endParaRPr sz="1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Should Big Mart consider a becoming a full-fledge Supermarket chain?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3838575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 title="Vocaroo 19 Jul 2021 14_48_03 EDT 1aQkEzKbRJ6X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300" y="47705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 R2 Results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3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R-squared represents the proportion of the variance for a dependent variable that's explained by an independent variable</a:t>
            </a:r>
            <a:endParaRPr sz="7031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31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31"/>
              <a:t>R2 value using Training data is 94% </a:t>
            </a:r>
            <a:endParaRPr sz="703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7031"/>
              <a:t>The model does well on the train data</a:t>
            </a:r>
            <a:endParaRPr i="1" sz="703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703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31"/>
              <a:t>R2 value using Testing data is 56%</a:t>
            </a:r>
            <a:endParaRPr sz="703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7031"/>
              <a:t>The model does adequate on the test data</a:t>
            </a:r>
            <a:endParaRPr i="1" sz="703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 title="Vocaroo 19 Jul 2021 14_54_27 EDT 1eYDgePaIAWM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 Error Results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000"/>
              <a:t>Tells us how far away our avg ‘Item Outlet Sales’ is from our actual data</a:t>
            </a:r>
            <a:endParaRPr sz="8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Baseline Error</a:t>
            </a:r>
            <a:r>
              <a:rPr lang="en" sz="7200"/>
              <a:t> on Training data is $2,095.84</a:t>
            </a:r>
            <a:endParaRPr sz="7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/>
              <a:t>Error on Testing data is $762,57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0"/>
              <a:t>The model reduces the error </a:t>
            </a:r>
            <a:r>
              <a:rPr lang="en" sz="8000"/>
              <a:t>estimation</a:t>
            </a:r>
            <a:r>
              <a:rPr lang="en" sz="8000"/>
              <a:t> by $1,333.27, a nearly 64% improvement from the baseline, which depending on the variable and the problem being solved, could represent millions of dollars in sales to Big Mart.</a:t>
            </a:r>
            <a:endParaRPr sz="8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 title="Vocaroo 19 Jul 2021 15_04_26 EDT 1aoiW2pq9PDF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19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0">
                <a:solidFill>
                  <a:srgbClr val="333333"/>
                </a:solidFill>
              </a:rPr>
              <a:t>Which variables have the most potential impact to Big Mart sales</a:t>
            </a:r>
            <a:endParaRPr sz="1920"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96725" y="1017725"/>
            <a:ext cx="5703300" cy="6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</a:rPr>
              <a:t>Product List </a:t>
            </a:r>
            <a:r>
              <a:rPr lang="en" sz="1200">
                <a:solidFill>
                  <a:schemeClr val="dk1"/>
                </a:solidFill>
              </a:rPr>
              <a:t>Price</a:t>
            </a:r>
            <a:r>
              <a:rPr lang="en" sz="1200">
                <a:solidFill>
                  <a:schemeClr val="dk1"/>
                </a:solidFill>
              </a:rPr>
              <a:t> is the variable that impacts Big Mart  sales the most - 43%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</a:rPr>
              <a:t>Type of Store is the 2nd Highest - 19%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</a:rPr>
              <a:t>Visibility</a:t>
            </a:r>
            <a:r>
              <a:rPr lang="en" sz="1200">
                <a:solidFill>
                  <a:schemeClr val="dk1"/>
                </a:solidFill>
              </a:rPr>
              <a:t> - 9%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</a:rPr>
              <a:t>Year </a:t>
            </a:r>
            <a:r>
              <a:rPr lang="en" sz="1200">
                <a:solidFill>
                  <a:schemeClr val="dk1"/>
                </a:solidFill>
              </a:rPr>
              <a:t>Opened</a:t>
            </a:r>
            <a:r>
              <a:rPr lang="en" sz="1200">
                <a:solidFill>
                  <a:schemeClr val="dk1"/>
                </a:solidFill>
              </a:rPr>
              <a:t> - 9%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</a:rPr>
              <a:t>All Others - 20%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25" y="1952800"/>
            <a:ext cx="7924175" cy="29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 title="Vocaroo 19 Jul 2021 15_08_53 EDT 16KS6HHbHoiY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79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Big Mart do to increase sales?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Weight - .05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heaviness of a product shouldn’t be a factor when a customer is deciding on their purchase, and it shouldn’t be for Big Mart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Visibility - .09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Should Big Mart  redesign their store floors so that more products are visible to the customers? - Not the most bang for their buck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 List Price - .43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Big Mart should definitely increase their prices as it would be an effect way to raise sales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6" title="Vocaroo 19 Jul 2021 15_14_25 EDT 1n756kXmYwOJ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Big Mart do to increase sales?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Low Fat or Regular</a:t>
            </a:r>
            <a:r>
              <a:rPr lang="en">
                <a:solidFill>
                  <a:schemeClr val="dk1"/>
                </a:solidFill>
              </a:rPr>
              <a:t> - .01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Should Big Mart consider becoming a 100% Health Food company? - Absolutely NOT.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Year Open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 .09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184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Should Big Mart open a higher number of stores the next time expand. - They should consider opening more than the typical number of stores that they normally do when their next expansion year arrives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 Category - .03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Should Big Mart become a specialized store focusing on fewer product categories? - No, becoming a specialized food company would have very little impact in increasing sales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t/>
            </a:r>
            <a:endParaRPr sz="1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7" title="Vocaroo 19 Jul 2021 15_18_52 EDT 1n9Medrtj5qU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Big Mart do to increase sales?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Size of Store </a:t>
            </a:r>
            <a:r>
              <a:rPr lang="en">
                <a:solidFill>
                  <a:schemeClr val="dk1"/>
                </a:solidFill>
              </a:rPr>
              <a:t>- .01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Should Big Mart consider remodeling their ‘Medium Size’ stores to ‘Large Size’ stores? - No, it’s nas been shown that the size of the store has minimal impact of sales.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 of Store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.19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Should Big Mart consider a becoming a full-fledge Supermarket chain? Big Mart may want to look at changing the 10% grocery stores that they own into Supermarkets.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8" title="Vocaroo 19 Jul 2021 15_21_41 EDT 12TvYKLOx2E3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300"/>
              <a:t>Using Random Forest Regression Model, we will answer the question: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Can Big Mart Increase Sales?</a:t>
            </a:r>
            <a:endParaRPr sz="12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666925"/>
            <a:ext cx="3999900" cy="32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6150">
                <a:solidFill>
                  <a:schemeClr val="dk1"/>
                </a:solidFill>
              </a:rPr>
              <a:t>Categorical Columns are:</a:t>
            </a:r>
            <a:endParaRPr sz="61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4500">
                <a:solidFill>
                  <a:schemeClr val="dk1"/>
                </a:solidFill>
              </a:rPr>
              <a:t>•Product ID</a:t>
            </a:r>
            <a:endParaRPr sz="4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4500">
                <a:solidFill>
                  <a:schemeClr val="dk1"/>
                </a:solidFill>
              </a:rPr>
              <a:t>•Low Fat or Regular</a:t>
            </a:r>
            <a:endParaRPr sz="4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4500">
                <a:solidFill>
                  <a:schemeClr val="dk1"/>
                </a:solidFill>
              </a:rPr>
              <a:t>•Product Category</a:t>
            </a:r>
            <a:endParaRPr sz="4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4500">
                <a:solidFill>
                  <a:schemeClr val="dk1"/>
                </a:solidFill>
              </a:rPr>
              <a:t>•Store ID</a:t>
            </a:r>
            <a:endParaRPr sz="4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4500">
                <a:solidFill>
                  <a:schemeClr val="dk1"/>
                </a:solidFill>
              </a:rPr>
              <a:t>•Year Opened (Treating Year Opened as a Category)</a:t>
            </a:r>
            <a:endParaRPr sz="4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4500">
                <a:solidFill>
                  <a:schemeClr val="dk1"/>
                </a:solidFill>
              </a:rPr>
              <a:t>•Grocery Store or Supermarket</a:t>
            </a:r>
            <a:endParaRPr sz="4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4500">
                <a:solidFill>
                  <a:schemeClr val="dk1"/>
                </a:solidFill>
              </a:rPr>
              <a:t>•Size of Store</a:t>
            </a:r>
            <a:endParaRPr sz="4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714950" y="1666925"/>
            <a:ext cx="3999900" cy="29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Numeric Columns are: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•Weight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•Visibility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•Product List Price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•Item Outlet Sales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Vocaroo 19 Jul 2021 14_23_27 EDT 1bjaNgQyZHeC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50" y="4661050"/>
            <a:ext cx="269875" cy="2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33333"/>
                </a:solidFill>
              </a:rPr>
              <a:t>Product Weight 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30% of all products weigh around 12lbs.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Question: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The heaviness of a product shouldn’t be a factor when a customer is deciding on their purchase. Is this the case with </a:t>
            </a: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Big Mart?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65213"/>
            <a:ext cx="3810000" cy="35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 title="Vocaroo 19 Jul 2021 14_26_02 EDT 14r9Cpbmrz4D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808538"/>
            <a:ext cx="182562" cy="18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33333"/>
                </a:solidFill>
              </a:rPr>
              <a:t>Product </a:t>
            </a:r>
            <a:r>
              <a:rPr lang="en" sz="3200">
                <a:solidFill>
                  <a:srgbClr val="333333"/>
                </a:solidFill>
              </a:rPr>
              <a:t>Visibility - Are Big Mart products displayed effectively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934125"/>
            <a:ext cx="3999900" cy="26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Big Mart products have an average visibility score of 0.06.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Question:</a:t>
            </a:r>
            <a:endParaRPr sz="1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Should Big Mart  redesign their </a:t>
            </a:r>
            <a:r>
              <a:rPr lang="en" sz="1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store</a:t>
            </a:r>
            <a:r>
              <a:rPr lang="en" sz="1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floors so that more products are visible to the customers?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3705225" cy="35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 title="Vocaroo 19 Jul 2021 14_27_59 EDT 1mrD7tv2u38i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5690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33333"/>
                </a:solidFill>
              </a:rPr>
              <a:t>Product List Price - Are Big Mart products priced effectively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934125"/>
            <a:ext cx="3999900" cy="26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Most list prices are falling into four buckets $50,$100, $175, and $225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Question:</a:t>
            </a:r>
            <a:endParaRPr sz="1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If Big Mart  increased prices, one would expect sales to increase. Will it?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3876675" cy="35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 title="Vocaroo 19 Jul 2021 14_33_48 EDT 1nJhasewalef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775" y="45690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33333"/>
                </a:solidFill>
              </a:rPr>
              <a:t>Go 100% Healthy????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934125"/>
            <a:ext cx="3999900" cy="26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Nearly 2/3 of the products sold are low fat products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Question:</a:t>
            </a:r>
            <a:endParaRPr sz="1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Should Big Mart consider becoming a 100% Health Food company?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3838575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 title="Vocaroo 19 Jul 2021 14_37_13 EDT 11I44A1n1w6u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225" y="4569025"/>
            <a:ext cx="3000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33333"/>
                </a:solidFill>
              </a:rPr>
              <a:t>Store Openings</a:t>
            </a:r>
            <a:r>
              <a:rPr lang="en" sz="3200">
                <a:solidFill>
                  <a:srgbClr val="333333"/>
                </a:solidFill>
              </a:rPr>
              <a:t> 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96725" y="1017725"/>
            <a:ext cx="7488600" cy="11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" sz="1200">
                <a:solidFill>
                  <a:schemeClr val="dk1"/>
                </a:solidFill>
              </a:rPr>
              <a:t>When Big Mart decides to open stores in any given year, 930 seems to be the target number of stores they generally open.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Question:</a:t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Should Big Mart open a higher number of stores the next time they expand.</a:t>
            </a:r>
            <a:endParaRPr sz="12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" y="2250450"/>
            <a:ext cx="7271528" cy="27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 title="Vocaroo 19 Jul 2021 14_39_51 EDT 1mk292svTcVB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5103" y="45859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19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>
                <a:solidFill>
                  <a:srgbClr val="333333"/>
                </a:solidFill>
              </a:rPr>
              <a:t>Product Food Types</a:t>
            </a:r>
            <a:endParaRPr sz="222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96725" y="1017725"/>
            <a:ext cx="3492900" cy="11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Approximately 50% of all products sold fall within 4 categories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Fruits and Vegetables 14.4%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Snack Foods 14.1%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Household 10.7%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Frozen Foods 10.0%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165825" y="765150"/>
            <a:ext cx="399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Should Big Mart become a </a:t>
            </a:r>
            <a:r>
              <a:rPr lang="en">
                <a:solidFill>
                  <a:srgbClr val="FF0000"/>
                </a:solidFill>
              </a:rPr>
              <a:t>specialized</a:t>
            </a:r>
            <a:r>
              <a:rPr lang="en">
                <a:solidFill>
                  <a:srgbClr val="FF0000"/>
                </a:solidFill>
              </a:rPr>
              <a:t> store focusing on fewer product </a:t>
            </a:r>
            <a:r>
              <a:rPr lang="en">
                <a:solidFill>
                  <a:srgbClr val="FF0000"/>
                </a:solidFill>
              </a:rPr>
              <a:t>categories</a:t>
            </a:r>
            <a:r>
              <a:rPr lang="en">
                <a:solidFill>
                  <a:srgbClr val="FF0000"/>
                </a:solidFill>
              </a:rPr>
              <a:t>?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863" y="2250450"/>
            <a:ext cx="7180275" cy="27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 title="Vocaroo 19 Jul 2021 14_42_53 EDT 1457jjLFoTK8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5112" y="47656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33333"/>
                </a:solidFill>
              </a:rPr>
              <a:t>Size of Stores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934125"/>
            <a:ext cx="3999900" cy="26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Nearly 60% of stores are 'Medium Size' stores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Question:</a:t>
            </a:r>
            <a:endParaRPr sz="19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Should Big Mart consider remodeling their ‘Medium Size’ stores to ‘Large Size’ stores?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3838575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 title="Vocaroo 19 Jul 2021 14_45_12 EDT 1nBAD5kHdSBL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5690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