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Habitat for Humanity House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Plumbing Plan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57093"/>
            <a:ext cx="7315200" cy="39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9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Site Plan</a:t>
            </a:r>
            <a:endParaRPr lang="en-US" i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96348"/>
            <a:ext cx="7315200" cy="485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Rendering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Floor Plan</a:t>
            </a:r>
            <a:endParaRPr lang="en-US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010976"/>
            <a:ext cx="7315200" cy="48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Elevations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4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Wall Section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1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Schedule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100" y="1094478"/>
            <a:ext cx="7874000" cy="46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2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Drawings:</a:t>
            </a:r>
            <a:br>
              <a:rPr lang="en-US" dirty="0" smtClean="0"/>
            </a:br>
            <a:r>
              <a:rPr lang="en-US" sz="2800" i="1" dirty="0" smtClean="0"/>
              <a:t>Electrical Plan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517318"/>
            <a:ext cx="7315200" cy="38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145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35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Habitat for Humanity House</vt:lpstr>
      <vt:lpstr>Project Description</vt:lpstr>
      <vt:lpstr>Construction Drawings: Site Plan</vt:lpstr>
      <vt:lpstr>Construction Drawings: Rendering</vt:lpstr>
      <vt:lpstr>Construction Drawings: Floor Plan</vt:lpstr>
      <vt:lpstr>Construction Drawings: Elevations</vt:lpstr>
      <vt:lpstr>Construction Drawings: Wall Section</vt:lpstr>
      <vt:lpstr>Construction Drawings: Schedule</vt:lpstr>
      <vt:lpstr>Construction Drawings: Electrical Plan</vt:lpstr>
      <vt:lpstr>Construction Drawings: Plumbing Plan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Habitat for Humanity House</dc:title>
  <dc:creator>Cody Brooks</dc:creator>
  <cp:lastModifiedBy>Cody Brooks</cp:lastModifiedBy>
  <cp:revision>7</cp:revision>
  <dcterms:created xsi:type="dcterms:W3CDTF">2014-10-24T19:45:20Z</dcterms:created>
  <dcterms:modified xsi:type="dcterms:W3CDTF">2014-10-24T20:21:16Z</dcterms:modified>
</cp:coreProperties>
</file>