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Proxima Nova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regular.fntdata"/><Relationship Id="rId20" Type="http://schemas.openxmlformats.org/officeDocument/2006/relationships/slide" Target="slides/slide16.xml"/><Relationship Id="rId42" Type="http://schemas.openxmlformats.org/officeDocument/2006/relationships/font" Target="fonts/ProximaNova-italic.fntdata"/><Relationship Id="rId41" Type="http://schemas.openxmlformats.org/officeDocument/2006/relationships/font" Target="fonts/ProximaNova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ProximaNova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676A6C"/>
                </a:solidFill>
                <a:highlight>
                  <a:srgbClr val="FFFFFF"/>
                </a:highlight>
              </a:rPr>
              <a:t>Interested in F# and functional programming but have a tough time finding a spot for it in your projects? This talk will discuss how to introduce F# to your dev team through unit testing. We'll talk about the value F# code can add to your tests, documentation, and even mocking!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 find whitespace in C# to be very inconsistent.  Properties without backing fields should be on one line. Linq statements have a funky structure, but not when in method groups.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Whitespace in F# allows me to understand the scope of something.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 secondarily so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thing being evaluated.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compiler can get fancy, knowing we are missing edge cases, bugs.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Deconstruct, just as you think you would.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ithub.com/cmbrown1598/codecampf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Introducing F# Through Unit Testing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quick intro to F#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do we unit test code?	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To prove that it works as expected, both immediately and over the time when we’ve lost context of what it is we wrote.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Help avoid application regression.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Quick feedback on refactored code.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Act as a form of documentation for what code should do.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do we unit test code?	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To prove that it works as expected, both immediately and over the time when we’ve lost context of what it is we wrote.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Help avoid application regression.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Quick feedback on refactored code.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Act as a form of documentation for what code should do.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What’s painful when we unit test code?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painful when we unit test code?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All the extra code/work required for fairly simplistic (and sometimes tough to justify!) tests.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painful when we unit test code?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All the extra code/work required for fairly simplistic (and sometimes tough to justify!) tests.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When failing tests break, is it our code under test that’s at fault, or the test code?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painful when we unit test code?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All the extra code/work required for fairly simplistic (and sometimes tough to justify!) tests.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When failing tests break, is it our code under test that’s at fault, or the test code?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Mocking frameworks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painful when we unit test code?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All the extra code/work required for fairly simplistic (and sometimes tough to justify!) tests.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When failing tests break, is it our code under test that’s at fault, or the test code?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Mocking frameworks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does F# help?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does F# help?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b="1" lang="en"/>
              <a:t>It’s succinct and expressive</a:t>
            </a:r>
          </a:p>
        </p:txBody>
      </p:sp>
      <p:sp>
        <p:nvSpPr>
          <p:cNvPr id="168" name="Shape 1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Write less code for the same/more functionality.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Inferred types keep code terse and readable.</a:t>
            </a:r>
            <a:br>
              <a:rPr lang="en"/>
            </a:br>
            <a:br>
              <a:rPr lang="en"/>
            </a:br>
            <a:r>
              <a:rPr lang="en"/>
              <a:t>Method names read more naturally.</a:t>
            </a:r>
            <a:br>
              <a:rPr lang="en"/>
            </a:b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does F# help?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It’s succinct and expressive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b="1" lang="en"/>
              <a:t>It’s functional, and expects immutability</a:t>
            </a:r>
          </a:p>
        </p:txBody>
      </p:sp>
      <p:sp>
        <p:nvSpPr>
          <p:cNvPr id="175" name="Shape 17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Tests written functionally won’t overwrite state on each other.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Tests become more stable, and more reliable.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Who I am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Christopher Brown, Dev Lead at Parametric Portfolio Associates.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15+ Year Programmer and F# enthusiast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does F# help?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It’s succinct and expressive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It’s functional, and </a:t>
            </a:r>
            <a:r>
              <a:rPr lang="en"/>
              <a:t>expects </a:t>
            </a:r>
            <a:r>
              <a:rPr lang="en"/>
              <a:t>immutability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b="1" lang="en"/>
              <a:t>It makes o</a:t>
            </a:r>
            <a:r>
              <a:rPr b="1" lang="en"/>
              <a:t>bject creation / interface mocking is dirt simple.</a:t>
            </a:r>
          </a:p>
        </p:txBody>
      </p:sp>
      <p:sp>
        <p:nvSpPr>
          <p:cNvPr id="182" name="Shape 18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Features:</a:t>
            </a:r>
            <a:br>
              <a:rPr lang="en"/>
            </a:br>
            <a:r>
              <a:rPr lang="en"/>
              <a:t>Implementing interfaces with anonymous objects!</a:t>
            </a:r>
            <a:br>
              <a:rPr lang="en"/>
            </a:br>
            <a:br>
              <a:rPr lang="en"/>
            </a:br>
            <a:r>
              <a:rPr lang="en"/>
              <a:t>Less Frameworks = Less Dependency pain.</a:t>
            </a:r>
            <a:br>
              <a:rPr lang="en"/>
            </a:b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let’s dive in!</a:t>
            </a:r>
          </a:p>
        </p:txBody>
      </p:sp>
      <p:sp>
        <p:nvSpPr>
          <p:cNvPr id="188" name="Shape 188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Indenting and whitespace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513100" y="1581125"/>
            <a:ext cx="5319300" cy="2073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let function argument = </a:t>
            </a:r>
            <a:b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let function-scoped = 42</a:t>
            </a:r>
            <a:br>
              <a:rPr b="1"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let another-scoped = 21</a:t>
            </a:r>
            <a:b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…</a:t>
            </a:r>
            <a:b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let outer-scoped = “super star”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068425"/>
            <a:ext cx="3462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Unlike many languages, whitespace MATTERS when writing in F# code.</a:t>
            </a:r>
          </a:p>
        </p:txBody>
      </p:sp>
      <p:cxnSp>
        <p:nvCxnSpPr>
          <p:cNvPr id="197" name="Shape 197"/>
          <p:cNvCxnSpPr/>
          <p:nvPr/>
        </p:nvCxnSpPr>
        <p:spPr>
          <a:xfrm flipH="1" rot="10800000">
            <a:off x="2707625" y="2251350"/>
            <a:ext cx="1048200" cy="1125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8" name="Shape 198"/>
          <p:cNvSpPr txBox="1"/>
          <p:nvPr/>
        </p:nvSpPr>
        <p:spPr>
          <a:xfrm>
            <a:off x="1300425" y="3464575"/>
            <a:ext cx="19992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NOTE: 4 spaces imply a variable within the scope of the “function”.</a:t>
            </a:r>
          </a:p>
        </p:txBody>
      </p:sp>
      <p:cxnSp>
        <p:nvCxnSpPr>
          <p:cNvPr id="199" name="Shape 199"/>
          <p:cNvCxnSpPr/>
          <p:nvPr/>
        </p:nvCxnSpPr>
        <p:spPr>
          <a:xfrm>
            <a:off x="3633525" y="2251350"/>
            <a:ext cx="53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Indenting and whitespace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513100" y="1581125"/>
            <a:ext cx="5319300" cy="2073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let function argument = </a:t>
            </a:r>
            <a:b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let subfunction arg = </a:t>
            </a:r>
            <a:b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let deeply-scoped = ...</a:t>
            </a:r>
            <a:b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let outer = subfunction “Jay Z”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068425"/>
            <a:ext cx="3462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Unlike many languages, whitespace MATTERS when writing in F# code.</a:t>
            </a:r>
          </a:p>
        </p:txBody>
      </p:sp>
      <p:cxnSp>
        <p:nvCxnSpPr>
          <p:cNvPr id="207" name="Shape 207"/>
          <p:cNvCxnSpPr/>
          <p:nvPr/>
        </p:nvCxnSpPr>
        <p:spPr>
          <a:xfrm flipH="1" rot="10800000">
            <a:off x="2707625" y="2562150"/>
            <a:ext cx="1067400" cy="81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8" name="Shape 208"/>
          <p:cNvSpPr txBox="1"/>
          <p:nvPr/>
        </p:nvSpPr>
        <p:spPr>
          <a:xfrm>
            <a:off x="1300425" y="3464575"/>
            <a:ext cx="19992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Again, 4 spaces deeper show a variable within the scope of the “subfunction”.</a:t>
            </a:r>
          </a:p>
        </p:txBody>
      </p:sp>
      <p:cxnSp>
        <p:nvCxnSpPr>
          <p:cNvPr id="209" name="Shape 209"/>
          <p:cNvCxnSpPr/>
          <p:nvPr/>
        </p:nvCxnSpPr>
        <p:spPr>
          <a:xfrm>
            <a:off x="3594700" y="2562150"/>
            <a:ext cx="111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Indenting and whitespace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513100" y="1581125"/>
            <a:ext cx="5319300" cy="2073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let function argument = </a:t>
            </a:r>
            <a:b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let </a:t>
            </a:r>
            <a:r>
              <a:rPr b="1"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subfunction 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arg = </a:t>
            </a:r>
            <a:b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    let deeply-scoped = ...</a:t>
            </a:r>
            <a:b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let outer = </a:t>
            </a:r>
            <a:r>
              <a:rPr b="1"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subfunction 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“Jay Z”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068425"/>
            <a:ext cx="3462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Unlike many languages, whitespace MATTERS when writing in F# code.</a:t>
            </a:r>
          </a:p>
        </p:txBody>
      </p:sp>
      <p:cxnSp>
        <p:nvCxnSpPr>
          <p:cNvPr id="217" name="Shape 217"/>
          <p:cNvCxnSpPr/>
          <p:nvPr/>
        </p:nvCxnSpPr>
        <p:spPr>
          <a:xfrm flipH="1" rot="10800000">
            <a:off x="4823250" y="2853100"/>
            <a:ext cx="1232400" cy="107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8" name="Shape 218"/>
          <p:cNvSpPr txBox="1"/>
          <p:nvPr/>
        </p:nvSpPr>
        <p:spPr>
          <a:xfrm>
            <a:off x="3891575" y="3930400"/>
            <a:ext cx="39789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“subfunction” is callable within the scope of the parent.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Indenting and whitespace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513100" y="1581125"/>
            <a:ext cx="5319300" cy="2073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let function argument = </a:t>
            </a:r>
            <a:b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let subfunction arg = </a:t>
            </a:r>
            <a:b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    let deeply-scoped = ...</a:t>
            </a:r>
            <a:b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let outer = subfunction “Jay Z”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let broken =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subfunction 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“No can do”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1068425"/>
            <a:ext cx="3462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Unlike many languages, whitespace MATTERS when writing in F# code.</a:t>
            </a:r>
          </a:p>
        </p:txBody>
      </p:sp>
      <p:cxnSp>
        <p:nvCxnSpPr>
          <p:cNvPr id="226" name="Shape 226"/>
          <p:cNvCxnSpPr/>
          <p:nvPr/>
        </p:nvCxnSpPr>
        <p:spPr>
          <a:xfrm flipH="1" rot="10800000">
            <a:off x="4823250" y="3445300"/>
            <a:ext cx="524100" cy="48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7" name="Shape 227"/>
          <p:cNvSpPr txBox="1"/>
          <p:nvPr/>
        </p:nvSpPr>
        <p:spPr>
          <a:xfrm>
            <a:off x="3891575" y="3930400"/>
            <a:ext cx="39789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But ‘subfunction’ falls outside that scope, so is no longer callable.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the heck is “let”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4755000" y="1581125"/>
            <a:ext cx="4077300" cy="2073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let fortyTwo = 42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let twentyEight = times_4 7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let squareAndAdd6To </a:t>
            </a:r>
            <a:r>
              <a:rPr b="1"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b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b="1"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+ 6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068425"/>
            <a:ext cx="3462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b="1" lang="en"/>
              <a:t>let </a:t>
            </a:r>
            <a:r>
              <a:rPr lang="en"/>
              <a:t>keyword is an assignment operator. It gives names to things.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Like values</a:t>
            </a:r>
            <a:br>
              <a:rPr lang="en"/>
            </a:br>
            <a:r>
              <a:rPr lang="en"/>
              <a:t>or results of functions.</a:t>
            </a:r>
            <a:br>
              <a:rPr lang="en"/>
            </a:br>
            <a:r>
              <a:rPr lang="en"/>
              <a:t>or functions themselves.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Branching with ‘if’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66300" y="2071600"/>
            <a:ext cx="7755000" cy="2073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let greet name = </a:t>
            </a:r>
            <a:b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let hr = System.DateTime.Now.Hour</a:t>
            </a:r>
            <a:b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hr &lt; 12 then sprintf “Good morning %s!” name</a:t>
            </a:r>
            <a:b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elif hr &lt; 17 then sprintf “Good afternoon %s!” name</a:t>
            </a:r>
            <a:b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else sprintf “Good evening, %s!” name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11700" y="1068425"/>
            <a:ext cx="8464200" cy="90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Like many other programming languages, simple branching is done with an ‘if’ statement. Examples: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</a:t>
            </a:r>
            <a:r>
              <a:rPr lang="en"/>
              <a:t>atch expressions!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521700" y="1310950"/>
            <a:ext cx="8354100" cy="2834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let greet name = </a:t>
            </a:r>
            <a:b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match </a:t>
            </a:r>
            <a:r>
              <a:rPr b="1"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System.DateTime.Now.Hour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with</a:t>
            </a:r>
            <a:b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| hr when hr &lt; 12 -&gt; sprintf “Good morning %s!” name</a:t>
            </a:r>
            <a:b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| hr when hr &lt; 17 -&gt; sprintf “Good afternoon %s!” name</a:t>
            </a:r>
            <a:b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| _ -&gt; sprintf “Good evening, %s!” name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Match expressions </a:t>
            </a:r>
            <a:r>
              <a:rPr lang="en"/>
              <a:t>have (better) compiler help.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570025" y="1285875"/>
            <a:ext cx="73389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</a:t>
            </a:r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175" y="1648225"/>
            <a:ext cx="634365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3175" y="3086500"/>
            <a:ext cx="40576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Who you are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You're a .NET developer, likely using C# or VB.NET for most of your backend code.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may write unit tests for your code, (hopefully lots), but if not, you're interested in doing so.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You're interested in F#, but aren't fluent; you may not be entirely sure you could read it if you saw it.</a:t>
            </a:r>
            <a:br>
              <a:rPr lang="en"/>
            </a:b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can even match against structure.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521700" y="1310950"/>
            <a:ext cx="8354100" cy="2555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let length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list 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b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let rec </a:t>
            </a:r>
            <a:r>
              <a:rPr b="1"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loop 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acc =</a:t>
            </a:r>
            <a:b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    match acc with</a:t>
            </a:r>
            <a:b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    | head::tail -&gt; 1 + </a:t>
            </a:r>
            <a:r>
              <a:rPr b="1"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loop 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(tail)</a:t>
            </a:r>
            <a:b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    | [] -&gt; 0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loop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Tuples, triples, etc.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66300" y="2071600"/>
            <a:ext cx="7755000" cy="2073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let myTriple = (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[“this”;”is a list”]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1.41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item1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item2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item3 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 myTriple</a:t>
            </a:r>
            <a:b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311700" y="1068425"/>
            <a:ext cx="8464200" cy="90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tuple is a great way to quickly associate two or more pieces of data together, or triples.</a:t>
            </a:r>
          </a:p>
        </p:txBody>
      </p:sp>
      <p:cxnSp>
        <p:nvCxnSpPr>
          <p:cNvPr id="269" name="Shape 269"/>
          <p:cNvCxnSpPr/>
          <p:nvPr/>
        </p:nvCxnSpPr>
        <p:spPr>
          <a:xfrm flipH="1" rot="10800000">
            <a:off x="1749725" y="2442850"/>
            <a:ext cx="1201800" cy="4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0" name="Shape 270"/>
          <p:cNvCxnSpPr/>
          <p:nvPr/>
        </p:nvCxnSpPr>
        <p:spPr>
          <a:xfrm flipH="1" rot="10800000">
            <a:off x="2925000" y="2436250"/>
            <a:ext cx="1479000" cy="4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1" name="Shape 271"/>
          <p:cNvCxnSpPr/>
          <p:nvPr/>
        </p:nvCxnSpPr>
        <p:spPr>
          <a:xfrm flipH="1" rot="10800000">
            <a:off x="4060650" y="2462650"/>
            <a:ext cx="2515800" cy="3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Simple record types</a:t>
            </a:r>
            <a:br>
              <a:rPr lang="en"/>
            </a:br>
            <a:r>
              <a:rPr lang="en"/>
              <a:t>Lists, sequences, arrays, and more!</a:t>
            </a:r>
            <a:br>
              <a:rPr lang="en"/>
            </a:br>
            <a:r>
              <a:rPr lang="en"/>
              <a:t>Union Types</a:t>
            </a:r>
            <a:br>
              <a:rPr lang="en"/>
            </a:br>
            <a:r>
              <a:rPr lang="en"/>
              <a:t>Messaging and the Actor Model</a:t>
            </a:r>
            <a:br>
              <a:rPr lang="en"/>
            </a:br>
            <a:r>
              <a:rPr lang="en"/>
              <a:t>Computation Expressions</a:t>
            </a:r>
            <a:br>
              <a:rPr lang="en"/>
            </a:br>
            <a:r>
              <a:rPr lang="en"/>
              <a:t>Type Providers</a:t>
            </a:r>
            <a:br>
              <a:rPr lang="en"/>
            </a:br>
            <a:r>
              <a:rPr lang="en"/>
              <a:t>Monads / Burritos</a:t>
            </a:r>
            <a:br>
              <a:rPr lang="en"/>
            </a:b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301" y="597000"/>
            <a:ext cx="3155149" cy="404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 and Tell</a:t>
            </a:r>
          </a:p>
        </p:txBody>
      </p:sp>
      <p:sp>
        <p:nvSpPr>
          <p:cNvPr id="283" name="Shape 28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“The guilded rose.”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and a few tests I stole from production</a:t>
            </a:r>
          </a:p>
        </p:txBody>
      </p:sp>
      <p:sp>
        <p:nvSpPr>
          <p:cNvPr id="284" name="Shape 28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290" name="Shape 290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/>
              <a:t>Thank you!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https://github.com/cmbrown1598/codecampfs/</a:t>
            </a:r>
            <a:br>
              <a:rPr lang="en"/>
            </a:br>
            <a:r>
              <a:rPr lang="en"/>
              <a:t>@cmbrown1598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this about</a:t>
            </a:r>
          </a:p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Introduce you to F# and to the tools required to code in F#, and doing so within the context of writing unit tests for your production code.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should you come away with?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Appreciation for F# as a succinct, correct, easy to reason about language.</a:t>
            </a:r>
            <a:br>
              <a:rPr lang="en"/>
            </a:b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do we unit test code?	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do we unit test code?	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To prove that it works as expected, both immediately and over the time when we’ve lost context of what it is we wrote.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do we unit test code?	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To prove that it works as expected, both immediately and over the time when we’ve lost context of what it is we wrote.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Help avoid application regression.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do we unit test code?	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To prove that it works as expected, both immediately and over the time when we’ve lost context of what it is we wrote.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Help avoid application regression.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Quick feedback on refactored code.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