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6B8C-72CD-4901-B39F-A8C20B9260E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46F1-F60F-49A8-8FBB-AE2188E15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4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6B8C-72CD-4901-B39F-A8C20B9260E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46F1-F60F-49A8-8FBB-AE2188E1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6B8C-72CD-4901-B39F-A8C20B9260E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46F1-F60F-49A8-8FBB-AE2188E1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3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6B8C-72CD-4901-B39F-A8C20B9260E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46F1-F60F-49A8-8FBB-AE2188E1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6B8C-72CD-4901-B39F-A8C20B9260E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46F1-F60F-49A8-8FBB-AE2188E15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0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6B8C-72CD-4901-B39F-A8C20B9260E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46F1-F60F-49A8-8FBB-AE2188E1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7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6B8C-72CD-4901-B39F-A8C20B9260E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46F1-F60F-49A8-8FBB-AE2188E1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6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6B8C-72CD-4901-B39F-A8C20B9260E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46F1-F60F-49A8-8FBB-AE2188E1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5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6B8C-72CD-4901-B39F-A8C20B9260E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46F1-F60F-49A8-8FBB-AE2188E1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2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5F6B8C-72CD-4901-B39F-A8C20B9260E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4646F1-F60F-49A8-8FBB-AE2188E1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6B8C-72CD-4901-B39F-A8C20B9260E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46F1-F60F-49A8-8FBB-AE2188E1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5F6B8C-72CD-4901-B39F-A8C20B9260E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4646F1-F60F-49A8-8FBB-AE2188E15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C69D8-4057-3144-F052-E99891024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 r="867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ED41B5-F9B0-4DE1-8C59-A980468A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84B6F-DF48-62CC-352C-8EC627022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Did the Russian/Ukraine War Effect Commodity Prices in the US?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5D68C-DD2B-CAF7-79FB-FB9CFA33B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5"/>
            <a:ext cx="3659246" cy="1554480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Presented by: Crystal Butler, James Senger, John Quinn, and Jared Worrick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2A030-873A-4216-B6A6-C3348B9C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391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6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40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1D25A2A-EEBA-CD44-6F6B-B788E823D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5578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BCEF31-A192-1DCF-DB3C-6E199E4D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FINAL STATEMENTS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2" name="Straight Connector 42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4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1830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1E850-FB9D-BDB1-B4D7-7B3E3F97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Jared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14B8-21C9-BB36-CB60-7EB4F9595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359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3EA13-BE30-2485-4A08-ADAAF114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Jared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074C-7336-0F6C-0D72-8443D95B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7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F3FD8-11B5-A10B-9F23-4E51D326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Crystal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D4D5-1677-5074-936F-44B9B2AA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342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6C032-E719-AE7C-C39F-613BB4B9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Crystal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0695-8ED0-DA69-A849-1A6242A6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5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F90D2-9ACE-DA3E-D813-5CDFD2C7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40F1-E8CB-7E45-01E2-6B4168A8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69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ED93E-AE5F-1DBC-5A73-99C01F52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7DFF-2F89-90EF-A524-8E92E523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FA184-B282-BD97-2A07-92410A21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James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D45F-D0EB-AB2D-C4B5-3A436F06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030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148DD-9696-9B19-A87C-8BDB9642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James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E7C0-7359-0ADB-AF72-925B2A18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2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38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Did the Russian/Ukraine War Effect Commodity Prices in the US?</vt:lpstr>
      <vt:lpstr>Jared</vt:lpstr>
      <vt:lpstr>Jared</vt:lpstr>
      <vt:lpstr>Crystal</vt:lpstr>
      <vt:lpstr>Crystal</vt:lpstr>
      <vt:lpstr>John</vt:lpstr>
      <vt:lpstr>John</vt:lpstr>
      <vt:lpstr>James</vt:lpstr>
      <vt:lpstr>James</vt:lpstr>
      <vt:lpstr>FINAL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the Russian/Ukraine War Effect Commodity Prices in the US?</dc:title>
  <dc:creator>Crystal Butler</dc:creator>
  <cp:lastModifiedBy>Crystal Butler</cp:lastModifiedBy>
  <cp:revision>4</cp:revision>
  <dcterms:created xsi:type="dcterms:W3CDTF">2022-12-11T19:57:14Z</dcterms:created>
  <dcterms:modified xsi:type="dcterms:W3CDTF">2022-12-11T20:12:03Z</dcterms:modified>
</cp:coreProperties>
</file>