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4"/>
  </p:notesMasterIdLst>
  <p:sldIdLst>
    <p:sldId id="259" r:id="rId5"/>
    <p:sldId id="260" r:id="rId6"/>
    <p:sldId id="420" r:id="rId7"/>
    <p:sldId id="394" r:id="rId8"/>
    <p:sldId id="257" r:id="rId9"/>
    <p:sldId id="430" r:id="rId10"/>
    <p:sldId id="381" r:id="rId11"/>
    <p:sldId id="285" r:id="rId12"/>
    <p:sldId id="286" r:id="rId13"/>
    <p:sldId id="431" r:id="rId14"/>
    <p:sldId id="288" r:id="rId15"/>
    <p:sldId id="258" r:id="rId16"/>
    <p:sldId id="382" r:id="rId17"/>
    <p:sldId id="432" r:id="rId18"/>
    <p:sldId id="417" r:id="rId19"/>
    <p:sldId id="418" r:id="rId20"/>
    <p:sldId id="380" r:id="rId21"/>
    <p:sldId id="413" r:id="rId22"/>
    <p:sldId id="265" r:id="rId23"/>
    <p:sldId id="279" r:id="rId24"/>
    <p:sldId id="419" r:id="rId25"/>
    <p:sldId id="384" r:id="rId26"/>
    <p:sldId id="425" r:id="rId27"/>
    <p:sldId id="268" r:id="rId28"/>
    <p:sldId id="392" r:id="rId29"/>
    <p:sldId id="290" r:id="rId30"/>
    <p:sldId id="293" r:id="rId31"/>
    <p:sldId id="294" r:id="rId32"/>
    <p:sldId id="433" r:id="rId33"/>
    <p:sldId id="296" r:id="rId34"/>
    <p:sldId id="297" r:id="rId35"/>
    <p:sldId id="299" r:id="rId36"/>
    <p:sldId id="291" r:id="rId37"/>
    <p:sldId id="386" r:id="rId38"/>
    <p:sldId id="415" r:id="rId39"/>
    <p:sldId id="412" r:id="rId40"/>
    <p:sldId id="416" r:id="rId41"/>
    <p:sldId id="422" r:id="rId42"/>
    <p:sldId id="387" r:id="rId43"/>
    <p:sldId id="388" r:id="rId44"/>
    <p:sldId id="414" r:id="rId45"/>
    <p:sldId id="383" r:id="rId46"/>
    <p:sldId id="408" r:id="rId47"/>
    <p:sldId id="402" r:id="rId48"/>
    <p:sldId id="398" r:id="rId49"/>
    <p:sldId id="365" r:id="rId50"/>
    <p:sldId id="367" r:id="rId51"/>
    <p:sldId id="366" r:id="rId52"/>
    <p:sldId id="372" r:id="rId53"/>
    <p:sldId id="403" r:id="rId54"/>
    <p:sldId id="369" r:id="rId55"/>
    <p:sldId id="370" r:id="rId56"/>
    <p:sldId id="373" r:id="rId57"/>
    <p:sldId id="374" r:id="rId58"/>
    <p:sldId id="409" r:id="rId59"/>
    <p:sldId id="410" r:id="rId60"/>
    <p:sldId id="375" r:id="rId61"/>
    <p:sldId id="363" r:id="rId62"/>
    <p:sldId id="37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A428D13-F81D-F67F-F016-20A3C6A4B001}" name="Mike Marks" initials="MM" userId="Mike Marks" providerId="None"/>
  <p188:author id="{91F0B226-9156-369C-77E0-DFC6FF4C8C0E}" name="Mike Marks" initials="MM" userId="S::mmarks@Aternity.com::80ef796a-f4b8-410b-a46c-55431ee95fa5" providerId="AD"/>
  <p188:author id="{E426E284-5AF7-579C-BE08-95A7C87EB861}" name="Scott Krinsky" initials="SK" userId="S::skrinsky@riverbed.com::44de6487-8cb3-4161-9b2b-e9715d361581" providerId="AD"/>
  <p188:author id="{578D6294-735C-2FB4-C675-3579F89A69E4}" name="Jonaki Egenolf" initials="JE" userId="S::jegenolf@riverbed.com::a73ecff6-8f3c-43fb-a933-e52a30d27f3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E4FA9"/>
    <a:srgbClr val="A830D6"/>
    <a:srgbClr val="E10098"/>
    <a:srgbClr val="FE7351"/>
    <a:srgbClr val="F7B54C"/>
    <a:srgbClr val="A831D6"/>
    <a:srgbClr val="F9CB82"/>
    <a:srgbClr val="F5A2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3" autoAdjust="0"/>
    <p:restoredTop sz="93600" autoAdjust="0"/>
  </p:normalViewPr>
  <p:slideViewPr>
    <p:cSldViewPr snapToGrid="0">
      <p:cViewPr varScale="1">
        <p:scale>
          <a:sx n="204" d="100"/>
          <a:sy n="204" d="100"/>
        </p:scale>
        <p:origin x="1744" y="208"/>
      </p:cViewPr>
      <p:guideLst>
        <p:guide orient="horz" pos="2160"/>
        <p:guide pos="3840"/>
      </p:guideLst>
    </p:cSldViewPr>
  </p:slideViewPr>
  <p:outlineViewPr>
    <p:cViewPr>
      <p:scale>
        <a:sx n="33" d="100"/>
        <a:sy n="33" d="100"/>
      </p:scale>
      <p:origin x="0" y="-1456"/>
    </p:cViewPr>
  </p:outlin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rampton" userId="a6997d85-fe52-4b54-8981-2f477e4b49b5" providerId="ADAL" clId="{12D88B0B-4916-D645-A3FE-58D31D16D32B}"/>
    <pc:docChg chg="undo custSel addSld delSld modSld sldOrd">
      <pc:chgData name="Chris Crampton" userId="a6997d85-fe52-4b54-8981-2f477e4b49b5" providerId="ADAL" clId="{12D88B0B-4916-D645-A3FE-58D31D16D32B}" dt="2025-03-13T12:35:09.951" v="1645" actId="20577"/>
      <pc:docMkLst>
        <pc:docMk/>
      </pc:docMkLst>
      <pc:sldChg chg="modSp mod">
        <pc:chgData name="Chris Crampton" userId="a6997d85-fe52-4b54-8981-2f477e4b49b5" providerId="ADAL" clId="{12D88B0B-4916-D645-A3FE-58D31D16D32B}" dt="2025-03-13T12:24:08.918" v="1369" actId="20577"/>
        <pc:sldMkLst>
          <pc:docMk/>
          <pc:sldMk cId="1087384351" sldId="259"/>
        </pc:sldMkLst>
        <pc:spChg chg="mod">
          <ac:chgData name="Chris Crampton" userId="a6997d85-fe52-4b54-8981-2f477e4b49b5" providerId="ADAL" clId="{12D88B0B-4916-D645-A3FE-58D31D16D32B}" dt="2025-03-13T12:24:08.918" v="1369" actId="20577"/>
          <ac:spMkLst>
            <pc:docMk/>
            <pc:sldMk cId="1087384351" sldId="259"/>
            <ac:spMk id="26" creationId="{713ED132-1A7F-4A59-AE6D-B8E48B815292}"/>
          </ac:spMkLst>
        </pc:spChg>
      </pc:sldChg>
      <pc:sldChg chg="modSp del mod">
        <pc:chgData name="Chris Crampton" userId="a6997d85-fe52-4b54-8981-2f477e4b49b5" providerId="ADAL" clId="{12D88B0B-4916-D645-A3FE-58D31D16D32B}" dt="2025-03-13T12:15:14.477" v="1339" actId="2696"/>
        <pc:sldMkLst>
          <pc:docMk/>
          <pc:sldMk cId="611164620" sldId="261"/>
        </pc:sldMkLst>
        <pc:spChg chg="mod">
          <ac:chgData name="Chris Crampton" userId="a6997d85-fe52-4b54-8981-2f477e4b49b5" providerId="ADAL" clId="{12D88B0B-4916-D645-A3FE-58D31D16D32B}" dt="2025-03-13T09:26:29.135" v="59"/>
          <ac:spMkLst>
            <pc:docMk/>
            <pc:sldMk cId="611164620" sldId="261"/>
            <ac:spMk id="3" creationId="{00000000-0000-0000-0000-000000000000}"/>
          </ac:spMkLst>
        </pc:spChg>
      </pc:sldChg>
      <pc:sldChg chg="del">
        <pc:chgData name="Chris Crampton" userId="a6997d85-fe52-4b54-8981-2f477e4b49b5" providerId="ADAL" clId="{12D88B0B-4916-D645-A3FE-58D31D16D32B}" dt="2025-03-13T12:15:14.474" v="1338" actId="2696"/>
        <pc:sldMkLst>
          <pc:docMk/>
          <pc:sldMk cId="1080460677" sldId="262"/>
        </pc:sldMkLst>
      </pc:sldChg>
      <pc:sldChg chg="add del">
        <pc:chgData name="Chris Crampton" userId="a6997d85-fe52-4b54-8981-2f477e4b49b5" providerId="ADAL" clId="{12D88B0B-4916-D645-A3FE-58D31D16D32B}" dt="2025-03-13T12:11:50.579" v="1322" actId="2696"/>
        <pc:sldMkLst>
          <pc:docMk/>
          <pc:sldMk cId="1578730892" sldId="265"/>
        </pc:sldMkLst>
      </pc:sldChg>
      <pc:sldChg chg="modSp add mod">
        <pc:chgData name="Chris Crampton" userId="a6997d85-fe52-4b54-8981-2f477e4b49b5" providerId="ADAL" clId="{12D88B0B-4916-D645-A3FE-58D31D16D32B}" dt="2025-03-13T12:30:08.685" v="1606" actId="20577"/>
        <pc:sldMkLst>
          <pc:docMk/>
          <pc:sldMk cId="4035321182" sldId="268"/>
        </pc:sldMkLst>
        <pc:spChg chg="mod">
          <ac:chgData name="Chris Crampton" userId="a6997d85-fe52-4b54-8981-2f477e4b49b5" providerId="ADAL" clId="{12D88B0B-4916-D645-A3FE-58D31D16D32B}" dt="2025-03-13T12:30:08.685" v="1606" actId="20577"/>
          <ac:spMkLst>
            <pc:docMk/>
            <pc:sldMk cId="4035321182" sldId="268"/>
            <ac:spMk id="3" creationId="{00000000-0000-0000-0000-000000000000}"/>
          </ac:spMkLst>
        </pc:spChg>
      </pc:sldChg>
      <pc:sldChg chg="add del">
        <pc:chgData name="Chris Crampton" userId="a6997d85-fe52-4b54-8981-2f477e4b49b5" providerId="ADAL" clId="{12D88B0B-4916-D645-A3FE-58D31D16D32B}" dt="2025-03-13T12:12:02.356" v="1327" actId="2696"/>
        <pc:sldMkLst>
          <pc:docMk/>
          <pc:sldMk cId="687207765" sldId="276"/>
        </pc:sldMkLst>
      </pc:sldChg>
      <pc:sldChg chg="add del">
        <pc:chgData name="Chris Crampton" userId="a6997d85-fe52-4b54-8981-2f477e4b49b5" providerId="ADAL" clId="{12D88B0B-4916-D645-A3FE-58D31D16D32B}" dt="2025-03-13T12:11:50.577" v="1321" actId="2696"/>
        <pc:sldMkLst>
          <pc:docMk/>
          <pc:sldMk cId="2375185019" sldId="279"/>
        </pc:sldMkLst>
      </pc:sldChg>
      <pc:sldChg chg="add del">
        <pc:chgData name="Chris Crampton" userId="a6997d85-fe52-4b54-8981-2f477e4b49b5" providerId="ADAL" clId="{12D88B0B-4916-D645-A3FE-58D31D16D32B}" dt="2025-03-13T12:12:02.354" v="1326" actId="2696"/>
        <pc:sldMkLst>
          <pc:docMk/>
          <pc:sldMk cId="1758594212" sldId="281"/>
        </pc:sldMkLst>
      </pc:sldChg>
      <pc:sldChg chg="del">
        <pc:chgData name="Chris Crampton" userId="a6997d85-fe52-4b54-8981-2f477e4b49b5" providerId="ADAL" clId="{12D88B0B-4916-D645-A3FE-58D31D16D32B}" dt="2025-03-13T12:14:22.971" v="1336" actId="2696"/>
        <pc:sldMkLst>
          <pc:docMk/>
          <pc:sldMk cId="4143160789" sldId="287"/>
        </pc:sldMkLst>
      </pc:sldChg>
      <pc:sldChg chg="del">
        <pc:chgData name="Chris Crampton" userId="a6997d85-fe52-4b54-8981-2f477e4b49b5" providerId="ADAL" clId="{12D88B0B-4916-D645-A3FE-58D31D16D32B}" dt="2025-03-13T11:14:11.992" v="901" actId="2696"/>
        <pc:sldMkLst>
          <pc:docMk/>
          <pc:sldMk cId="417655192" sldId="292"/>
        </pc:sldMkLst>
      </pc:sldChg>
      <pc:sldChg chg="del">
        <pc:chgData name="Chris Crampton" userId="a6997d85-fe52-4b54-8981-2f477e4b49b5" providerId="ADAL" clId="{12D88B0B-4916-D645-A3FE-58D31D16D32B}" dt="2025-03-13T12:19:42.092" v="1353" actId="2696"/>
        <pc:sldMkLst>
          <pc:docMk/>
          <pc:sldMk cId="1875890336" sldId="364"/>
        </pc:sldMkLst>
      </pc:sldChg>
      <pc:sldChg chg="del">
        <pc:chgData name="Chris Crampton" userId="a6997d85-fe52-4b54-8981-2f477e4b49b5" providerId="ADAL" clId="{12D88B0B-4916-D645-A3FE-58D31D16D32B}" dt="2025-03-13T12:20:52.163" v="1356" actId="2696"/>
        <pc:sldMkLst>
          <pc:docMk/>
          <pc:sldMk cId="2209088521" sldId="368"/>
        </pc:sldMkLst>
      </pc:sldChg>
      <pc:sldChg chg="modSp mod">
        <pc:chgData name="Chris Crampton" userId="a6997d85-fe52-4b54-8981-2f477e4b49b5" providerId="ADAL" clId="{12D88B0B-4916-D645-A3FE-58D31D16D32B}" dt="2025-03-13T09:52:50.169" v="431" actId="20577"/>
        <pc:sldMkLst>
          <pc:docMk/>
          <pc:sldMk cId="1336195301" sldId="369"/>
        </pc:sldMkLst>
        <pc:spChg chg="mod">
          <ac:chgData name="Chris Crampton" userId="a6997d85-fe52-4b54-8981-2f477e4b49b5" providerId="ADAL" clId="{12D88B0B-4916-D645-A3FE-58D31D16D32B}" dt="2025-03-13T09:52:50.169" v="431" actId="20577"/>
          <ac:spMkLst>
            <pc:docMk/>
            <pc:sldMk cId="1336195301" sldId="369"/>
            <ac:spMk id="3" creationId="{7D38E413-B90B-442B-FD1F-87E61E3E8E1E}"/>
          </ac:spMkLst>
        </pc:spChg>
      </pc:sldChg>
      <pc:sldChg chg="modSp mod">
        <pc:chgData name="Chris Crampton" userId="a6997d85-fe52-4b54-8981-2f477e4b49b5" providerId="ADAL" clId="{12D88B0B-4916-D645-A3FE-58D31D16D32B}" dt="2025-03-13T09:54:27.048" v="433" actId="20577"/>
        <pc:sldMkLst>
          <pc:docMk/>
          <pc:sldMk cId="2680936532" sldId="370"/>
        </pc:sldMkLst>
        <pc:spChg chg="mod">
          <ac:chgData name="Chris Crampton" userId="a6997d85-fe52-4b54-8981-2f477e4b49b5" providerId="ADAL" clId="{12D88B0B-4916-D645-A3FE-58D31D16D32B}" dt="2025-03-13T09:54:27.048" v="433" actId="20577"/>
          <ac:spMkLst>
            <pc:docMk/>
            <pc:sldMk cId="2680936532" sldId="370"/>
            <ac:spMk id="3" creationId="{BB86F7E6-65AA-BD3B-7F01-85A0DAE332B9}"/>
          </ac:spMkLst>
        </pc:spChg>
      </pc:sldChg>
      <pc:sldChg chg="addSp modSp del mod">
        <pc:chgData name="Chris Crampton" userId="a6997d85-fe52-4b54-8981-2f477e4b49b5" providerId="ADAL" clId="{12D88B0B-4916-D645-A3FE-58D31D16D32B}" dt="2025-03-13T12:22:46.647" v="1358" actId="2696"/>
        <pc:sldMkLst>
          <pc:docMk/>
          <pc:sldMk cId="286015201" sldId="371"/>
        </pc:sldMkLst>
        <pc:spChg chg="add mod">
          <ac:chgData name="Chris Crampton" userId="a6997d85-fe52-4b54-8981-2f477e4b49b5" providerId="ADAL" clId="{12D88B0B-4916-D645-A3FE-58D31D16D32B}" dt="2025-03-13T09:43:08.280" v="111" actId="1582"/>
          <ac:spMkLst>
            <pc:docMk/>
            <pc:sldMk cId="286015201" sldId="371"/>
            <ac:spMk id="3" creationId="{F2ABC2E7-56AF-4FED-E76A-6EE6CDFDDECD}"/>
          </ac:spMkLst>
        </pc:spChg>
        <pc:spChg chg="mod">
          <ac:chgData name="Chris Crampton" userId="a6997d85-fe52-4b54-8981-2f477e4b49b5" providerId="ADAL" clId="{12D88B0B-4916-D645-A3FE-58D31D16D32B}" dt="2025-03-13T10:03:54.887" v="687" actId="20577"/>
          <ac:spMkLst>
            <pc:docMk/>
            <pc:sldMk cId="286015201" sldId="371"/>
            <ac:spMk id="4" creationId="{DAD9BCAD-1197-7804-B1C8-9866030A8553}"/>
          </ac:spMkLst>
        </pc:spChg>
        <pc:spChg chg="add mod">
          <ac:chgData name="Chris Crampton" userId="a6997d85-fe52-4b54-8981-2f477e4b49b5" providerId="ADAL" clId="{12D88B0B-4916-D645-A3FE-58D31D16D32B}" dt="2025-03-13T09:43:56.018" v="183" actId="465"/>
          <ac:spMkLst>
            <pc:docMk/>
            <pc:sldMk cId="286015201" sldId="371"/>
            <ac:spMk id="7" creationId="{DFCB6316-0041-F6FE-BDEE-1D973CC5345E}"/>
          </ac:spMkLst>
        </pc:spChg>
        <pc:spChg chg="add mod">
          <ac:chgData name="Chris Crampton" userId="a6997d85-fe52-4b54-8981-2f477e4b49b5" providerId="ADAL" clId="{12D88B0B-4916-D645-A3FE-58D31D16D32B}" dt="2025-03-13T09:43:56.018" v="183" actId="465"/>
          <ac:spMkLst>
            <pc:docMk/>
            <pc:sldMk cId="286015201" sldId="371"/>
            <ac:spMk id="8" creationId="{61BE83CD-89B4-C2D7-DC9E-DE84CEB2C7D4}"/>
          </ac:spMkLst>
        </pc:spChg>
        <pc:spChg chg="add mod">
          <ac:chgData name="Chris Crampton" userId="a6997d85-fe52-4b54-8981-2f477e4b49b5" providerId="ADAL" clId="{12D88B0B-4916-D645-A3FE-58D31D16D32B}" dt="2025-03-13T09:43:56.018" v="183" actId="465"/>
          <ac:spMkLst>
            <pc:docMk/>
            <pc:sldMk cId="286015201" sldId="371"/>
            <ac:spMk id="9" creationId="{35405D9A-FC8A-4359-E4DC-67206AFF54B9}"/>
          </ac:spMkLst>
        </pc:spChg>
        <pc:spChg chg="add mod">
          <ac:chgData name="Chris Crampton" userId="a6997d85-fe52-4b54-8981-2f477e4b49b5" providerId="ADAL" clId="{12D88B0B-4916-D645-A3FE-58D31D16D32B}" dt="2025-03-13T09:43:56.018" v="183" actId="465"/>
          <ac:spMkLst>
            <pc:docMk/>
            <pc:sldMk cId="286015201" sldId="371"/>
            <ac:spMk id="10" creationId="{D2CAB53F-7084-E33C-1287-E054EF59BAD9}"/>
          </ac:spMkLst>
        </pc:spChg>
      </pc:sldChg>
      <pc:sldChg chg="modSp mod">
        <pc:chgData name="Chris Crampton" userId="a6997d85-fe52-4b54-8981-2f477e4b49b5" providerId="ADAL" clId="{12D88B0B-4916-D645-A3FE-58D31D16D32B}" dt="2025-03-13T09:55:15.088" v="434"/>
        <pc:sldMkLst>
          <pc:docMk/>
          <pc:sldMk cId="539941218" sldId="373"/>
        </pc:sldMkLst>
        <pc:spChg chg="mod">
          <ac:chgData name="Chris Crampton" userId="a6997d85-fe52-4b54-8981-2f477e4b49b5" providerId="ADAL" clId="{12D88B0B-4916-D645-A3FE-58D31D16D32B}" dt="2025-03-13T09:55:15.088" v="434"/>
          <ac:spMkLst>
            <pc:docMk/>
            <pc:sldMk cId="539941218" sldId="373"/>
            <ac:spMk id="3" creationId="{BB86F7E6-65AA-BD3B-7F01-85A0DAE332B9}"/>
          </ac:spMkLst>
        </pc:spChg>
      </pc:sldChg>
      <pc:sldChg chg="modSp mod">
        <pc:chgData name="Chris Crampton" userId="a6997d85-fe52-4b54-8981-2f477e4b49b5" providerId="ADAL" clId="{12D88B0B-4916-D645-A3FE-58D31D16D32B}" dt="2025-03-13T10:03:06.294" v="622" actId="1076"/>
        <pc:sldMkLst>
          <pc:docMk/>
          <pc:sldMk cId="2756611993" sldId="374"/>
        </pc:sldMkLst>
        <pc:spChg chg="mod">
          <ac:chgData name="Chris Crampton" userId="a6997d85-fe52-4b54-8981-2f477e4b49b5" providerId="ADAL" clId="{12D88B0B-4916-D645-A3FE-58D31D16D32B}" dt="2025-03-13T10:03:06.294" v="622" actId="1076"/>
          <ac:spMkLst>
            <pc:docMk/>
            <pc:sldMk cId="2756611993" sldId="374"/>
            <ac:spMk id="3" creationId="{BB86F7E6-65AA-BD3B-7F01-85A0DAE332B9}"/>
          </ac:spMkLst>
        </pc:spChg>
        <pc:spChg chg="mod">
          <ac:chgData name="Chris Crampton" userId="a6997d85-fe52-4b54-8981-2f477e4b49b5" providerId="ADAL" clId="{12D88B0B-4916-D645-A3FE-58D31D16D32B}" dt="2025-03-13T10:02:43.760" v="613" actId="20577"/>
          <ac:spMkLst>
            <pc:docMk/>
            <pc:sldMk cId="2756611993" sldId="374"/>
            <ac:spMk id="7" creationId="{D16528F2-8599-CA72-03EB-DD79FD696B9E}"/>
          </ac:spMkLst>
        </pc:spChg>
      </pc:sldChg>
      <pc:sldChg chg="modSp mod">
        <pc:chgData name="Chris Crampton" userId="a6997d85-fe52-4b54-8981-2f477e4b49b5" providerId="ADAL" clId="{12D88B0B-4916-D645-A3FE-58D31D16D32B}" dt="2025-03-13T12:35:09.951" v="1645" actId="20577"/>
        <pc:sldMkLst>
          <pc:docMk/>
          <pc:sldMk cId="3457464762" sldId="375"/>
        </pc:sldMkLst>
        <pc:spChg chg="mod">
          <ac:chgData name="Chris Crampton" userId="a6997d85-fe52-4b54-8981-2f477e4b49b5" providerId="ADAL" clId="{12D88B0B-4916-D645-A3FE-58D31D16D32B}" dt="2025-03-13T12:35:09.951" v="1645" actId="20577"/>
          <ac:spMkLst>
            <pc:docMk/>
            <pc:sldMk cId="3457464762" sldId="375"/>
            <ac:spMk id="3" creationId="{6AEF3AD1-7B25-6CEA-E58C-A57C0C8A6D37}"/>
          </ac:spMkLst>
        </pc:spChg>
      </pc:sldChg>
      <pc:sldChg chg="addSp modSp del mod">
        <pc:chgData name="Chris Crampton" userId="a6997d85-fe52-4b54-8981-2f477e4b49b5" providerId="ADAL" clId="{12D88B0B-4916-D645-A3FE-58D31D16D32B}" dt="2025-03-13T12:22:57.172" v="1359" actId="2696"/>
        <pc:sldMkLst>
          <pc:docMk/>
          <pc:sldMk cId="1396915298" sldId="376"/>
        </pc:sldMkLst>
        <pc:spChg chg="mod">
          <ac:chgData name="Chris Crampton" userId="a6997d85-fe52-4b54-8981-2f477e4b49b5" providerId="ADAL" clId="{12D88B0B-4916-D645-A3FE-58D31D16D32B}" dt="2025-03-13T09:44:45.113" v="247" actId="20577"/>
          <ac:spMkLst>
            <pc:docMk/>
            <pc:sldMk cId="1396915298" sldId="376"/>
            <ac:spMk id="4" creationId="{DAD9BCAD-1197-7804-B1C8-9866030A8553}"/>
          </ac:spMkLst>
        </pc:spChg>
        <pc:spChg chg="add mod">
          <ac:chgData name="Chris Crampton" userId="a6997d85-fe52-4b54-8981-2f477e4b49b5" providerId="ADAL" clId="{12D88B0B-4916-D645-A3FE-58D31D16D32B}" dt="2025-03-13T10:01:34.770" v="556" actId="115"/>
          <ac:spMkLst>
            <pc:docMk/>
            <pc:sldMk cId="1396915298" sldId="376"/>
            <ac:spMk id="9" creationId="{63415F31-B919-9018-7BA7-D1D5162BB6BE}"/>
          </ac:spMkLst>
        </pc:spChg>
        <pc:picChg chg="mod">
          <ac:chgData name="Chris Crampton" userId="a6997d85-fe52-4b54-8981-2f477e4b49b5" providerId="ADAL" clId="{12D88B0B-4916-D645-A3FE-58D31D16D32B}" dt="2025-03-13T10:00:30.647" v="440" actId="1076"/>
          <ac:picMkLst>
            <pc:docMk/>
            <pc:sldMk cId="1396915298" sldId="376"/>
            <ac:picMk id="3" creationId="{3D8EB014-2632-8B67-38C7-9775BF8E47DD}"/>
          </ac:picMkLst>
        </pc:picChg>
      </pc:sldChg>
      <pc:sldChg chg="modSp mod ord">
        <pc:chgData name="Chris Crampton" userId="a6997d85-fe52-4b54-8981-2f477e4b49b5" providerId="ADAL" clId="{12D88B0B-4916-D645-A3FE-58D31D16D32B}" dt="2025-03-13T11:12:55.316" v="899" actId="20577"/>
        <pc:sldMkLst>
          <pc:docMk/>
          <pc:sldMk cId="1213362142" sldId="377"/>
        </pc:sldMkLst>
        <pc:spChg chg="mod">
          <ac:chgData name="Chris Crampton" userId="a6997d85-fe52-4b54-8981-2f477e4b49b5" providerId="ADAL" clId="{12D88B0B-4916-D645-A3FE-58D31D16D32B}" dt="2025-03-13T09:46:50.385" v="320" actId="20577"/>
          <ac:spMkLst>
            <pc:docMk/>
            <pc:sldMk cId="1213362142" sldId="377"/>
            <ac:spMk id="2" creationId="{685CDF31-4EE6-8842-8ED4-68A40904546D}"/>
          </ac:spMkLst>
        </pc:spChg>
        <pc:spChg chg="mod">
          <ac:chgData name="Chris Crampton" userId="a6997d85-fe52-4b54-8981-2f477e4b49b5" providerId="ADAL" clId="{12D88B0B-4916-D645-A3FE-58D31D16D32B}" dt="2025-03-13T11:12:55.316" v="899" actId="20577"/>
          <ac:spMkLst>
            <pc:docMk/>
            <pc:sldMk cId="1213362142" sldId="377"/>
            <ac:spMk id="3" creationId="{DD144DAC-705B-4CCE-6D38-0D5FCDB6A360}"/>
          </ac:spMkLst>
        </pc:spChg>
        <pc:spChg chg="mod">
          <ac:chgData name="Chris Crampton" userId="a6997d85-fe52-4b54-8981-2f477e4b49b5" providerId="ADAL" clId="{12D88B0B-4916-D645-A3FE-58D31D16D32B}" dt="2025-03-13T09:47:08.440" v="375" actId="20577"/>
          <ac:spMkLst>
            <pc:docMk/>
            <pc:sldMk cId="1213362142" sldId="377"/>
            <ac:spMk id="4" creationId="{05CED472-0F04-6CFF-3278-C322B9F989B7}"/>
          </ac:spMkLst>
        </pc:spChg>
      </pc:sldChg>
      <pc:sldChg chg="modSp del mod ord">
        <pc:chgData name="Chris Crampton" userId="a6997d85-fe52-4b54-8981-2f477e4b49b5" providerId="ADAL" clId="{12D88B0B-4916-D645-A3FE-58D31D16D32B}" dt="2025-03-13T11:13:13.525" v="900" actId="2696"/>
        <pc:sldMkLst>
          <pc:docMk/>
          <pc:sldMk cId="3361381892" sldId="378"/>
        </pc:sldMkLst>
        <pc:spChg chg="mod">
          <ac:chgData name="Chris Crampton" userId="a6997d85-fe52-4b54-8981-2f477e4b49b5" providerId="ADAL" clId="{12D88B0B-4916-D645-A3FE-58D31D16D32B}" dt="2025-03-13T09:47:17.368" v="389" actId="20577"/>
          <ac:spMkLst>
            <pc:docMk/>
            <pc:sldMk cId="3361381892" sldId="378"/>
            <ac:spMk id="2" creationId="{95D89078-F501-F2EB-B9B6-59627F5C54C0}"/>
          </ac:spMkLst>
        </pc:spChg>
        <pc:spChg chg="mod">
          <ac:chgData name="Chris Crampton" userId="a6997d85-fe52-4b54-8981-2f477e4b49b5" providerId="ADAL" clId="{12D88B0B-4916-D645-A3FE-58D31D16D32B}" dt="2025-03-13T11:07:45.423" v="847" actId="6549"/>
          <ac:spMkLst>
            <pc:docMk/>
            <pc:sldMk cId="3361381892" sldId="378"/>
            <ac:spMk id="3" creationId="{1B42E5CF-D041-6917-DDFD-BD37BD1EBB81}"/>
          </ac:spMkLst>
        </pc:spChg>
      </pc:sldChg>
      <pc:sldChg chg="modSp del mod">
        <pc:chgData name="Chris Crampton" userId="a6997d85-fe52-4b54-8981-2f477e4b49b5" providerId="ADAL" clId="{12D88B0B-4916-D645-A3FE-58D31D16D32B}" dt="2025-03-13T12:13:36.129" v="1333" actId="2696"/>
        <pc:sldMkLst>
          <pc:docMk/>
          <pc:sldMk cId="3584700617" sldId="379"/>
        </pc:sldMkLst>
        <pc:spChg chg="mod">
          <ac:chgData name="Chris Crampton" userId="a6997d85-fe52-4b54-8981-2f477e4b49b5" providerId="ADAL" clId="{12D88B0B-4916-D645-A3FE-58D31D16D32B}" dt="2025-03-13T12:13:15.928" v="1331" actId="20577"/>
          <ac:spMkLst>
            <pc:docMk/>
            <pc:sldMk cId="3584700617" sldId="379"/>
            <ac:spMk id="3" creationId="{CE8AA278-8D86-B3F9-F532-A921682CCA92}"/>
          </ac:spMkLst>
        </pc:spChg>
      </pc:sldChg>
      <pc:sldChg chg="add del">
        <pc:chgData name="Chris Crampton" userId="a6997d85-fe52-4b54-8981-2f477e4b49b5" providerId="ADAL" clId="{12D88B0B-4916-D645-A3FE-58D31D16D32B}" dt="2025-03-13T12:11:50.586" v="1325" actId="2696"/>
        <pc:sldMkLst>
          <pc:docMk/>
          <pc:sldMk cId="3087316432" sldId="380"/>
        </pc:sldMkLst>
      </pc:sldChg>
      <pc:sldChg chg="modSp mod">
        <pc:chgData name="Chris Crampton" userId="a6997d85-fe52-4b54-8981-2f477e4b49b5" providerId="ADAL" clId="{12D88B0B-4916-D645-A3FE-58D31D16D32B}" dt="2025-03-13T12:25:55.537" v="1397" actId="14"/>
        <pc:sldMkLst>
          <pc:docMk/>
          <pc:sldMk cId="3156392469" sldId="381"/>
        </pc:sldMkLst>
        <pc:spChg chg="mod">
          <ac:chgData name="Chris Crampton" userId="a6997d85-fe52-4b54-8981-2f477e4b49b5" providerId="ADAL" clId="{12D88B0B-4916-D645-A3FE-58D31D16D32B}" dt="2025-03-13T12:25:55.537" v="1397" actId="14"/>
          <ac:spMkLst>
            <pc:docMk/>
            <pc:sldMk cId="3156392469" sldId="381"/>
            <ac:spMk id="3" creationId="{00000000-0000-0000-0000-000000000000}"/>
          </ac:spMkLst>
        </pc:spChg>
      </pc:sldChg>
      <pc:sldChg chg="modSp mod">
        <pc:chgData name="Chris Crampton" userId="a6997d85-fe52-4b54-8981-2f477e4b49b5" providerId="ADAL" clId="{12D88B0B-4916-D645-A3FE-58D31D16D32B}" dt="2025-03-13T12:26:49.029" v="1405" actId="20577"/>
        <pc:sldMkLst>
          <pc:docMk/>
          <pc:sldMk cId="532219088" sldId="382"/>
        </pc:sldMkLst>
        <pc:spChg chg="mod">
          <ac:chgData name="Chris Crampton" userId="a6997d85-fe52-4b54-8981-2f477e4b49b5" providerId="ADAL" clId="{12D88B0B-4916-D645-A3FE-58D31D16D32B}" dt="2025-03-13T12:26:49.029" v="1405" actId="20577"/>
          <ac:spMkLst>
            <pc:docMk/>
            <pc:sldMk cId="532219088" sldId="382"/>
            <ac:spMk id="3" creationId="{00000000-0000-0000-0000-000000000000}"/>
          </ac:spMkLst>
        </pc:spChg>
      </pc:sldChg>
      <pc:sldChg chg="modSp mod">
        <pc:chgData name="Chris Crampton" userId="a6997d85-fe52-4b54-8981-2f477e4b49b5" providerId="ADAL" clId="{12D88B0B-4916-D645-A3FE-58D31D16D32B}" dt="2025-03-13T09:27:40.486" v="100" actId="20577"/>
        <pc:sldMkLst>
          <pc:docMk/>
          <pc:sldMk cId="3318914636" sldId="383"/>
        </pc:sldMkLst>
        <pc:spChg chg="mod">
          <ac:chgData name="Chris Crampton" userId="a6997d85-fe52-4b54-8981-2f477e4b49b5" providerId="ADAL" clId="{12D88B0B-4916-D645-A3FE-58D31D16D32B}" dt="2025-03-13T09:27:40.486" v="100" actId="20577"/>
          <ac:spMkLst>
            <pc:docMk/>
            <pc:sldMk cId="3318914636" sldId="383"/>
            <ac:spMk id="7" creationId="{67C42A1E-4A3E-4D59-887F-B2C677B31970}"/>
          </ac:spMkLst>
        </pc:spChg>
      </pc:sldChg>
      <pc:sldChg chg="modSp new del mod">
        <pc:chgData name="Chris Crampton" userId="a6997d85-fe52-4b54-8981-2f477e4b49b5" providerId="ADAL" clId="{12D88B0B-4916-D645-A3FE-58D31D16D32B}" dt="2025-03-13T11:19:42.605" v="1117" actId="2696"/>
        <pc:sldMkLst>
          <pc:docMk/>
          <pc:sldMk cId="711873140" sldId="385"/>
        </pc:sldMkLst>
        <pc:spChg chg="mod">
          <ac:chgData name="Chris Crampton" userId="a6997d85-fe52-4b54-8981-2f477e4b49b5" providerId="ADAL" clId="{12D88B0B-4916-D645-A3FE-58D31D16D32B}" dt="2025-03-13T11:17:31.204" v="911" actId="20577"/>
          <ac:spMkLst>
            <pc:docMk/>
            <pc:sldMk cId="711873140" sldId="385"/>
            <ac:spMk id="2" creationId="{D18D30FA-78F6-5588-ADB0-B27B5AAA5B49}"/>
          </ac:spMkLst>
        </pc:spChg>
        <pc:spChg chg="mod">
          <ac:chgData name="Chris Crampton" userId="a6997d85-fe52-4b54-8981-2f477e4b49b5" providerId="ADAL" clId="{12D88B0B-4916-D645-A3FE-58D31D16D32B}" dt="2025-03-13T11:18:31.368" v="1115" actId="20577"/>
          <ac:spMkLst>
            <pc:docMk/>
            <pc:sldMk cId="711873140" sldId="385"/>
            <ac:spMk id="3" creationId="{7EF9EA1B-E119-B905-603D-9970C57A434F}"/>
          </ac:spMkLst>
        </pc:spChg>
      </pc:sldChg>
      <pc:sldChg chg="add">
        <pc:chgData name="Chris Crampton" userId="a6997d85-fe52-4b54-8981-2f477e4b49b5" providerId="ADAL" clId="{12D88B0B-4916-D645-A3FE-58D31D16D32B}" dt="2025-03-13T11:19:36.546" v="1116"/>
        <pc:sldMkLst>
          <pc:docMk/>
          <pc:sldMk cId="417655192" sldId="386"/>
        </pc:sldMkLst>
      </pc:sldChg>
      <pc:sldChg chg="modSp add mod">
        <pc:chgData name="Chris Crampton" userId="a6997d85-fe52-4b54-8981-2f477e4b49b5" providerId="ADAL" clId="{12D88B0B-4916-D645-A3FE-58D31D16D32B}" dt="2025-03-13T12:17:56.680" v="1349" actId="20577"/>
        <pc:sldMkLst>
          <pc:docMk/>
          <pc:sldMk cId="4230731846" sldId="387"/>
        </pc:sldMkLst>
        <pc:spChg chg="mod">
          <ac:chgData name="Chris Crampton" userId="a6997d85-fe52-4b54-8981-2f477e4b49b5" providerId="ADAL" clId="{12D88B0B-4916-D645-A3FE-58D31D16D32B}" dt="2025-03-13T12:17:56.680" v="1349" actId="20577"/>
          <ac:spMkLst>
            <pc:docMk/>
            <pc:sldMk cId="4230731846" sldId="387"/>
            <ac:spMk id="3" creationId="{00000000-0000-0000-0000-000000000000}"/>
          </ac:spMkLst>
        </pc:spChg>
      </pc:sldChg>
      <pc:sldChg chg="add">
        <pc:chgData name="Chris Crampton" userId="a6997d85-fe52-4b54-8981-2f477e4b49b5" providerId="ADAL" clId="{12D88B0B-4916-D645-A3FE-58D31D16D32B}" dt="2025-03-13T12:17:33.702" v="1342"/>
        <pc:sldMkLst>
          <pc:docMk/>
          <pc:sldMk cId="3318746758" sldId="388"/>
        </pc:sldMkLst>
      </pc:sldChg>
      <pc:sldChg chg="add del">
        <pc:chgData name="Chris Crampton" userId="a6997d85-fe52-4b54-8981-2f477e4b49b5" providerId="ADAL" clId="{12D88B0B-4916-D645-A3FE-58D31D16D32B}" dt="2025-03-13T12:17:39.733" v="1343" actId="2696"/>
        <pc:sldMkLst>
          <pc:docMk/>
          <pc:sldMk cId="581483932" sldId="389"/>
        </pc:sldMkLst>
      </pc:sldChg>
      <pc:sldChg chg="add">
        <pc:chgData name="Chris Crampton" userId="a6997d85-fe52-4b54-8981-2f477e4b49b5" providerId="ADAL" clId="{12D88B0B-4916-D645-A3FE-58D31D16D32B}" dt="2025-03-13T12:16:03.302" v="1340"/>
        <pc:sldMkLst>
          <pc:docMk/>
          <pc:sldMk cId="3038874061" sldId="392"/>
        </pc:sldMkLst>
      </pc:sldChg>
      <pc:sldChg chg="add">
        <pc:chgData name="Chris Crampton" userId="a6997d85-fe52-4b54-8981-2f477e4b49b5" providerId="ADAL" clId="{12D88B0B-4916-D645-A3FE-58D31D16D32B}" dt="2025-03-13T12:13:33.646" v="1332"/>
        <pc:sldMkLst>
          <pc:docMk/>
          <pc:sldMk cId="4166028730" sldId="394"/>
        </pc:sldMkLst>
      </pc:sldChg>
      <pc:sldChg chg="add">
        <pc:chgData name="Chris Crampton" userId="a6997d85-fe52-4b54-8981-2f477e4b49b5" providerId="ADAL" clId="{12D88B0B-4916-D645-A3FE-58D31D16D32B}" dt="2025-03-13T12:19:40.212" v="1352"/>
        <pc:sldMkLst>
          <pc:docMk/>
          <pc:sldMk cId="1117863415" sldId="398"/>
        </pc:sldMkLst>
      </pc:sldChg>
      <pc:sldChg chg="add">
        <pc:chgData name="Chris Crampton" userId="a6997d85-fe52-4b54-8981-2f477e4b49b5" providerId="ADAL" clId="{12D88B0B-4916-D645-A3FE-58D31D16D32B}" dt="2025-03-13T12:19:00.579" v="1351"/>
        <pc:sldMkLst>
          <pc:docMk/>
          <pc:sldMk cId="359990332" sldId="402"/>
        </pc:sldMkLst>
      </pc:sldChg>
      <pc:sldChg chg="add">
        <pc:chgData name="Chris Crampton" userId="a6997d85-fe52-4b54-8981-2f477e4b49b5" providerId="ADAL" clId="{12D88B0B-4916-D645-A3FE-58D31D16D32B}" dt="2025-03-13T12:20:49.205" v="1355"/>
        <pc:sldMkLst>
          <pc:docMk/>
          <pc:sldMk cId="4220210027" sldId="403"/>
        </pc:sldMkLst>
      </pc:sldChg>
      <pc:sldChg chg="add">
        <pc:chgData name="Chris Crampton" userId="a6997d85-fe52-4b54-8981-2f477e4b49b5" providerId="ADAL" clId="{12D88B0B-4916-D645-A3FE-58D31D16D32B}" dt="2025-03-13T12:18:42.257" v="1350"/>
        <pc:sldMkLst>
          <pc:docMk/>
          <pc:sldMk cId="3286308601" sldId="408"/>
        </pc:sldMkLst>
      </pc:sldChg>
      <pc:sldChg chg="add">
        <pc:chgData name="Chris Crampton" userId="a6997d85-fe52-4b54-8981-2f477e4b49b5" providerId="ADAL" clId="{12D88B0B-4916-D645-A3FE-58D31D16D32B}" dt="2025-03-13T12:22:29.988" v="1357"/>
        <pc:sldMkLst>
          <pc:docMk/>
          <pc:sldMk cId="876827122" sldId="409"/>
        </pc:sldMkLst>
      </pc:sldChg>
      <pc:sldChg chg="add">
        <pc:chgData name="Chris Crampton" userId="a6997d85-fe52-4b54-8981-2f477e4b49b5" providerId="ADAL" clId="{12D88B0B-4916-D645-A3FE-58D31D16D32B}" dt="2025-03-13T12:22:29.988" v="1357"/>
        <pc:sldMkLst>
          <pc:docMk/>
          <pc:sldMk cId="1888831946" sldId="410"/>
        </pc:sldMkLst>
      </pc:sldChg>
      <pc:sldChg chg="modSp add mod">
        <pc:chgData name="Chris Crampton" userId="a6997d85-fe52-4b54-8981-2f477e4b49b5" providerId="ADAL" clId="{12D88B0B-4916-D645-A3FE-58D31D16D32B}" dt="2025-03-13T12:07:40.622" v="1309" actId="20577"/>
        <pc:sldMkLst>
          <pc:docMk/>
          <pc:sldMk cId="3361381892" sldId="412"/>
        </pc:sldMkLst>
        <pc:spChg chg="mod">
          <ac:chgData name="Chris Crampton" userId="a6997d85-fe52-4b54-8981-2f477e4b49b5" providerId="ADAL" clId="{12D88B0B-4916-D645-A3FE-58D31D16D32B}" dt="2025-03-13T12:07:28.268" v="1294" actId="20577"/>
          <ac:spMkLst>
            <pc:docMk/>
            <pc:sldMk cId="3361381892" sldId="412"/>
            <ac:spMk id="2" creationId="{95D89078-F501-F2EB-B9B6-59627F5C54C0}"/>
          </ac:spMkLst>
        </pc:spChg>
        <pc:spChg chg="mod">
          <ac:chgData name="Chris Crampton" userId="a6997d85-fe52-4b54-8981-2f477e4b49b5" providerId="ADAL" clId="{12D88B0B-4916-D645-A3FE-58D31D16D32B}" dt="2025-03-13T12:07:40.622" v="1309" actId="20577"/>
          <ac:spMkLst>
            <pc:docMk/>
            <pc:sldMk cId="3361381892" sldId="412"/>
            <ac:spMk id="3" creationId="{1B42E5CF-D041-6917-DDFD-BD37BD1EBB81}"/>
          </ac:spMkLst>
        </pc:spChg>
      </pc:sldChg>
      <pc:sldChg chg="add">
        <pc:chgData name="Chris Crampton" userId="a6997d85-fe52-4b54-8981-2f477e4b49b5" providerId="ADAL" clId="{12D88B0B-4916-D645-A3FE-58D31D16D32B}" dt="2025-03-13T12:12:14.203" v="1328"/>
        <pc:sldMkLst>
          <pc:docMk/>
          <pc:sldMk cId="1026662871" sldId="413"/>
        </pc:sldMkLst>
      </pc:sldChg>
      <pc:sldChg chg="modSp add mod">
        <pc:chgData name="Chris Crampton" userId="a6997d85-fe52-4b54-8981-2f477e4b49b5" providerId="ADAL" clId="{12D88B0B-4916-D645-A3FE-58D31D16D32B}" dt="2025-03-13T12:31:51.022" v="1619" actId="20577"/>
        <pc:sldMkLst>
          <pc:docMk/>
          <pc:sldMk cId="4038211460" sldId="414"/>
        </pc:sldMkLst>
        <pc:spChg chg="mod">
          <ac:chgData name="Chris Crampton" userId="a6997d85-fe52-4b54-8981-2f477e4b49b5" providerId="ADAL" clId="{12D88B0B-4916-D645-A3FE-58D31D16D32B}" dt="2025-03-13T12:31:51.022" v="1619" actId="20577"/>
          <ac:spMkLst>
            <pc:docMk/>
            <pc:sldMk cId="4038211460" sldId="414"/>
            <ac:spMk id="3" creationId="{3F472FCF-B86F-C4A8-8510-6C59C55B04DA}"/>
          </ac:spMkLst>
        </pc:spChg>
      </pc:sldChg>
      <pc:sldChg chg="modSp add mod">
        <pc:chgData name="Chris Crampton" userId="a6997d85-fe52-4b54-8981-2f477e4b49b5" providerId="ADAL" clId="{12D88B0B-4916-D645-A3FE-58D31D16D32B}" dt="2025-03-13T12:06:23.485" v="1284" actId="20577"/>
        <pc:sldMkLst>
          <pc:docMk/>
          <pc:sldMk cId="2841299552" sldId="415"/>
        </pc:sldMkLst>
        <pc:spChg chg="mod">
          <ac:chgData name="Chris Crampton" userId="a6997d85-fe52-4b54-8981-2f477e4b49b5" providerId="ADAL" clId="{12D88B0B-4916-D645-A3FE-58D31D16D32B}" dt="2025-03-13T11:21:27.578" v="1169" actId="20577"/>
          <ac:spMkLst>
            <pc:docMk/>
            <pc:sldMk cId="2841299552" sldId="415"/>
            <ac:spMk id="2" creationId="{DE06E145-34E9-C957-C6FF-43729F3B219F}"/>
          </ac:spMkLst>
        </pc:spChg>
        <pc:spChg chg="mod">
          <ac:chgData name="Chris Crampton" userId="a6997d85-fe52-4b54-8981-2f477e4b49b5" providerId="ADAL" clId="{12D88B0B-4916-D645-A3FE-58D31D16D32B}" dt="2025-03-13T12:06:23.485" v="1284" actId="20577"/>
          <ac:spMkLst>
            <pc:docMk/>
            <pc:sldMk cId="2841299552" sldId="415"/>
            <ac:spMk id="3" creationId="{8E99D11A-8B63-0D90-3AED-A0A270A3B2A5}"/>
          </ac:spMkLst>
        </pc:spChg>
      </pc:sldChg>
      <pc:sldChg chg="modSp add mod">
        <pc:chgData name="Chris Crampton" userId="a6997d85-fe52-4b54-8981-2f477e4b49b5" providerId="ADAL" clId="{12D88B0B-4916-D645-A3FE-58D31D16D32B}" dt="2025-03-13T12:08:23.480" v="1315" actId="20577"/>
        <pc:sldMkLst>
          <pc:docMk/>
          <pc:sldMk cId="781601676" sldId="416"/>
        </pc:sldMkLst>
        <pc:spChg chg="mod">
          <ac:chgData name="Chris Crampton" userId="a6997d85-fe52-4b54-8981-2f477e4b49b5" providerId="ADAL" clId="{12D88B0B-4916-D645-A3FE-58D31D16D32B}" dt="2025-03-13T12:04:48.948" v="1256" actId="20577"/>
          <ac:spMkLst>
            <pc:docMk/>
            <pc:sldMk cId="781601676" sldId="416"/>
            <ac:spMk id="2" creationId="{5A1D1A5B-4C06-7412-5D29-749DBA9A21AC}"/>
          </ac:spMkLst>
        </pc:spChg>
        <pc:spChg chg="mod">
          <ac:chgData name="Chris Crampton" userId="a6997d85-fe52-4b54-8981-2f477e4b49b5" providerId="ADAL" clId="{12D88B0B-4916-D645-A3FE-58D31D16D32B}" dt="2025-03-13T12:08:23.480" v="1315" actId="20577"/>
          <ac:spMkLst>
            <pc:docMk/>
            <pc:sldMk cId="781601676" sldId="416"/>
            <ac:spMk id="3" creationId="{04C891E6-3595-35CE-56B3-4E61E9FB25F0}"/>
          </ac:spMkLst>
        </pc:spChg>
      </pc:sldChg>
      <pc:sldChg chg="add">
        <pc:chgData name="Chris Crampton" userId="a6997d85-fe52-4b54-8981-2f477e4b49b5" providerId="ADAL" clId="{12D88B0B-4916-D645-A3FE-58D31D16D32B}" dt="2025-03-13T12:15:07.240" v="1337"/>
        <pc:sldMkLst>
          <pc:docMk/>
          <pc:sldMk cId="1325520364" sldId="417"/>
        </pc:sldMkLst>
      </pc:sldChg>
      <pc:sldChg chg="add">
        <pc:chgData name="Chris Crampton" userId="a6997d85-fe52-4b54-8981-2f477e4b49b5" providerId="ADAL" clId="{12D88B0B-4916-D645-A3FE-58D31D16D32B}" dt="2025-03-13T12:15:07.240" v="1337"/>
        <pc:sldMkLst>
          <pc:docMk/>
          <pc:sldMk cId="2421257139" sldId="418"/>
        </pc:sldMkLst>
      </pc:sldChg>
      <pc:sldChg chg="add">
        <pc:chgData name="Chris Crampton" userId="a6997d85-fe52-4b54-8981-2f477e4b49b5" providerId="ADAL" clId="{12D88B0B-4916-D645-A3FE-58D31D16D32B}" dt="2025-03-13T12:12:35.344" v="1329"/>
        <pc:sldMkLst>
          <pc:docMk/>
          <pc:sldMk cId="197543702" sldId="419"/>
        </pc:sldMkLst>
      </pc:sldChg>
      <pc:sldChg chg="add">
        <pc:chgData name="Chris Crampton" userId="a6997d85-fe52-4b54-8981-2f477e4b49b5" providerId="ADAL" clId="{12D88B0B-4916-D645-A3FE-58D31D16D32B}" dt="2025-03-13T12:12:54.693" v="1330"/>
        <pc:sldMkLst>
          <pc:docMk/>
          <pc:sldMk cId="3139080449" sldId="420"/>
        </pc:sldMkLst>
      </pc:sldChg>
      <pc:sldChg chg="add">
        <pc:chgData name="Chris Crampton" userId="a6997d85-fe52-4b54-8981-2f477e4b49b5" providerId="ADAL" clId="{12D88B0B-4916-D645-A3FE-58D31D16D32B}" dt="2025-03-13T12:20:18.447" v="1354"/>
        <pc:sldMkLst>
          <pc:docMk/>
          <pc:sldMk cId="3863771552" sldId="422"/>
        </pc:sldMkLst>
      </pc:sldChg>
      <pc:sldChg chg="add">
        <pc:chgData name="Chris Crampton" userId="a6997d85-fe52-4b54-8981-2f477e4b49b5" providerId="ADAL" clId="{12D88B0B-4916-D645-A3FE-58D31D16D32B}" dt="2025-03-13T12:16:03.302" v="1340"/>
        <pc:sldMkLst>
          <pc:docMk/>
          <pc:sldMk cId="3378939349" sldId="425"/>
        </pc:sldMkLst>
      </pc:sldChg>
      <pc:sldChg chg="add">
        <pc:chgData name="Chris Crampton" userId="a6997d85-fe52-4b54-8981-2f477e4b49b5" providerId="ADAL" clId="{12D88B0B-4916-D645-A3FE-58D31D16D32B}" dt="2025-03-13T12:13:59.536" v="1334"/>
        <pc:sldMkLst>
          <pc:docMk/>
          <pc:sldMk cId="1875039029" sldId="430"/>
        </pc:sldMkLst>
      </pc:sldChg>
      <pc:sldChg chg="add">
        <pc:chgData name="Chris Crampton" userId="a6997d85-fe52-4b54-8981-2f477e4b49b5" providerId="ADAL" clId="{12D88B0B-4916-D645-A3FE-58D31D16D32B}" dt="2025-03-13T12:14:20.973" v="1335"/>
        <pc:sldMkLst>
          <pc:docMk/>
          <pc:sldMk cId="3601987244" sldId="431"/>
        </pc:sldMkLst>
      </pc:sldChg>
      <pc:sldChg chg="addSp delSp modSp add mod">
        <pc:chgData name="Chris Crampton" userId="a6997d85-fe52-4b54-8981-2f477e4b49b5" providerId="ADAL" clId="{12D88B0B-4916-D645-A3FE-58D31D16D32B}" dt="2025-03-13T12:27:49.274" v="1451" actId="478"/>
        <pc:sldMkLst>
          <pc:docMk/>
          <pc:sldMk cId="800509192" sldId="432"/>
        </pc:sldMkLst>
        <pc:spChg chg="mod">
          <ac:chgData name="Chris Crampton" userId="a6997d85-fe52-4b54-8981-2f477e4b49b5" providerId="ADAL" clId="{12D88B0B-4916-D645-A3FE-58D31D16D32B}" dt="2025-03-13T12:27:33.266" v="1449"/>
          <ac:spMkLst>
            <pc:docMk/>
            <pc:sldMk cId="800509192" sldId="432"/>
            <ac:spMk id="3" creationId="{00000000-0000-0000-0000-000000000000}"/>
          </ac:spMkLst>
        </pc:spChg>
        <pc:spChg chg="add del mod">
          <ac:chgData name="Chris Crampton" userId="a6997d85-fe52-4b54-8981-2f477e4b49b5" providerId="ADAL" clId="{12D88B0B-4916-D645-A3FE-58D31D16D32B}" dt="2025-03-13T12:27:49.274" v="1451" actId="478"/>
          <ac:spMkLst>
            <pc:docMk/>
            <pc:sldMk cId="800509192" sldId="432"/>
            <ac:spMk id="5" creationId="{69997EF3-2522-0921-E5C6-823AE4EA6A39}"/>
          </ac:spMkLst>
        </pc:spChg>
      </pc:sldChg>
      <pc:sldChg chg="add">
        <pc:chgData name="Chris Crampton" userId="a6997d85-fe52-4b54-8981-2f477e4b49b5" providerId="ADAL" clId="{12D88B0B-4916-D645-A3FE-58D31D16D32B}" dt="2025-03-13T12:16:42.208" v="1341"/>
        <pc:sldMkLst>
          <pc:docMk/>
          <pc:sldMk cId="2348012167" sldId="433"/>
        </pc:sldMkLst>
      </pc:sldChg>
    </pc:docChg>
  </pc:docChgLst>
  <pc:docChgLst>
    <pc:chgData name="Chris Crampton" userId="a6997d85-fe52-4b54-8981-2f477e4b49b5" providerId="ADAL" clId="{49823AE2-02D6-4B43-9DE5-E4913F0E570F}"/>
    <pc:docChg chg="undo custSel modSld">
      <pc:chgData name="Chris Crampton" userId="a6997d85-fe52-4b54-8981-2f477e4b49b5" providerId="ADAL" clId="{49823AE2-02D6-4B43-9DE5-E4913F0E570F}" dt="2025-01-28T14:06:48.471" v="84" actId="20577"/>
      <pc:docMkLst>
        <pc:docMk/>
      </pc:docMkLst>
      <pc:sldChg chg="modSp mod">
        <pc:chgData name="Chris Crampton" userId="a6997d85-fe52-4b54-8981-2f477e4b49b5" providerId="ADAL" clId="{49823AE2-02D6-4B43-9DE5-E4913F0E570F}" dt="2025-01-27T13:38:41.816" v="4" actId="113"/>
        <pc:sldMkLst>
          <pc:docMk/>
          <pc:sldMk cId="2375185019" sldId="279"/>
        </pc:sldMkLst>
        <pc:spChg chg="mod">
          <ac:chgData name="Chris Crampton" userId="a6997d85-fe52-4b54-8981-2f477e4b49b5" providerId="ADAL" clId="{49823AE2-02D6-4B43-9DE5-E4913F0E570F}" dt="2025-01-27T13:38:41.816" v="4" actId="113"/>
          <ac:spMkLst>
            <pc:docMk/>
            <pc:sldMk cId="2375185019" sldId="279"/>
            <ac:spMk id="3" creationId="{00000000-0000-0000-0000-000000000000}"/>
          </ac:spMkLst>
        </pc:spChg>
      </pc:sldChg>
      <pc:sldChg chg="modSp mod">
        <pc:chgData name="Chris Crampton" userId="a6997d85-fe52-4b54-8981-2f477e4b49b5" providerId="ADAL" clId="{49823AE2-02D6-4B43-9DE5-E4913F0E570F}" dt="2025-01-28T14:05:34.756" v="58" actId="20577"/>
        <pc:sldMkLst>
          <pc:docMk/>
          <pc:sldMk cId="1146635392" sldId="365"/>
        </pc:sldMkLst>
        <pc:spChg chg="mod">
          <ac:chgData name="Chris Crampton" userId="a6997d85-fe52-4b54-8981-2f477e4b49b5" providerId="ADAL" clId="{49823AE2-02D6-4B43-9DE5-E4913F0E570F}" dt="2025-01-28T14:05:34.756" v="58" actId="20577"/>
          <ac:spMkLst>
            <pc:docMk/>
            <pc:sldMk cId="1146635392" sldId="365"/>
            <ac:spMk id="3" creationId="{FD2630AA-8BF9-85F2-770A-1741B64AE566}"/>
          </ac:spMkLst>
        </pc:spChg>
      </pc:sldChg>
      <pc:sldChg chg="modSp mod">
        <pc:chgData name="Chris Crampton" userId="a6997d85-fe52-4b54-8981-2f477e4b49b5" providerId="ADAL" clId="{49823AE2-02D6-4B43-9DE5-E4913F0E570F}" dt="2025-01-28T14:06:48.471" v="84" actId="20577"/>
        <pc:sldMkLst>
          <pc:docMk/>
          <pc:sldMk cId="99659648" sldId="366"/>
        </pc:sldMkLst>
        <pc:spChg chg="mod">
          <ac:chgData name="Chris Crampton" userId="a6997d85-fe52-4b54-8981-2f477e4b49b5" providerId="ADAL" clId="{49823AE2-02D6-4B43-9DE5-E4913F0E570F}" dt="2025-01-28T14:06:48.471" v="84" actId="20577"/>
          <ac:spMkLst>
            <pc:docMk/>
            <pc:sldMk cId="99659648" sldId="366"/>
            <ac:spMk id="3" creationId="{FD2630AA-8BF9-85F2-770A-1741B64AE566}"/>
          </ac:spMkLst>
        </pc:spChg>
      </pc:sldChg>
      <pc:sldChg chg="modSp mod">
        <pc:chgData name="Chris Crampton" userId="a6997d85-fe52-4b54-8981-2f477e4b49b5" providerId="ADAL" clId="{49823AE2-02D6-4B43-9DE5-E4913F0E570F}" dt="2025-01-28T14:06:05.075" v="76" actId="20577"/>
        <pc:sldMkLst>
          <pc:docMk/>
          <pc:sldMk cId="1719493020" sldId="367"/>
        </pc:sldMkLst>
        <pc:spChg chg="mod">
          <ac:chgData name="Chris Crampton" userId="a6997d85-fe52-4b54-8981-2f477e4b49b5" providerId="ADAL" clId="{49823AE2-02D6-4B43-9DE5-E4913F0E570F}" dt="2025-01-28T14:06:05.075" v="76" actId="20577"/>
          <ac:spMkLst>
            <pc:docMk/>
            <pc:sldMk cId="1719493020" sldId="367"/>
            <ac:spMk id="3" creationId="{FD2630AA-8BF9-85F2-770A-1741B64AE566}"/>
          </ac:spMkLst>
        </pc:spChg>
      </pc:sldChg>
      <pc:sldChg chg="modSp mod">
        <pc:chgData name="Chris Crampton" userId="a6997d85-fe52-4b54-8981-2f477e4b49b5" providerId="ADAL" clId="{49823AE2-02D6-4B43-9DE5-E4913F0E570F}" dt="2025-01-27T13:43:35.559" v="46" actId="20577"/>
        <pc:sldMkLst>
          <pc:docMk/>
          <pc:sldMk cId="3584700617" sldId="3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BE002-D1F0-AA4F-83B2-E8821EA6A1C5}" type="doc">
      <dgm:prSet loTypeId="urn:microsoft.com/office/officeart/2005/8/layout/chevron1" loCatId="" qsTypeId="urn:microsoft.com/office/officeart/2005/8/quickstyle/simple1" qsCatId="simple" csTypeId="urn:microsoft.com/office/officeart/2005/8/colors/accent1_2" csCatId="accent1" phldr="1"/>
      <dgm:spPr/>
    </dgm:pt>
    <dgm:pt modelId="{E0061FBE-A7C9-4B4F-806F-AB7ABDB5A53C}">
      <dgm:prSet phldrT="[Text]" custT="1"/>
      <dgm:spPr/>
      <dgm:t>
        <a:bodyPr/>
        <a:lstStyle/>
        <a:p>
          <a:r>
            <a:rPr lang="en-GB" sz="1800" dirty="0"/>
            <a:t>Start the report</a:t>
          </a:r>
        </a:p>
      </dgm:t>
    </dgm:pt>
    <dgm:pt modelId="{9685DDE0-BB48-4C46-B3FF-CC365D766A15}" type="parTrans" cxnId="{E09CDFCC-7C1C-F347-B541-77F7CB93062C}">
      <dgm:prSet/>
      <dgm:spPr/>
      <dgm:t>
        <a:bodyPr/>
        <a:lstStyle/>
        <a:p>
          <a:endParaRPr lang="en-GB"/>
        </a:p>
      </dgm:t>
    </dgm:pt>
    <dgm:pt modelId="{DF1959E8-899F-424E-86D4-66E885D9CF83}" type="sibTrans" cxnId="{E09CDFCC-7C1C-F347-B541-77F7CB93062C}">
      <dgm:prSet/>
      <dgm:spPr/>
      <dgm:t>
        <a:bodyPr/>
        <a:lstStyle/>
        <a:p>
          <a:endParaRPr lang="en-GB"/>
        </a:p>
      </dgm:t>
    </dgm:pt>
    <dgm:pt modelId="{FCCA4F73-1332-BE40-9B8D-FC2348899BB6}">
      <dgm:prSet phldrT="[Text]" custT="1"/>
      <dgm:spPr/>
      <dgm:t>
        <a:bodyPr/>
        <a:lstStyle/>
        <a:p>
          <a:r>
            <a:rPr lang="en-GB" sz="1800" dirty="0"/>
            <a:t>Poll the report status until complete</a:t>
          </a:r>
        </a:p>
      </dgm:t>
    </dgm:pt>
    <dgm:pt modelId="{CF5A8FF6-26DE-E84E-8DF4-275CE70606AD}" type="parTrans" cxnId="{ED90A3E3-C97E-F342-B8B4-D6E8FD8DC3D5}">
      <dgm:prSet/>
      <dgm:spPr/>
      <dgm:t>
        <a:bodyPr/>
        <a:lstStyle/>
        <a:p>
          <a:endParaRPr lang="en-GB"/>
        </a:p>
      </dgm:t>
    </dgm:pt>
    <dgm:pt modelId="{4C61726C-D718-A642-99D1-8736A51E48A4}" type="sibTrans" cxnId="{ED90A3E3-C97E-F342-B8B4-D6E8FD8DC3D5}">
      <dgm:prSet/>
      <dgm:spPr/>
      <dgm:t>
        <a:bodyPr/>
        <a:lstStyle/>
        <a:p>
          <a:endParaRPr lang="en-GB"/>
        </a:p>
      </dgm:t>
    </dgm:pt>
    <dgm:pt modelId="{91EB843E-89D0-464B-A26C-C1F5A0C8B4D9}">
      <dgm:prSet phldrT="[Text]" custT="1"/>
      <dgm:spPr/>
      <dgm:t>
        <a:bodyPr/>
        <a:lstStyle/>
        <a:p>
          <a:r>
            <a:rPr lang="en-GB" sz="1800" dirty="0"/>
            <a:t>Collect the data</a:t>
          </a:r>
        </a:p>
      </dgm:t>
    </dgm:pt>
    <dgm:pt modelId="{CD1534DF-63B9-EB44-B211-8805E040B2E2}" type="parTrans" cxnId="{610996BF-2052-1546-96F0-5F93901BF26F}">
      <dgm:prSet/>
      <dgm:spPr/>
      <dgm:t>
        <a:bodyPr/>
        <a:lstStyle/>
        <a:p>
          <a:endParaRPr lang="en-GB"/>
        </a:p>
      </dgm:t>
    </dgm:pt>
    <dgm:pt modelId="{DE83CE8D-D5BA-8A4B-8FCB-C9BC59BB399E}" type="sibTrans" cxnId="{610996BF-2052-1546-96F0-5F93901BF26F}">
      <dgm:prSet/>
      <dgm:spPr/>
      <dgm:t>
        <a:bodyPr/>
        <a:lstStyle/>
        <a:p>
          <a:endParaRPr lang="en-GB"/>
        </a:p>
      </dgm:t>
    </dgm:pt>
    <dgm:pt modelId="{558F03C8-FEE5-3A4D-9F60-315BAC68509D}" type="pres">
      <dgm:prSet presAssocID="{1E6BE002-D1F0-AA4F-83B2-E8821EA6A1C5}" presName="Name0" presStyleCnt="0">
        <dgm:presLayoutVars>
          <dgm:dir/>
          <dgm:animLvl val="lvl"/>
          <dgm:resizeHandles val="exact"/>
        </dgm:presLayoutVars>
      </dgm:prSet>
      <dgm:spPr/>
    </dgm:pt>
    <dgm:pt modelId="{44228564-E2FA-EF4B-889F-DD420F9D77FB}" type="pres">
      <dgm:prSet presAssocID="{E0061FBE-A7C9-4B4F-806F-AB7ABDB5A53C}" presName="parTxOnly" presStyleLbl="node1" presStyleIdx="0" presStyleCnt="3">
        <dgm:presLayoutVars>
          <dgm:chMax val="0"/>
          <dgm:chPref val="0"/>
          <dgm:bulletEnabled val="1"/>
        </dgm:presLayoutVars>
      </dgm:prSet>
      <dgm:spPr/>
    </dgm:pt>
    <dgm:pt modelId="{A43FBCCE-5BD1-064E-93DA-ABC109B02F1D}" type="pres">
      <dgm:prSet presAssocID="{DF1959E8-899F-424E-86D4-66E885D9CF83}" presName="parTxOnlySpace" presStyleCnt="0"/>
      <dgm:spPr/>
    </dgm:pt>
    <dgm:pt modelId="{FD5DAE81-1481-5C4D-9ED7-EF5148CC9BED}" type="pres">
      <dgm:prSet presAssocID="{FCCA4F73-1332-BE40-9B8D-FC2348899BB6}" presName="parTxOnly" presStyleLbl="node1" presStyleIdx="1" presStyleCnt="3">
        <dgm:presLayoutVars>
          <dgm:chMax val="0"/>
          <dgm:chPref val="0"/>
          <dgm:bulletEnabled val="1"/>
        </dgm:presLayoutVars>
      </dgm:prSet>
      <dgm:spPr/>
    </dgm:pt>
    <dgm:pt modelId="{9B33CB15-70EE-7F43-94B0-BAE72257BDDF}" type="pres">
      <dgm:prSet presAssocID="{4C61726C-D718-A642-99D1-8736A51E48A4}" presName="parTxOnlySpace" presStyleCnt="0"/>
      <dgm:spPr/>
    </dgm:pt>
    <dgm:pt modelId="{C0A68D7F-E3C9-E044-ABD3-82F9B98BC047}" type="pres">
      <dgm:prSet presAssocID="{91EB843E-89D0-464B-A26C-C1F5A0C8B4D9}" presName="parTxOnly" presStyleLbl="node1" presStyleIdx="2" presStyleCnt="3">
        <dgm:presLayoutVars>
          <dgm:chMax val="0"/>
          <dgm:chPref val="0"/>
          <dgm:bulletEnabled val="1"/>
        </dgm:presLayoutVars>
      </dgm:prSet>
      <dgm:spPr/>
    </dgm:pt>
  </dgm:ptLst>
  <dgm:cxnLst>
    <dgm:cxn modelId="{D506045B-B6A2-1A49-A5CF-CFBB7A1A8C01}" type="presOf" srcId="{91EB843E-89D0-464B-A26C-C1F5A0C8B4D9}" destId="{C0A68D7F-E3C9-E044-ABD3-82F9B98BC047}" srcOrd="0" destOrd="0" presId="urn:microsoft.com/office/officeart/2005/8/layout/chevron1"/>
    <dgm:cxn modelId="{A63CFB9C-4120-1C4D-82AB-D1EF1C55E7FB}" type="presOf" srcId="{1E6BE002-D1F0-AA4F-83B2-E8821EA6A1C5}" destId="{558F03C8-FEE5-3A4D-9F60-315BAC68509D}" srcOrd="0" destOrd="0" presId="urn:microsoft.com/office/officeart/2005/8/layout/chevron1"/>
    <dgm:cxn modelId="{69300AA5-1D27-5C43-91C3-FF553C3B787F}" type="presOf" srcId="{E0061FBE-A7C9-4B4F-806F-AB7ABDB5A53C}" destId="{44228564-E2FA-EF4B-889F-DD420F9D77FB}" srcOrd="0" destOrd="0" presId="urn:microsoft.com/office/officeart/2005/8/layout/chevron1"/>
    <dgm:cxn modelId="{610996BF-2052-1546-96F0-5F93901BF26F}" srcId="{1E6BE002-D1F0-AA4F-83B2-E8821EA6A1C5}" destId="{91EB843E-89D0-464B-A26C-C1F5A0C8B4D9}" srcOrd="2" destOrd="0" parTransId="{CD1534DF-63B9-EB44-B211-8805E040B2E2}" sibTransId="{DE83CE8D-D5BA-8A4B-8FCB-C9BC59BB399E}"/>
    <dgm:cxn modelId="{E09CDFCC-7C1C-F347-B541-77F7CB93062C}" srcId="{1E6BE002-D1F0-AA4F-83B2-E8821EA6A1C5}" destId="{E0061FBE-A7C9-4B4F-806F-AB7ABDB5A53C}" srcOrd="0" destOrd="0" parTransId="{9685DDE0-BB48-4C46-B3FF-CC365D766A15}" sibTransId="{DF1959E8-899F-424E-86D4-66E885D9CF83}"/>
    <dgm:cxn modelId="{ED90A3E3-C97E-F342-B8B4-D6E8FD8DC3D5}" srcId="{1E6BE002-D1F0-AA4F-83B2-E8821EA6A1C5}" destId="{FCCA4F73-1332-BE40-9B8D-FC2348899BB6}" srcOrd="1" destOrd="0" parTransId="{CF5A8FF6-26DE-E84E-8DF4-275CE70606AD}" sibTransId="{4C61726C-D718-A642-99D1-8736A51E48A4}"/>
    <dgm:cxn modelId="{574732FD-A2AC-7242-8C87-77ED2AF97E47}" type="presOf" srcId="{FCCA4F73-1332-BE40-9B8D-FC2348899BB6}" destId="{FD5DAE81-1481-5C4D-9ED7-EF5148CC9BED}" srcOrd="0" destOrd="0" presId="urn:microsoft.com/office/officeart/2005/8/layout/chevron1"/>
    <dgm:cxn modelId="{B5BEA552-34A3-1345-977F-631EADEDDE76}" type="presParOf" srcId="{558F03C8-FEE5-3A4D-9F60-315BAC68509D}" destId="{44228564-E2FA-EF4B-889F-DD420F9D77FB}" srcOrd="0" destOrd="0" presId="urn:microsoft.com/office/officeart/2005/8/layout/chevron1"/>
    <dgm:cxn modelId="{F36D017D-02F1-BC4F-86E9-64AA9A840F10}" type="presParOf" srcId="{558F03C8-FEE5-3A4D-9F60-315BAC68509D}" destId="{A43FBCCE-5BD1-064E-93DA-ABC109B02F1D}" srcOrd="1" destOrd="0" presId="urn:microsoft.com/office/officeart/2005/8/layout/chevron1"/>
    <dgm:cxn modelId="{67F9EB11-D0FA-0B43-B39A-FF0F8F755E11}" type="presParOf" srcId="{558F03C8-FEE5-3A4D-9F60-315BAC68509D}" destId="{FD5DAE81-1481-5C4D-9ED7-EF5148CC9BED}" srcOrd="2" destOrd="0" presId="urn:microsoft.com/office/officeart/2005/8/layout/chevron1"/>
    <dgm:cxn modelId="{99417772-02B8-FF4E-B25B-187638123096}" type="presParOf" srcId="{558F03C8-FEE5-3A4D-9F60-315BAC68509D}" destId="{9B33CB15-70EE-7F43-94B0-BAE72257BDDF}" srcOrd="3" destOrd="0" presId="urn:microsoft.com/office/officeart/2005/8/layout/chevron1"/>
    <dgm:cxn modelId="{ABF3EC2F-A198-AF47-8BD1-A0A5DC46CDD7}" type="presParOf" srcId="{558F03C8-FEE5-3A4D-9F60-315BAC68509D}" destId="{C0A68D7F-E3C9-E044-ABD3-82F9B98BC04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28564-E2FA-EF4B-889F-DD420F9D77FB}">
      <dsp:nvSpPr>
        <dsp:cNvPr id="0" name=""/>
        <dsp:cNvSpPr/>
      </dsp:nvSpPr>
      <dsp:spPr>
        <a:xfrm>
          <a:off x="2381" y="513966"/>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Start the report</a:t>
          </a:r>
        </a:p>
      </dsp:txBody>
      <dsp:txXfrm>
        <a:off x="582612" y="513966"/>
        <a:ext cx="1740694" cy="1160462"/>
      </dsp:txXfrm>
    </dsp:sp>
    <dsp:sp modelId="{FD5DAE81-1481-5C4D-9ED7-EF5148CC9BED}">
      <dsp:nvSpPr>
        <dsp:cNvPr id="0" name=""/>
        <dsp:cNvSpPr/>
      </dsp:nvSpPr>
      <dsp:spPr>
        <a:xfrm>
          <a:off x="2613421" y="513966"/>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Poll the report status until complete</a:t>
          </a:r>
        </a:p>
      </dsp:txBody>
      <dsp:txXfrm>
        <a:off x="3193652" y="513966"/>
        <a:ext cx="1740694" cy="1160462"/>
      </dsp:txXfrm>
    </dsp:sp>
    <dsp:sp modelId="{C0A68D7F-E3C9-E044-ABD3-82F9B98BC047}">
      <dsp:nvSpPr>
        <dsp:cNvPr id="0" name=""/>
        <dsp:cNvSpPr/>
      </dsp:nvSpPr>
      <dsp:spPr>
        <a:xfrm>
          <a:off x="5224462" y="513966"/>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Collect the data</a:t>
          </a:r>
        </a:p>
      </dsp:txBody>
      <dsp:txXfrm>
        <a:off x="5804693" y="513966"/>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9F856-55B7-CA4F-AF01-77547F2C638F}" type="datetimeFigureOut">
              <a:rPr lang="en-US" smtClean="0"/>
              <a:t>3/13/25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46881-507D-5942-B52E-39E462CE99B6}" type="slidenum">
              <a:rPr lang="en-US" smtClean="0"/>
              <a:t>‹#›</a:t>
            </a:fld>
            <a:endParaRPr lang="en-US"/>
          </a:p>
        </p:txBody>
      </p:sp>
    </p:spTree>
    <p:extLst>
      <p:ext uri="{BB962C8B-B14F-4D97-AF65-F5344CB8AC3E}">
        <p14:creationId xmlns:p14="http://schemas.microsoft.com/office/powerpoint/2010/main" val="273078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1</a:t>
            </a:fld>
            <a:endParaRPr lang="en-US"/>
          </a:p>
        </p:txBody>
      </p:sp>
    </p:spTree>
    <p:extLst>
      <p:ext uri="{BB962C8B-B14F-4D97-AF65-F5344CB8AC3E}">
        <p14:creationId xmlns:p14="http://schemas.microsoft.com/office/powerpoint/2010/main" val="335402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2</a:t>
            </a:fld>
            <a:endParaRPr lang="en-US"/>
          </a:p>
        </p:txBody>
      </p:sp>
    </p:spTree>
    <p:extLst>
      <p:ext uri="{BB962C8B-B14F-4D97-AF65-F5344CB8AC3E}">
        <p14:creationId xmlns:p14="http://schemas.microsoft.com/office/powerpoint/2010/main" val="40237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17</a:t>
            </a:fld>
            <a:endParaRPr lang="en-US"/>
          </a:p>
        </p:txBody>
      </p:sp>
    </p:spTree>
    <p:extLst>
      <p:ext uri="{BB962C8B-B14F-4D97-AF65-F5344CB8AC3E}">
        <p14:creationId xmlns:p14="http://schemas.microsoft.com/office/powerpoint/2010/main" val="4023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22</a:t>
            </a:fld>
            <a:endParaRPr lang="en-US"/>
          </a:p>
        </p:txBody>
      </p:sp>
    </p:spTree>
    <p:extLst>
      <p:ext uri="{BB962C8B-B14F-4D97-AF65-F5344CB8AC3E}">
        <p14:creationId xmlns:p14="http://schemas.microsoft.com/office/powerpoint/2010/main" val="164830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A1CA1-2B88-B9A6-E2D4-6E366F1539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FC1A80-5EE4-9624-3E62-41FAC7DED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9F2076-7346-1851-23BB-B625C527929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D58A659-3804-3436-AD0E-1E5FF560287A}"/>
              </a:ext>
            </a:extLst>
          </p:cNvPr>
          <p:cNvSpPr>
            <a:spLocks noGrp="1"/>
          </p:cNvSpPr>
          <p:nvPr>
            <p:ph type="sldNum" sz="quarter" idx="5"/>
          </p:nvPr>
        </p:nvSpPr>
        <p:spPr/>
        <p:txBody>
          <a:bodyPr/>
          <a:lstStyle/>
          <a:p>
            <a:fld id="{AED46881-507D-5942-B52E-39E462CE99B6}" type="slidenum">
              <a:rPr lang="en-US" smtClean="0"/>
              <a:t>23</a:t>
            </a:fld>
            <a:endParaRPr lang="en-US"/>
          </a:p>
        </p:txBody>
      </p:sp>
    </p:spTree>
    <p:extLst>
      <p:ext uri="{BB962C8B-B14F-4D97-AF65-F5344CB8AC3E}">
        <p14:creationId xmlns:p14="http://schemas.microsoft.com/office/powerpoint/2010/main" val="23157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24</a:t>
            </a:fld>
            <a:endParaRPr lang="en-US"/>
          </a:p>
        </p:txBody>
      </p:sp>
    </p:spTree>
    <p:extLst>
      <p:ext uri="{BB962C8B-B14F-4D97-AF65-F5344CB8AC3E}">
        <p14:creationId xmlns:p14="http://schemas.microsoft.com/office/powerpoint/2010/main" val="242870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36</a:t>
            </a:fld>
            <a:endParaRPr lang="en-US"/>
          </a:p>
        </p:txBody>
      </p:sp>
    </p:spTree>
    <p:extLst>
      <p:ext uri="{BB962C8B-B14F-4D97-AF65-F5344CB8AC3E}">
        <p14:creationId xmlns:p14="http://schemas.microsoft.com/office/powerpoint/2010/main" val="38963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42</a:t>
            </a:fld>
            <a:endParaRPr lang="en-US"/>
          </a:p>
        </p:txBody>
      </p:sp>
    </p:spTree>
    <p:extLst>
      <p:ext uri="{BB962C8B-B14F-4D97-AF65-F5344CB8AC3E}">
        <p14:creationId xmlns:p14="http://schemas.microsoft.com/office/powerpoint/2010/main" val="3457699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43</a:t>
            </a:fld>
            <a:endParaRPr lang="en-US"/>
          </a:p>
        </p:txBody>
      </p:sp>
    </p:spTree>
    <p:extLst>
      <p:ext uri="{BB962C8B-B14F-4D97-AF65-F5344CB8AC3E}">
        <p14:creationId xmlns:p14="http://schemas.microsoft.com/office/powerpoint/2010/main" val="1638173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10000">
              <a:srgbClr val="4E4FA9"/>
            </a:gs>
            <a:gs pos="35000">
              <a:srgbClr val="A831D6"/>
            </a:gs>
            <a:gs pos="64000">
              <a:srgbClr val="E10098"/>
            </a:gs>
            <a:gs pos="90000">
              <a:srgbClr val="FE7351"/>
            </a:gs>
          </a:gsLst>
          <a:lin ang="18000000" scaled="0"/>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A7F83F9-7AB1-C843-9BFE-0BDF6AB209D8}"/>
              </a:ext>
            </a:extLst>
          </p:cNvPr>
          <p:cNvSpPr>
            <a:spLocks noGrp="1"/>
          </p:cNvSpPr>
          <p:nvPr>
            <p:ph type="sldNum" sz="quarter" idx="12"/>
          </p:nvPr>
        </p:nvSpPr>
        <p:spPr>
          <a:xfrm>
            <a:off x="119604" y="6394546"/>
            <a:ext cx="393804" cy="365125"/>
          </a:xfrm>
          <a:prstGeom prst="rect">
            <a:avLst/>
          </a:prstGeom>
        </p:spPr>
        <p:txBody>
          <a:bodyPr/>
          <a:lstStyle/>
          <a:p>
            <a:fld id="{81A4AD39-4593-9E43-87B7-1A704B19E34A}" type="slidenum">
              <a:rPr lang="en-US" smtClean="0"/>
              <a:t>‹#›</a:t>
            </a:fld>
            <a:endParaRPr lang="en-US"/>
          </a:p>
        </p:txBody>
      </p:sp>
      <p:sp>
        <p:nvSpPr>
          <p:cNvPr id="9" name="Rectangle 8">
            <a:extLst>
              <a:ext uri="{FF2B5EF4-FFF2-40B4-BE49-F238E27FC236}">
                <a16:creationId xmlns:a16="http://schemas.microsoft.com/office/drawing/2014/main" id="{64BD28A5-73FD-5445-A3A9-5E6103783B6C}"/>
              </a:ext>
            </a:extLst>
          </p:cNvPr>
          <p:cNvSpPr/>
          <p:nvPr userDrawn="1"/>
        </p:nvSpPr>
        <p:spPr>
          <a:xfrm>
            <a:off x="0" y="4140200"/>
            <a:ext cx="12192000" cy="2743200"/>
          </a:xfrm>
          <a:prstGeom prst="rect">
            <a:avLst/>
          </a:prstGeom>
          <a:solidFill>
            <a:srgbClr val="FFFFFF"/>
          </a:solidFill>
          <a:ln>
            <a:solidFill>
              <a:srgbClr val="F4F4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 Diagonal Corner Rectangle 12">
            <a:extLst>
              <a:ext uri="{FF2B5EF4-FFF2-40B4-BE49-F238E27FC236}">
                <a16:creationId xmlns:a16="http://schemas.microsoft.com/office/drawing/2014/main" id="{424F9FCA-9C80-8842-9358-3E1F0EA16B8D}"/>
              </a:ext>
            </a:extLst>
          </p:cNvPr>
          <p:cNvSpPr>
            <a:spLocks/>
          </p:cNvSpPr>
          <p:nvPr userDrawn="1"/>
        </p:nvSpPr>
        <p:spPr>
          <a:xfrm flipH="1">
            <a:off x="803275" y="2316955"/>
            <a:ext cx="10597896" cy="2540145"/>
          </a:xfrm>
          <a:prstGeom prst="round2DiagRect">
            <a:avLst>
              <a:gd name="adj1" fmla="val 11972"/>
              <a:gd name="adj2" fmla="val 0"/>
            </a:avLst>
          </a:prstGeom>
          <a:solidFill>
            <a:schemeClr val="bg1">
              <a:alpha val="85000"/>
            </a:schemeClr>
          </a:solidFill>
          <a:ln>
            <a:noFill/>
          </a:ln>
          <a:effectLst>
            <a:outerShdw blurRad="889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1CCFA9-77A5-0B47-A381-BADDF5E4E3AA}"/>
              </a:ext>
            </a:extLst>
          </p:cNvPr>
          <p:cNvSpPr>
            <a:spLocks noGrp="1"/>
          </p:cNvSpPr>
          <p:nvPr>
            <p:ph type="ctrTitle"/>
          </p:nvPr>
        </p:nvSpPr>
        <p:spPr>
          <a:xfrm>
            <a:off x="1499616" y="2834640"/>
            <a:ext cx="9226296" cy="1362456"/>
          </a:xfrm>
        </p:spPr>
        <p:txBody>
          <a:bodyPr anchor="b">
            <a:normAutofit/>
          </a:bodyPr>
          <a:lstStyle>
            <a:lvl1pPr algn="l">
              <a:defRPr sz="3600">
                <a:solidFill>
                  <a:schemeClr val="tx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85D8054E-B702-F448-BD3A-90BBCF3A20D1}"/>
              </a:ext>
            </a:extLst>
          </p:cNvPr>
          <p:cNvSpPr>
            <a:spLocks noGrp="1"/>
          </p:cNvSpPr>
          <p:nvPr>
            <p:ph type="subTitle" idx="1"/>
          </p:nvPr>
        </p:nvSpPr>
        <p:spPr>
          <a:xfrm>
            <a:off x="1499616" y="5431536"/>
            <a:ext cx="4745736" cy="612648"/>
          </a:xfrm>
        </p:spPr>
        <p:txBody>
          <a:bodyPr>
            <a:normAutofit/>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cxnSp>
        <p:nvCxnSpPr>
          <p:cNvPr id="14" name="Straight Connector 13">
            <a:extLst>
              <a:ext uri="{FF2B5EF4-FFF2-40B4-BE49-F238E27FC236}">
                <a16:creationId xmlns:a16="http://schemas.microsoft.com/office/drawing/2014/main" id="{D855B206-2FFA-0C46-9B1E-3496F158FE2D}"/>
              </a:ext>
            </a:extLst>
          </p:cNvPr>
          <p:cNvCxnSpPr>
            <a:cxnSpLocks/>
          </p:cNvCxnSpPr>
          <p:nvPr userDrawn="1"/>
        </p:nvCxnSpPr>
        <p:spPr>
          <a:xfrm>
            <a:off x="1499616" y="4416552"/>
            <a:ext cx="1656000" cy="0"/>
          </a:xfrm>
          <a:prstGeom prst="line">
            <a:avLst/>
          </a:prstGeom>
          <a:ln w="34925" cap="rnd">
            <a:gradFill>
              <a:gsLst>
                <a:gs pos="0">
                  <a:srgbClr val="4E4FA9"/>
                </a:gs>
                <a:gs pos="95000">
                  <a:srgbClr val="A831D6"/>
                </a:gs>
              </a:gsLst>
              <a:lin ang="0" scaled="0"/>
            </a:gra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13222C3F-B76B-469C-9C74-A929300126AC}"/>
              </a:ext>
            </a:extLst>
          </p:cNvPr>
          <p:cNvSpPr>
            <a:spLocks noGrp="1"/>
          </p:cNvSpPr>
          <p:nvPr>
            <p:ph type="body" sz="quarter" idx="13" hasCustomPrompt="1"/>
          </p:nvPr>
        </p:nvSpPr>
        <p:spPr>
          <a:xfrm>
            <a:off x="1447840" y="6394547"/>
            <a:ext cx="3419475" cy="366318"/>
          </a:xfrm>
        </p:spPr>
        <p:txBody>
          <a:bodyPr lIns="91440" tIns="45720" rIns="91440" bIns="45720" anchor="ctr" anchorCtr="0"/>
          <a:lstStyle>
            <a:lvl1pPr marL="0" indent="0">
              <a:buNone/>
              <a:defRPr sz="900" b="1">
                <a:solidFill>
                  <a:srgbClr val="4E4FA9"/>
                </a:solidFill>
              </a:defRPr>
            </a:lvl1pPr>
          </a:lstStyle>
          <a:p>
            <a:pPr lvl="0"/>
            <a:r>
              <a:rPr lang="en-US" dirty="0"/>
              <a:t>DATE</a:t>
            </a:r>
          </a:p>
        </p:txBody>
      </p:sp>
      <p:pic>
        <p:nvPicPr>
          <p:cNvPr id="11" name="Riverbed Logo with R and Clearspace">
            <a:extLst>
              <a:ext uri="{FF2B5EF4-FFF2-40B4-BE49-F238E27FC236}">
                <a16:creationId xmlns:a16="http://schemas.microsoft.com/office/drawing/2014/main" id="{C1EFD0C6-96F9-4E52-9820-A694A0E49E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6198" y="6006084"/>
            <a:ext cx="2293397" cy="848424"/>
          </a:xfrm>
          <a:prstGeom prst="rect">
            <a:avLst/>
          </a:prstGeom>
        </p:spPr>
      </p:pic>
    </p:spTree>
    <p:extLst>
      <p:ext uri="{BB962C8B-B14F-4D97-AF65-F5344CB8AC3E}">
        <p14:creationId xmlns:p14="http://schemas.microsoft.com/office/powerpoint/2010/main" val="1058880974"/>
      </p:ext>
    </p:extLst>
  </p:cSld>
  <p:clrMapOvr>
    <a:masterClrMapping/>
  </p:clrMapOvr>
  <p:extLst>
    <p:ext uri="{DCECCB84-F9BA-43D5-87BE-67443E8EF086}">
      <p15:sldGuideLst xmlns:p15="http://schemas.microsoft.com/office/powerpoint/2012/main">
        <p15:guide id="1" pos="960">
          <p15:clr>
            <a:srgbClr val="FBAE40"/>
          </p15:clr>
        </p15:guide>
        <p15:guide id="2" orient="horz" pos="41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BFA0D8-9CA2-0F49-96DC-D298DEFF80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a:extLst>
              <a:ext uri="{FF2B5EF4-FFF2-40B4-BE49-F238E27FC236}">
                <a16:creationId xmlns:a16="http://schemas.microsoft.com/office/drawing/2014/main" id="{F05E1862-FCF4-4031-B82D-04C28FF54F53}"/>
              </a:ext>
            </a:extLst>
          </p:cNvPr>
          <p:cNvSpPr>
            <a:spLocks noGrp="1"/>
          </p:cNvSpPr>
          <p:nvPr>
            <p:ph type="ftr" sz="quarter" idx="11"/>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7A9E90FF-99F6-4541-8082-B59D8BB397A2}"/>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95206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a:xfrm>
            <a:off x="513408" y="375920"/>
            <a:ext cx="11079152"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74BFA0D8-9CA2-0F49-96DC-D298DEFF801B}"/>
              </a:ext>
            </a:extLst>
          </p:cNvPr>
          <p:cNvSpPr>
            <a:spLocks noGrp="1"/>
          </p:cNvSpPr>
          <p:nvPr>
            <p:ph idx="1"/>
          </p:nvPr>
        </p:nvSpPr>
        <p:spPr>
          <a:xfrm>
            <a:off x="513408" y="1625600"/>
            <a:ext cx="11079152" cy="4683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5">
            <a:extLst>
              <a:ext uri="{FF2B5EF4-FFF2-40B4-BE49-F238E27FC236}">
                <a16:creationId xmlns:a16="http://schemas.microsoft.com/office/drawing/2014/main" id="{00D995DE-C318-6B4E-B65F-1D39200AF66E}"/>
              </a:ext>
            </a:extLst>
          </p:cNvPr>
          <p:cNvSpPr>
            <a:spLocks noGrp="1"/>
          </p:cNvSpPr>
          <p:nvPr>
            <p:ph type="body" sz="quarter" idx="16" hasCustomPrompt="1"/>
          </p:nvPr>
        </p:nvSpPr>
        <p:spPr>
          <a:xfrm>
            <a:off x="512010" y="902018"/>
            <a:ext cx="11080550" cy="460468"/>
          </a:xfrm>
        </p:spPr>
        <p:txBody>
          <a:bodyPr/>
          <a:lstStyle>
            <a:lvl1pPr marL="0" indent="0">
              <a:buNone/>
              <a:defRPr sz="2800" b="0" spc="40" baseline="0">
                <a:solidFill>
                  <a:srgbClr val="4E4FA9"/>
                </a:solidFill>
              </a:defRPr>
            </a:lvl1pPr>
          </a:lstStyle>
          <a:p>
            <a:pPr lvl="0"/>
            <a:r>
              <a:rPr lang="en-US" dirty="0"/>
              <a:t>Add subtitle</a:t>
            </a:r>
          </a:p>
        </p:txBody>
      </p:sp>
      <p:sp>
        <p:nvSpPr>
          <p:cNvPr id="7" name="Footer Placeholder 6">
            <a:extLst>
              <a:ext uri="{FF2B5EF4-FFF2-40B4-BE49-F238E27FC236}">
                <a16:creationId xmlns:a16="http://schemas.microsoft.com/office/drawing/2014/main" id="{51EC0862-9E8F-4F4C-9E6A-8FCDC7E65980}"/>
              </a:ext>
            </a:extLst>
          </p:cNvPr>
          <p:cNvSpPr>
            <a:spLocks noGrp="1"/>
          </p:cNvSpPr>
          <p:nvPr>
            <p:ph type="ftr" sz="quarter" idx="18"/>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33417313-1DD1-40B6-A53C-8C21101DFA4D}"/>
              </a:ext>
            </a:extLst>
          </p:cNvPr>
          <p:cNvSpPr>
            <a:spLocks noGrp="1"/>
          </p:cNvSpPr>
          <p:nvPr>
            <p:ph type="sldNum" sz="quarter" idx="19"/>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82817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no Column 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513407" y="1635760"/>
            <a:ext cx="5308273"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187440" y="1635760"/>
            <a:ext cx="5435598"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CA9870FF-44D3-4367-AD09-E24760FF305D}"/>
              </a:ext>
            </a:extLst>
          </p:cNvPr>
          <p:cNvSpPr>
            <a:spLocks noGrp="1"/>
          </p:cNvSpPr>
          <p:nvPr>
            <p:ph type="ftr" sz="quarter" idx="11"/>
          </p:nvPr>
        </p:nvSpPr>
        <p:spPr/>
        <p:txBody>
          <a:bodyPr/>
          <a:lstStyle/>
          <a:p>
            <a:r>
              <a:rPr lang="en-US" dirty="0"/>
              <a:t>© 2023 Riverbed Technology LLC. All rights reserved.</a:t>
            </a:r>
          </a:p>
        </p:txBody>
      </p:sp>
      <p:sp>
        <p:nvSpPr>
          <p:cNvPr id="9" name="Slide Number Placeholder 8">
            <a:extLst>
              <a:ext uri="{FF2B5EF4-FFF2-40B4-BE49-F238E27FC236}">
                <a16:creationId xmlns:a16="http://schemas.microsoft.com/office/drawing/2014/main" id="{6B87DC35-D69E-4A51-8FC5-611A9C0E0126}"/>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70164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no Column Titles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513408" y="426720"/>
            <a:ext cx="11165174"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513407" y="1625600"/>
            <a:ext cx="5348903"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224301" y="1625600"/>
            <a:ext cx="5454290"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2" name="Straight Connector 11">
            <a:extLst>
              <a:ext uri="{FF2B5EF4-FFF2-40B4-BE49-F238E27FC236}">
                <a16:creationId xmlns:a16="http://schemas.microsoft.com/office/drawing/2014/main" id="{F02A9516-CEEB-E84C-87D3-A2F497D94CDD}"/>
              </a:ext>
            </a:extLst>
          </p:cNvPr>
          <p:cNvCxnSpPr>
            <a:cxnSpLocks/>
          </p:cNvCxnSpPr>
          <p:nvPr userDrawn="1"/>
        </p:nvCxnSpPr>
        <p:spPr>
          <a:xfrm>
            <a:off x="6048981" y="2121407"/>
            <a:ext cx="0" cy="3493008"/>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8358A58C-1D24-7745-8F44-BD08ED85353C}"/>
              </a:ext>
            </a:extLst>
          </p:cNvPr>
          <p:cNvSpPr>
            <a:spLocks noGrp="1"/>
          </p:cNvSpPr>
          <p:nvPr>
            <p:ph type="body" sz="quarter" idx="16" hasCustomPrompt="1"/>
          </p:nvPr>
        </p:nvSpPr>
        <p:spPr>
          <a:xfrm>
            <a:off x="513407" y="952818"/>
            <a:ext cx="11165175" cy="460468"/>
          </a:xfrm>
        </p:spPr>
        <p:txBody>
          <a:bodyPr/>
          <a:lstStyle>
            <a:lvl1pPr marL="0" indent="0">
              <a:buNone/>
              <a:defRPr sz="2800" b="0" spc="40" baseline="0">
                <a:solidFill>
                  <a:srgbClr val="4E4FA9"/>
                </a:solidFill>
              </a:defRPr>
            </a:lvl1pPr>
          </a:lstStyle>
          <a:p>
            <a:pPr lvl="0"/>
            <a:r>
              <a:rPr lang="en-US" dirty="0"/>
              <a:t>Add subtitle</a:t>
            </a:r>
          </a:p>
        </p:txBody>
      </p:sp>
      <p:sp>
        <p:nvSpPr>
          <p:cNvPr id="9" name="Footer Placeholder 8">
            <a:extLst>
              <a:ext uri="{FF2B5EF4-FFF2-40B4-BE49-F238E27FC236}">
                <a16:creationId xmlns:a16="http://schemas.microsoft.com/office/drawing/2014/main" id="{EEA5A9BF-DBE0-4524-A2BA-7FBCA7FE4D1D}"/>
              </a:ext>
            </a:extLst>
          </p:cNvPr>
          <p:cNvSpPr>
            <a:spLocks noGrp="1"/>
          </p:cNvSpPr>
          <p:nvPr>
            <p:ph type="ftr" sz="quarter" idx="18"/>
          </p:nvPr>
        </p:nvSpPr>
        <p:spPr/>
        <p:txBody>
          <a:bodyPr/>
          <a:lstStyle/>
          <a:p>
            <a:r>
              <a:rPr lang="en-US" dirty="0"/>
              <a:t>© 2023 Riverbed Technology LLC. All rights reserved.</a:t>
            </a:r>
          </a:p>
        </p:txBody>
      </p:sp>
      <p:sp>
        <p:nvSpPr>
          <p:cNvPr id="10" name="Slide Number Placeholder 9">
            <a:extLst>
              <a:ext uri="{FF2B5EF4-FFF2-40B4-BE49-F238E27FC236}">
                <a16:creationId xmlns:a16="http://schemas.microsoft.com/office/drawing/2014/main" id="{5FEAA07F-8E9F-4720-8608-EEB22A76183C}"/>
              </a:ext>
            </a:extLst>
          </p:cNvPr>
          <p:cNvSpPr>
            <a:spLocks noGrp="1"/>
          </p:cNvSpPr>
          <p:nvPr>
            <p:ph type="sldNum" sz="quarter" idx="19"/>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751667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vl4pPr>
              <a:defRPr sz="1800"/>
            </a:lvl4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550119" y="2117504"/>
            <a:ext cx="548640" cy="548640"/>
          </a:xfrm>
        </p:spPr>
        <p:txBody>
          <a:bodyPr/>
          <a:lstStyle>
            <a:lvl1pPr marL="0" indent="0">
              <a:buNone/>
              <a:defRPr sz="800"/>
            </a:lvl1pPr>
          </a:lstStyle>
          <a:p>
            <a:r>
              <a:rPr lang="en-GB"/>
              <a:t>Click icon to add picture</a:t>
            </a:r>
            <a:endParaRPr lang="en-US"/>
          </a:p>
        </p:txBody>
      </p:sp>
      <p:sp>
        <p:nvSpPr>
          <p:cNvPr id="12" name="Footer Placeholder 11">
            <a:extLst>
              <a:ext uri="{FF2B5EF4-FFF2-40B4-BE49-F238E27FC236}">
                <a16:creationId xmlns:a16="http://schemas.microsoft.com/office/drawing/2014/main" id="{D2E377AD-3E5C-45E3-8269-2E514E5CB55C}"/>
              </a:ext>
            </a:extLst>
          </p:cNvPr>
          <p:cNvSpPr>
            <a:spLocks noGrp="1"/>
          </p:cNvSpPr>
          <p:nvPr>
            <p:ph type="ftr" sz="quarter" idx="24"/>
          </p:nvPr>
        </p:nvSpPr>
        <p:spPr/>
        <p:txBody>
          <a:bodyPr/>
          <a:lstStyle/>
          <a:p>
            <a:r>
              <a:rPr lang="en-US" dirty="0"/>
              <a:t>© 2023 Riverbed Technology LLC. All rights reserved.</a:t>
            </a:r>
          </a:p>
        </p:txBody>
      </p:sp>
      <p:sp>
        <p:nvSpPr>
          <p:cNvPr id="13" name="Slide Number Placeholder 12">
            <a:extLst>
              <a:ext uri="{FF2B5EF4-FFF2-40B4-BE49-F238E27FC236}">
                <a16:creationId xmlns:a16="http://schemas.microsoft.com/office/drawing/2014/main" id="{01EF735D-B297-4AC4-B7CE-2023BD480611}"/>
              </a:ext>
            </a:extLst>
          </p:cNvPr>
          <p:cNvSpPr>
            <a:spLocks noGrp="1"/>
          </p:cNvSpPr>
          <p:nvPr>
            <p:ph type="sldNum" sz="quarter" idx="25"/>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504350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550119" y="2117504"/>
            <a:ext cx="548640" cy="548640"/>
          </a:xfrm>
        </p:spPr>
        <p:txBody>
          <a:bodyPr/>
          <a:lstStyle>
            <a:lvl1pPr marL="0" indent="0">
              <a:buNone/>
              <a:defRPr sz="800"/>
            </a:lvl1pPr>
          </a:lstStyle>
          <a:p>
            <a:r>
              <a:rPr lang="en-GB"/>
              <a:t>Click icon to add picture</a:t>
            </a:r>
            <a:endParaRPr lang="en-US"/>
          </a:p>
        </p:txBody>
      </p:sp>
      <p:sp>
        <p:nvSpPr>
          <p:cNvPr id="14" name="Text Placeholder 5">
            <a:extLst>
              <a:ext uri="{FF2B5EF4-FFF2-40B4-BE49-F238E27FC236}">
                <a16:creationId xmlns:a16="http://schemas.microsoft.com/office/drawing/2014/main" id="{E86E8A4A-3F5A-3A48-AF50-086AE5C87AF0}"/>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059A0769-4C08-4A97-8119-4157ECF14860}"/>
              </a:ext>
            </a:extLst>
          </p:cNvPr>
          <p:cNvSpPr>
            <a:spLocks noGrp="1"/>
          </p:cNvSpPr>
          <p:nvPr>
            <p:ph type="ftr" sz="quarter" idx="24"/>
          </p:nvPr>
        </p:nvSpPr>
        <p:spPr/>
        <p:txBody>
          <a:bodyPr/>
          <a:lstStyle/>
          <a:p>
            <a:r>
              <a:rPr lang="en-US" dirty="0"/>
              <a:t>© 2023 Riverbed Technology LLC. All rights reserved.</a:t>
            </a:r>
          </a:p>
        </p:txBody>
      </p:sp>
      <p:sp>
        <p:nvSpPr>
          <p:cNvPr id="13" name="Slide Number Placeholder 12">
            <a:extLst>
              <a:ext uri="{FF2B5EF4-FFF2-40B4-BE49-F238E27FC236}">
                <a16:creationId xmlns:a16="http://schemas.microsoft.com/office/drawing/2014/main" id="{217FEBD9-5409-4036-9BD7-CB03DB3388BA}"/>
              </a:ext>
            </a:extLst>
          </p:cNvPr>
          <p:cNvSpPr>
            <a:spLocks noGrp="1"/>
          </p:cNvSpPr>
          <p:nvPr>
            <p:ph type="sldNum" sz="quarter" idx="25"/>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194174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Oval 13">
            <a:extLst>
              <a:ext uri="{FF2B5EF4-FFF2-40B4-BE49-F238E27FC236}">
                <a16:creationId xmlns:a16="http://schemas.microsoft.com/office/drawing/2014/main" id="{1AF90094-1ED9-6144-AD7B-CF01D6DFF824}"/>
              </a:ext>
            </a:extLst>
          </p:cNvPr>
          <p:cNvSpPr/>
          <p:nvPr userDrawn="1"/>
        </p:nvSpPr>
        <p:spPr>
          <a:xfrm>
            <a:off x="65690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15" name="Oval 14">
            <a:extLst>
              <a:ext uri="{FF2B5EF4-FFF2-40B4-BE49-F238E27FC236}">
                <a16:creationId xmlns:a16="http://schemas.microsoft.com/office/drawing/2014/main" id="{25BBB79C-34FF-3745-BE0D-392FD475D168}"/>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10" name="Footer Placeholder 9">
            <a:extLst>
              <a:ext uri="{FF2B5EF4-FFF2-40B4-BE49-F238E27FC236}">
                <a16:creationId xmlns:a16="http://schemas.microsoft.com/office/drawing/2014/main" id="{EEFD1457-9F2E-4CB7-85E9-07C1F68920D4}"/>
              </a:ext>
            </a:extLst>
          </p:cNvPr>
          <p:cNvSpPr>
            <a:spLocks noGrp="1"/>
          </p:cNvSpPr>
          <p:nvPr>
            <p:ph type="ftr" sz="quarter" idx="19"/>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6964865D-8D1E-4E6B-B268-C9358C48266C}"/>
              </a:ext>
            </a:extLst>
          </p:cNvPr>
          <p:cNvSpPr>
            <a:spLocks noGrp="1"/>
          </p:cNvSpPr>
          <p:nvPr>
            <p:ph type="sldNum" sz="quarter" idx="20"/>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517749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Text Placeholder 5">
            <a:extLst>
              <a:ext uri="{FF2B5EF4-FFF2-40B4-BE49-F238E27FC236}">
                <a16:creationId xmlns:a16="http://schemas.microsoft.com/office/drawing/2014/main" id="{E86E8A4A-3F5A-3A48-AF50-086AE5C87AF0}"/>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3" name="Oval 12">
            <a:extLst>
              <a:ext uri="{FF2B5EF4-FFF2-40B4-BE49-F238E27FC236}">
                <a16:creationId xmlns:a16="http://schemas.microsoft.com/office/drawing/2014/main" id="{867CC408-4595-C94F-98F3-EAB2C89EA4D2}"/>
              </a:ext>
            </a:extLst>
          </p:cNvPr>
          <p:cNvSpPr/>
          <p:nvPr userDrawn="1"/>
        </p:nvSpPr>
        <p:spPr>
          <a:xfrm>
            <a:off x="65690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15" name="Oval 14">
            <a:extLst>
              <a:ext uri="{FF2B5EF4-FFF2-40B4-BE49-F238E27FC236}">
                <a16:creationId xmlns:a16="http://schemas.microsoft.com/office/drawing/2014/main" id="{DFAEC754-8D28-174C-9512-7A10EE7E2F0D}"/>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10" name="Footer Placeholder 9">
            <a:extLst>
              <a:ext uri="{FF2B5EF4-FFF2-40B4-BE49-F238E27FC236}">
                <a16:creationId xmlns:a16="http://schemas.microsoft.com/office/drawing/2014/main" id="{3C3B0766-D7AD-40A7-B64D-081477F57A82}"/>
              </a:ext>
            </a:extLst>
          </p:cNvPr>
          <p:cNvSpPr>
            <a:spLocks noGrp="1"/>
          </p:cNvSpPr>
          <p:nvPr>
            <p:ph type="ftr" sz="quarter" idx="19"/>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97027352-1E61-484B-AE4F-FCDE2FD3C5E2}"/>
              </a:ext>
            </a:extLst>
          </p:cNvPr>
          <p:cNvSpPr>
            <a:spLocks noGrp="1"/>
          </p:cNvSpPr>
          <p:nvPr>
            <p:ph type="sldNum" sz="quarter" idx="20"/>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33611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819302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4498848"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p:txBody>
      </p:sp>
      <p:sp>
        <p:nvSpPr>
          <p:cNvPr id="12" name="Footer Placeholder 11">
            <a:extLst>
              <a:ext uri="{FF2B5EF4-FFF2-40B4-BE49-F238E27FC236}">
                <a16:creationId xmlns:a16="http://schemas.microsoft.com/office/drawing/2014/main" id="{39C8A54B-F637-4160-BCE8-F705768DAFC5}"/>
              </a:ext>
            </a:extLst>
          </p:cNvPr>
          <p:cNvSpPr>
            <a:spLocks noGrp="1"/>
          </p:cNvSpPr>
          <p:nvPr>
            <p:ph type="ftr" sz="quarter" idx="27"/>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FB435D62-E320-4564-8A4B-22E02D4DB8B8}"/>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533927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819302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4498848"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18" name="Text Placeholder 5">
            <a:extLst>
              <a:ext uri="{FF2B5EF4-FFF2-40B4-BE49-F238E27FC236}">
                <a16:creationId xmlns:a16="http://schemas.microsoft.com/office/drawing/2014/main" id="{BC7EE130-3992-F14D-917B-AD87469E37E9}"/>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89BB21CC-925B-4E06-856D-DA6BC8616661}"/>
              </a:ext>
            </a:extLst>
          </p:cNvPr>
          <p:cNvSpPr>
            <a:spLocks noGrp="1"/>
          </p:cNvSpPr>
          <p:nvPr>
            <p:ph type="ftr" sz="quarter" idx="27"/>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A949B434-F712-43C7-BF54-507358A1557B}"/>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5337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1">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3B9AE8-9CAB-44E4-B0CD-E62DD77A4AC9}"/>
              </a:ext>
            </a:extLst>
          </p:cNvPr>
          <p:cNvSpPr/>
          <p:nvPr userDrawn="1"/>
        </p:nvSpPr>
        <p:spPr>
          <a:xfrm>
            <a:off x="0" y="0"/>
            <a:ext cx="12192000" cy="6281928"/>
          </a:xfrm>
          <a:prstGeom prst="rect">
            <a:avLst/>
          </a:prstGeom>
          <a:gradFill>
            <a:gsLst>
              <a:gs pos="15000">
                <a:srgbClr val="4E4FA9"/>
              </a:gs>
              <a:gs pos="100000">
                <a:srgbClr val="A831D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anchor="b">
            <a:normAutofit/>
          </a:bodyPr>
          <a:lstStyle>
            <a:lvl1pPr>
              <a:defRPr sz="4000">
                <a:solidFill>
                  <a:srgbClr val="FFFFFF"/>
                </a:solidFill>
              </a:defRPr>
            </a:lvl1pPr>
          </a:lstStyle>
          <a:p>
            <a:r>
              <a:rPr lang="en-GB"/>
              <a:t>Click to edit Master title style</a:t>
            </a:r>
            <a:endParaRPr lang="en-US"/>
          </a:p>
        </p:txBody>
      </p:sp>
      <p:sp>
        <p:nvSpPr>
          <p:cNvPr id="32" name="Footer Placeholder 31">
            <a:extLst>
              <a:ext uri="{FF2B5EF4-FFF2-40B4-BE49-F238E27FC236}">
                <a16:creationId xmlns:a16="http://schemas.microsoft.com/office/drawing/2014/main" id="{1BF216DB-1E15-4054-A673-5A40EB7F71E2}"/>
              </a:ext>
            </a:extLst>
          </p:cNvPr>
          <p:cNvSpPr>
            <a:spLocks noGrp="1"/>
          </p:cNvSpPr>
          <p:nvPr>
            <p:ph type="ftr" sz="quarter" idx="11"/>
          </p:nvPr>
        </p:nvSpPr>
        <p:spPr/>
        <p:txBody>
          <a:bodyPr/>
          <a:lstStyle/>
          <a:p>
            <a:r>
              <a:rPr lang="en-US" dirty="0"/>
              <a:t>© 2023 Riverbed Technology LLC. All rights reserved.</a:t>
            </a:r>
          </a:p>
        </p:txBody>
      </p:sp>
      <p:sp>
        <p:nvSpPr>
          <p:cNvPr id="33" name="Slide Number Placeholder 32">
            <a:extLst>
              <a:ext uri="{FF2B5EF4-FFF2-40B4-BE49-F238E27FC236}">
                <a16:creationId xmlns:a16="http://schemas.microsoft.com/office/drawing/2014/main" id="{66205327-CD68-449C-A3FB-973644715FE6}"/>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126271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21" name="Oval 20">
            <a:extLst>
              <a:ext uri="{FF2B5EF4-FFF2-40B4-BE49-F238E27FC236}">
                <a16:creationId xmlns:a16="http://schemas.microsoft.com/office/drawing/2014/main" id="{91C50939-2303-664B-8B81-77D96C4609ED}"/>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22" name="Oval 21">
            <a:extLst>
              <a:ext uri="{FF2B5EF4-FFF2-40B4-BE49-F238E27FC236}">
                <a16:creationId xmlns:a16="http://schemas.microsoft.com/office/drawing/2014/main" id="{77346A1B-B2A9-974E-98DE-602EB05ED1F9}"/>
              </a:ext>
            </a:extLst>
          </p:cNvPr>
          <p:cNvSpPr/>
          <p:nvPr userDrawn="1"/>
        </p:nvSpPr>
        <p:spPr>
          <a:xfrm>
            <a:off x="45116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24" name="Oval 23">
            <a:extLst>
              <a:ext uri="{FF2B5EF4-FFF2-40B4-BE49-F238E27FC236}">
                <a16:creationId xmlns:a16="http://schemas.microsoft.com/office/drawing/2014/main" id="{4FF15D02-380E-E248-94AB-1D167B34F7A5}"/>
              </a:ext>
            </a:extLst>
          </p:cNvPr>
          <p:cNvSpPr/>
          <p:nvPr userDrawn="1"/>
        </p:nvSpPr>
        <p:spPr>
          <a:xfrm>
            <a:off x="8211932" y="2029624"/>
            <a:ext cx="614362" cy="614362"/>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10" name="Footer Placeholder 9">
            <a:extLst>
              <a:ext uri="{FF2B5EF4-FFF2-40B4-BE49-F238E27FC236}">
                <a16:creationId xmlns:a16="http://schemas.microsoft.com/office/drawing/2014/main" id="{77D156FA-72E6-46FE-AB8D-47508935EE92}"/>
              </a:ext>
            </a:extLst>
          </p:cNvPr>
          <p:cNvSpPr>
            <a:spLocks noGrp="1"/>
          </p:cNvSpPr>
          <p:nvPr>
            <p:ph type="ftr" sz="quarter" idx="27"/>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CBA157FC-C054-461F-8CE9-6DB3F6D18830}"/>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74722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21" name="Oval 20">
            <a:extLst>
              <a:ext uri="{FF2B5EF4-FFF2-40B4-BE49-F238E27FC236}">
                <a16:creationId xmlns:a16="http://schemas.microsoft.com/office/drawing/2014/main" id="{91C50939-2303-664B-8B81-77D96C4609ED}"/>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22" name="Oval 21">
            <a:extLst>
              <a:ext uri="{FF2B5EF4-FFF2-40B4-BE49-F238E27FC236}">
                <a16:creationId xmlns:a16="http://schemas.microsoft.com/office/drawing/2014/main" id="{77346A1B-B2A9-974E-98DE-602EB05ED1F9}"/>
              </a:ext>
            </a:extLst>
          </p:cNvPr>
          <p:cNvSpPr/>
          <p:nvPr userDrawn="1"/>
        </p:nvSpPr>
        <p:spPr>
          <a:xfrm>
            <a:off x="45116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24" name="Oval 23">
            <a:extLst>
              <a:ext uri="{FF2B5EF4-FFF2-40B4-BE49-F238E27FC236}">
                <a16:creationId xmlns:a16="http://schemas.microsoft.com/office/drawing/2014/main" id="{4FF15D02-380E-E248-94AB-1D167B34F7A5}"/>
              </a:ext>
            </a:extLst>
          </p:cNvPr>
          <p:cNvSpPr/>
          <p:nvPr userDrawn="1"/>
        </p:nvSpPr>
        <p:spPr>
          <a:xfrm>
            <a:off x="8211932" y="2029624"/>
            <a:ext cx="614362" cy="614362"/>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18" name="Text Placeholder 5">
            <a:extLst>
              <a:ext uri="{FF2B5EF4-FFF2-40B4-BE49-F238E27FC236}">
                <a16:creationId xmlns:a16="http://schemas.microsoft.com/office/drawing/2014/main" id="{5297E852-00F7-7445-89D6-3FBCFE74C513}"/>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0" name="Footer Placeholder 9">
            <a:extLst>
              <a:ext uri="{FF2B5EF4-FFF2-40B4-BE49-F238E27FC236}">
                <a16:creationId xmlns:a16="http://schemas.microsoft.com/office/drawing/2014/main" id="{4161DA65-E42E-4019-A852-B53EB1A765C1}"/>
              </a:ext>
            </a:extLst>
          </p:cNvPr>
          <p:cNvSpPr>
            <a:spLocks noGrp="1"/>
          </p:cNvSpPr>
          <p:nvPr>
            <p:ph type="ftr" sz="quarter" idx="27"/>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0C0677C7-BA1F-4386-95DC-CE8485D68012}"/>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813025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437376"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62102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926287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2" name="Footer Placeholder 11">
            <a:extLst>
              <a:ext uri="{FF2B5EF4-FFF2-40B4-BE49-F238E27FC236}">
                <a16:creationId xmlns:a16="http://schemas.microsoft.com/office/drawing/2014/main" id="{4667DABA-76AB-4188-A5A4-F8CDA29608CC}"/>
              </a:ext>
            </a:extLst>
          </p:cNvPr>
          <p:cNvSpPr>
            <a:spLocks noGrp="1"/>
          </p:cNvSpPr>
          <p:nvPr>
            <p:ph type="ftr" sz="quarter" idx="30"/>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5515B59D-F20E-478A-857B-0C7BCDD45FE9}"/>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9618924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437376"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62102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926287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7" name="Text Placeholder 5">
            <a:extLst>
              <a:ext uri="{FF2B5EF4-FFF2-40B4-BE49-F238E27FC236}">
                <a16:creationId xmlns:a16="http://schemas.microsoft.com/office/drawing/2014/main" id="{6CB7223B-1AFF-074B-B6E3-9840F9D152DA}"/>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F957A74C-72B1-4C89-8AED-168FF555953D}"/>
              </a:ext>
            </a:extLst>
          </p:cNvPr>
          <p:cNvSpPr>
            <a:spLocks noGrp="1"/>
          </p:cNvSpPr>
          <p:nvPr>
            <p:ph type="ftr" sz="quarter" idx="30"/>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EF21886F-9900-4B94-9B86-73A7852B8EE9}"/>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276673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42" name="Oval 41">
            <a:extLst>
              <a:ext uri="{FF2B5EF4-FFF2-40B4-BE49-F238E27FC236}">
                <a16:creationId xmlns:a16="http://schemas.microsoft.com/office/drawing/2014/main" id="{55B89D3B-C6F5-E34C-B585-59B99B63A237}"/>
              </a:ext>
            </a:extLst>
          </p:cNvPr>
          <p:cNvSpPr/>
          <p:nvPr userDrawn="1"/>
        </p:nvSpPr>
        <p:spPr>
          <a:xfrm>
            <a:off x="803275" y="2106140"/>
            <a:ext cx="540893" cy="540893"/>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43" name="Oval 42">
            <a:extLst>
              <a:ext uri="{FF2B5EF4-FFF2-40B4-BE49-F238E27FC236}">
                <a16:creationId xmlns:a16="http://schemas.microsoft.com/office/drawing/2014/main" id="{2BD7E702-9765-7643-A87C-3AEFF8C878D7}"/>
              </a:ext>
            </a:extLst>
          </p:cNvPr>
          <p:cNvSpPr/>
          <p:nvPr userDrawn="1"/>
        </p:nvSpPr>
        <p:spPr>
          <a:xfrm>
            <a:off x="3621024" y="2106140"/>
            <a:ext cx="540893" cy="540893"/>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44" name="Oval 43">
            <a:extLst>
              <a:ext uri="{FF2B5EF4-FFF2-40B4-BE49-F238E27FC236}">
                <a16:creationId xmlns:a16="http://schemas.microsoft.com/office/drawing/2014/main" id="{FE954120-1FB2-504F-8875-D218C021B11D}"/>
              </a:ext>
            </a:extLst>
          </p:cNvPr>
          <p:cNvSpPr/>
          <p:nvPr userDrawn="1"/>
        </p:nvSpPr>
        <p:spPr>
          <a:xfrm>
            <a:off x="6437376" y="2103092"/>
            <a:ext cx="540893" cy="540893"/>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45" name="Oval 44">
            <a:extLst>
              <a:ext uri="{FF2B5EF4-FFF2-40B4-BE49-F238E27FC236}">
                <a16:creationId xmlns:a16="http://schemas.microsoft.com/office/drawing/2014/main" id="{8CA75B0F-2126-CE48-A163-9246234E7C39}"/>
              </a:ext>
            </a:extLst>
          </p:cNvPr>
          <p:cNvSpPr/>
          <p:nvPr userDrawn="1"/>
        </p:nvSpPr>
        <p:spPr>
          <a:xfrm>
            <a:off x="9262872" y="2103436"/>
            <a:ext cx="540893" cy="540893"/>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10" name="Footer Placeholder 9">
            <a:extLst>
              <a:ext uri="{FF2B5EF4-FFF2-40B4-BE49-F238E27FC236}">
                <a16:creationId xmlns:a16="http://schemas.microsoft.com/office/drawing/2014/main" id="{A9C1C26C-65F3-48FF-9350-C756589365A1}"/>
              </a:ext>
            </a:extLst>
          </p:cNvPr>
          <p:cNvSpPr>
            <a:spLocks noGrp="1"/>
          </p:cNvSpPr>
          <p:nvPr>
            <p:ph type="ftr" sz="quarter" idx="30"/>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5E8591E3-1929-42B7-B19F-356C63DFA771}"/>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455077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7" name="Text Placeholder 5">
            <a:extLst>
              <a:ext uri="{FF2B5EF4-FFF2-40B4-BE49-F238E27FC236}">
                <a16:creationId xmlns:a16="http://schemas.microsoft.com/office/drawing/2014/main" id="{AB14ED2D-0242-0B40-93FF-B2A38FCDDDCB}"/>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27" name="Oval 26">
            <a:extLst>
              <a:ext uri="{FF2B5EF4-FFF2-40B4-BE49-F238E27FC236}">
                <a16:creationId xmlns:a16="http://schemas.microsoft.com/office/drawing/2014/main" id="{DB5E78F4-4410-F04B-80BF-B80E3147766F}"/>
              </a:ext>
            </a:extLst>
          </p:cNvPr>
          <p:cNvSpPr/>
          <p:nvPr userDrawn="1"/>
        </p:nvSpPr>
        <p:spPr>
          <a:xfrm>
            <a:off x="803275" y="2106140"/>
            <a:ext cx="540893" cy="540893"/>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28" name="Oval 27">
            <a:extLst>
              <a:ext uri="{FF2B5EF4-FFF2-40B4-BE49-F238E27FC236}">
                <a16:creationId xmlns:a16="http://schemas.microsoft.com/office/drawing/2014/main" id="{6792F992-66E4-2545-9085-62DC37980C54}"/>
              </a:ext>
            </a:extLst>
          </p:cNvPr>
          <p:cNvSpPr/>
          <p:nvPr userDrawn="1"/>
        </p:nvSpPr>
        <p:spPr>
          <a:xfrm>
            <a:off x="3621024" y="2106140"/>
            <a:ext cx="540893" cy="540893"/>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29" name="Oval 28">
            <a:extLst>
              <a:ext uri="{FF2B5EF4-FFF2-40B4-BE49-F238E27FC236}">
                <a16:creationId xmlns:a16="http://schemas.microsoft.com/office/drawing/2014/main" id="{9422BBA7-EF4B-4D4D-ADAE-167209DD4459}"/>
              </a:ext>
            </a:extLst>
          </p:cNvPr>
          <p:cNvSpPr/>
          <p:nvPr userDrawn="1"/>
        </p:nvSpPr>
        <p:spPr>
          <a:xfrm>
            <a:off x="6437376" y="2103092"/>
            <a:ext cx="540893" cy="540893"/>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30" name="Oval 29">
            <a:extLst>
              <a:ext uri="{FF2B5EF4-FFF2-40B4-BE49-F238E27FC236}">
                <a16:creationId xmlns:a16="http://schemas.microsoft.com/office/drawing/2014/main" id="{EACF89FF-9242-C543-A5F8-4D4BDCC70B16}"/>
              </a:ext>
            </a:extLst>
          </p:cNvPr>
          <p:cNvSpPr/>
          <p:nvPr userDrawn="1"/>
        </p:nvSpPr>
        <p:spPr>
          <a:xfrm>
            <a:off x="9262872" y="2103436"/>
            <a:ext cx="540893" cy="540893"/>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10" name="Footer Placeholder 9">
            <a:extLst>
              <a:ext uri="{FF2B5EF4-FFF2-40B4-BE49-F238E27FC236}">
                <a16:creationId xmlns:a16="http://schemas.microsoft.com/office/drawing/2014/main" id="{6D916A38-11ED-467C-B78C-A3EDDCE7F45C}"/>
              </a:ext>
            </a:extLst>
          </p:cNvPr>
          <p:cNvSpPr>
            <a:spLocks noGrp="1"/>
          </p:cNvSpPr>
          <p:nvPr>
            <p:ph type="ftr" sz="quarter" idx="30"/>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4E21C705-7890-459B-B603-C4B6BA8297FC}"/>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309199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531266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07238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757123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4" name="Picture Placeholder 4">
            <a:extLst>
              <a:ext uri="{FF2B5EF4-FFF2-40B4-BE49-F238E27FC236}">
                <a16:creationId xmlns:a16="http://schemas.microsoft.com/office/drawing/2014/main" id="{1597FDB5-5065-8A44-8307-5EEC9BE06352}"/>
              </a:ext>
            </a:extLst>
          </p:cNvPr>
          <p:cNvSpPr>
            <a:spLocks noGrp="1"/>
          </p:cNvSpPr>
          <p:nvPr>
            <p:ph type="pic" sz="quarter" idx="29"/>
          </p:nvPr>
        </p:nvSpPr>
        <p:spPr>
          <a:xfrm>
            <a:off x="9829800" y="2127504"/>
            <a:ext cx="548640" cy="548640"/>
          </a:xfrm>
        </p:spPr>
        <p:txBody>
          <a:bodyPr/>
          <a:lstStyle>
            <a:lvl1pPr marL="0" indent="0">
              <a:buNone/>
              <a:defRPr sz="800"/>
            </a:lvl1pPr>
          </a:lstStyle>
          <a:p>
            <a:r>
              <a:rPr lang="en-GB"/>
              <a:t>Click icon to add picture</a:t>
            </a:r>
            <a:endParaRPr lang="en-US"/>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2" name="Footer Placeholder 11">
            <a:extLst>
              <a:ext uri="{FF2B5EF4-FFF2-40B4-BE49-F238E27FC236}">
                <a16:creationId xmlns:a16="http://schemas.microsoft.com/office/drawing/2014/main" id="{79C7C78E-4FB5-4B2A-AADB-8A3C46067C8B}"/>
              </a:ext>
            </a:extLst>
          </p:cNvPr>
          <p:cNvSpPr>
            <a:spLocks noGrp="1"/>
          </p:cNvSpPr>
          <p:nvPr>
            <p:ph type="ftr" sz="quarter" idx="33"/>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6C8D95BA-65BA-458B-838A-D598A2A7F281}"/>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3563422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531266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07238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757123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4" name="Picture Placeholder 4">
            <a:extLst>
              <a:ext uri="{FF2B5EF4-FFF2-40B4-BE49-F238E27FC236}">
                <a16:creationId xmlns:a16="http://schemas.microsoft.com/office/drawing/2014/main" id="{1597FDB5-5065-8A44-8307-5EEC9BE06352}"/>
              </a:ext>
            </a:extLst>
          </p:cNvPr>
          <p:cNvSpPr>
            <a:spLocks noGrp="1"/>
          </p:cNvSpPr>
          <p:nvPr>
            <p:ph type="pic" sz="quarter" idx="29"/>
          </p:nvPr>
        </p:nvSpPr>
        <p:spPr>
          <a:xfrm>
            <a:off x="9829800" y="2127504"/>
            <a:ext cx="548640" cy="548640"/>
          </a:xfrm>
        </p:spPr>
        <p:txBody>
          <a:bodyPr/>
          <a:lstStyle>
            <a:lvl1pPr marL="0" indent="0">
              <a:buNone/>
              <a:defRPr sz="800"/>
            </a:lvl1pPr>
          </a:lstStyle>
          <a:p>
            <a:r>
              <a:rPr lang="en-GB"/>
              <a:t>Click icon to add picture</a:t>
            </a:r>
            <a:endParaRPr lang="en-US"/>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1" name="Text Placeholder 5">
            <a:extLst>
              <a:ext uri="{FF2B5EF4-FFF2-40B4-BE49-F238E27FC236}">
                <a16:creationId xmlns:a16="http://schemas.microsoft.com/office/drawing/2014/main" id="{6DDD2CC2-9D0B-8247-9B84-E9048308287E}"/>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57305A7D-E47F-42BE-873E-4A225A34C23F}"/>
              </a:ext>
            </a:extLst>
          </p:cNvPr>
          <p:cNvSpPr>
            <a:spLocks noGrp="1"/>
          </p:cNvSpPr>
          <p:nvPr>
            <p:ph type="ftr" sz="quarter" idx="33"/>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0443439D-9751-44BE-B8B2-6FA8F93C960A}"/>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314317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39" name="Oval 38">
            <a:extLst>
              <a:ext uri="{FF2B5EF4-FFF2-40B4-BE49-F238E27FC236}">
                <a16:creationId xmlns:a16="http://schemas.microsoft.com/office/drawing/2014/main" id="{5AB3B5D6-1ADD-0343-B18A-E6D7B077365A}"/>
              </a:ext>
            </a:extLst>
          </p:cNvPr>
          <p:cNvSpPr/>
          <p:nvPr userDrawn="1"/>
        </p:nvSpPr>
        <p:spPr>
          <a:xfrm>
            <a:off x="803275" y="2087852"/>
            <a:ext cx="559181" cy="559181"/>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40" name="Oval 39">
            <a:extLst>
              <a:ext uri="{FF2B5EF4-FFF2-40B4-BE49-F238E27FC236}">
                <a16:creationId xmlns:a16="http://schemas.microsoft.com/office/drawing/2014/main" id="{A2708B2B-0803-444C-82D3-CBBFBDDE85CD}"/>
              </a:ext>
            </a:extLst>
          </p:cNvPr>
          <p:cNvSpPr/>
          <p:nvPr userDrawn="1"/>
        </p:nvSpPr>
        <p:spPr>
          <a:xfrm>
            <a:off x="3072384" y="2087852"/>
            <a:ext cx="559181" cy="559181"/>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41" name="Oval 40">
            <a:extLst>
              <a:ext uri="{FF2B5EF4-FFF2-40B4-BE49-F238E27FC236}">
                <a16:creationId xmlns:a16="http://schemas.microsoft.com/office/drawing/2014/main" id="{CE715A66-C5B0-FF47-B303-859DDFDCF961}"/>
              </a:ext>
            </a:extLst>
          </p:cNvPr>
          <p:cNvSpPr/>
          <p:nvPr userDrawn="1"/>
        </p:nvSpPr>
        <p:spPr>
          <a:xfrm>
            <a:off x="5312664" y="2084804"/>
            <a:ext cx="559181" cy="559181"/>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42" name="Oval 41">
            <a:extLst>
              <a:ext uri="{FF2B5EF4-FFF2-40B4-BE49-F238E27FC236}">
                <a16:creationId xmlns:a16="http://schemas.microsoft.com/office/drawing/2014/main" id="{714FC06F-52CA-8D42-875D-E2DFD2FC6864}"/>
              </a:ext>
            </a:extLst>
          </p:cNvPr>
          <p:cNvSpPr/>
          <p:nvPr userDrawn="1"/>
        </p:nvSpPr>
        <p:spPr>
          <a:xfrm>
            <a:off x="7571232" y="2085148"/>
            <a:ext cx="559181" cy="559181"/>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43" name="Oval 42">
            <a:extLst>
              <a:ext uri="{FF2B5EF4-FFF2-40B4-BE49-F238E27FC236}">
                <a16:creationId xmlns:a16="http://schemas.microsoft.com/office/drawing/2014/main" id="{766B677B-1668-3347-AF7E-E383DE41634B}"/>
              </a:ext>
            </a:extLst>
          </p:cNvPr>
          <p:cNvSpPr/>
          <p:nvPr userDrawn="1"/>
        </p:nvSpPr>
        <p:spPr>
          <a:xfrm>
            <a:off x="9829800" y="2084832"/>
            <a:ext cx="559181" cy="559181"/>
          </a:xfrm>
          <a:prstGeom prst="ellipse">
            <a:avLst/>
          </a:prstGeom>
          <a:noFill/>
          <a:ln w="38100">
            <a:solidFill>
              <a:srgbClr val="F7B5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7B54C"/>
                </a:solidFill>
              </a:rPr>
              <a:t>5</a:t>
            </a:r>
          </a:p>
        </p:txBody>
      </p:sp>
      <p:sp>
        <p:nvSpPr>
          <p:cNvPr id="10" name="Footer Placeholder 9">
            <a:extLst>
              <a:ext uri="{FF2B5EF4-FFF2-40B4-BE49-F238E27FC236}">
                <a16:creationId xmlns:a16="http://schemas.microsoft.com/office/drawing/2014/main" id="{50B5968F-FB21-4AB2-9A93-6DEA9C016566}"/>
              </a:ext>
            </a:extLst>
          </p:cNvPr>
          <p:cNvSpPr>
            <a:spLocks noGrp="1"/>
          </p:cNvSpPr>
          <p:nvPr>
            <p:ph type="ftr" sz="quarter" idx="33"/>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62D40C52-497D-4430-A288-01ADCF823BFD}"/>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5137920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39" name="Oval 38">
            <a:extLst>
              <a:ext uri="{FF2B5EF4-FFF2-40B4-BE49-F238E27FC236}">
                <a16:creationId xmlns:a16="http://schemas.microsoft.com/office/drawing/2014/main" id="{5AB3B5D6-1ADD-0343-B18A-E6D7B077365A}"/>
              </a:ext>
            </a:extLst>
          </p:cNvPr>
          <p:cNvSpPr/>
          <p:nvPr userDrawn="1"/>
        </p:nvSpPr>
        <p:spPr>
          <a:xfrm>
            <a:off x="803275" y="2087852"/>
            <a:ext cx="559181" cy="559181"/>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40" name="Oval 39">
            <a:extLst>
              <a:ext uri="{FF2B5EF4-FFF2-40B4-BE49-F238E27FC236}">
                <a16:creationId xmlns:a16="http://schemas.microsoft.com/office/drawing/2014/main" id="{A2708B2B-0803-444C-82D3-CBBFBDDE85CD}"/>
              </a:ext>
            </a:extLst>
          </p:cNvPr>
          <p:cNvSpPr/>
          <p:nvPr userDrawn="1"/>
        </p:nvSpPr>
        <p:spPr>
          <a:xfrm>
            <a:off x="3072384" y="2087852"/>
            <a:ext cx="559181" cy="559181"/>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41" name="Oval 40">
            <a:extLst>
              <a:ext uri="{FF2B5EF4-FFF2-40B4-BE49-F238E27FC236}">
                <a16:creationId xmlns:a16="http://schemas.microsoft.com/office/drawing/2014/main" id="{CE715A66-C5B0-FF47-B303-859DDFDCF961}"/>
              </a:ext>
            </a:extLst>
          </p:cNvPr>
          <p:cNvSpPr/>
          <p:nvPr userDrawn="1"/>
        </p:nvSpPr>
        <p:spPr>
          <a:xfrm>
            <a:off x="5312664" y="2084804"/>
            <a:ext cx="559181" cy="559181"/>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42" name="Oval 41">
            <a:extLst>
              <a:ext uri="{FF2B5EF4-FFF2-40B4-BE49-F238E27FC236}">
                <a16:creationId xmlns:a16="http://schemas.microsoft.com/office/drawing/2014/main" id="{714FC06F-52CA-8D42-875D-E2DFD2FC6864}"/>
              </a:ext>
            </a:extLst>
          </p:cNvPr>
          <p:cNvSpPr/>
          <p:nvPr userDrawn="1"/>
        </p:nvSpPr>
        <p:spPr>
          <a:xfrm>
            <a:off x="7571232" y="2085148"/>
            <a:ext cx="559181" cy="559181"/>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43" name="Oval 42">
            <a:extLst>
              <a:ext uri="{FF2B5EF4-FFF2-40B4-BE49-F238E27FC236}">
                <a16:creationId xmlns:a16="http://schemas.microsoft.com/office/drawing/2014/main" id="{766B677B-1668-3347-AF7E-E383DE41634B}"/>
              </a:ext>
            </a:extLst>
          </p:cNvPr>
          <p:cNvSpPr/>
          <p:nvPr userDrawn="1"/>
        </p:nvSpPr>
        <p:spPr>
          <a:xfrm>
            <a:off x="9829800" y="2084832"/>
            <a:ext cx="559181" cy="559181"/>
          </a:xfrm>
          <a:prstGeom prst="ellipse">
            <a:avLst/>
          </a:prstGeom>
          <a:noFill/>
          <a:ln w="38100">
            <a:solidFill>
              <a:srgbClr val="F7B5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7B54C"/>
                </a:solidFill>
              </a:rPr>
              <a:t>5</a:t>
            </a:r>
          </a:p>
        </p:txBody>
      </p:sp>
      <p:sp>
        <p:nvSpPr>
          <p:cNvPr id="44" name="Text Placeholder 5">
            <a:extLst>
              <a:ext uri="{FF2B5EF4-FFF2-40B4-BE49-F238E27FC236}">
                <a16:creationId xmlns:a16="http://schemas.microsoft.com/office/drawing/2014/main" id="{F70354A5-191F-FF4E-8AD4-4F67B711F06E}"/>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0" name="Footer Placeholder 9">
            <a:extLst>
              <a:ext uri="{FF2B5EF4-FFF2-40B4-BE49-F238E27FC236}">
                <a16:creationId xmlns:a16="http://schemas.microsoft.com/office/drawing/2014/main" id="{0E59E22B-1753-4130-9360-C4826E9CC29C}"/>
              </a:ext>
            </a:extLst>
          </p:cNvPr>
          <p:cNvSpPr>
            <a:spLocks noGrp="1"/>
          </p:cNvSpPr>
          <p:nvPr>
            <p:ph type="ftr" sz="quarter" idx="33"/>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95B6DBE1-C1B3-4F9C-9FAF-0AFA619F1C9B}"/>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69662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F4F7A98-7653-447D-BC84-949936BD3E05}"/>
              </a:ext>
            </a:extLst>
          </p:cNvPr>
          <p:cNvSpPr/>
          <p:nvPr userDrawn="1"/>
        </p:nvSpPr>
        <p:spPr>
          <a:xfrm>
            <a:off x="-1" y="0"/>
            <a:ext cx="12192000" cy="6281928"/>
          </a:xfrm>
          <a:prstGeom prst="rect">
            <a:avLst/>
          </a:prstGeom>
          <a:gradFill>
            <a:gsLst>
              <a:gs pos="25000">
                <a:srgbClr val="A831D6"/>
              </a:gs>
              <a:gs pos="100000">
                <a:srgbClr val="E100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vert="horz" lIns="0" tIns="0" rIns="0" bIns="0" rtlCol="0" anchor="b">
            <a:normAutofit/>
          </a:bodyPr>
          <a:lstStyle>
            <a:lvl1pPr>
              <a:defRPr lang="en-US" sz="4000">
                <a:solidFill>
                  <a:srgbClr val="FFFFFF"/>
                </a:solidFill>
              </a:defRPr>
            </a:lvl1pPr>
          </a:lstStyle>
          <a:p>
            <a:pPr lvl="0"/>
            <a:r>
              <a:rPr lang="en-GB"/>
              <a:t>Click to edit Master title style</a:t>
            </a:r>
            <a:endParaRPr lang="en-US"/>
          </a:p>
        </p:txBody>
      </p:sp>
      <p:sp>
        <p:nvSpPr>
          <p:cNvPr id="13" name="Footer Placeholder 12">
            <a:extLst>
              <a:ext uri="{FF2B5EF4-FFF2-40B4-BE49-F238E27FC236}">
                <a16:creationId xmlns:a16="http://schemas.microsoft.com/office/drawing/2014/main" id="{54226504-D514-4CF3-BDEC-957A5868F8D8}"/>
              </a:ext>
            </a:extLst>
          </p:cNvPr>
          <p:cNvSpPr>
            <a:spLocks noGrp="1"/>
          </p:cNvSpPr>
          <p:nvPr>
            <p:ph type="ftr" sz="quarter" idx="11"/>
          </p:nvPr>
        </p:nvSpPr>
        <p:spPr/>
        <p:txBody>
          <a:bodyPr/>
          <a:lstStyle/>
          <a:p>
            <a:r>
              <a:rPr lang="en-US" dirty="0"/>
              <a:t>© 2023 Riverbed Technology LLC. All rights reserved.</a:t>
            </a:r>
          </a:p>
        </p:txBody>
      </p:sp>
      <p:sp>
        <p:nvSpPr>
          <p:cNvPr id="14" name="Slide Number Placeholder 13">
            <a:extLst>
              <a:ext uri="{FF2B5EF4-FFF2-40B4-BE49-F238E27FC236}">
                <a16:creationId xmlns:a16="http://schemas.microsoft.com/office/drawing/2014/main" id="{820B3F6A-7800-464D-93D2-C3E304F1C5A6}"/>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932857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Image Left with Keyline + Title + Conten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71E3F374-7D83-7445-8397-2D2EAE382A8D}"/>
              </a:ext>
            </a:extLst>
          </p:cNvPr>
          <p:cNvSpPr>
            <a:spLocks noGrp="1"/>
          </p:cNvSpPr>
          <p:nvPr>
            <p:ph type="body" sz="quarter" idx="13"/>
          </p:nvPr>
        </p:nvSpPr>
        <p:spPr>
          <a:xfrm>
            <a:off x="6251575" y="1773238"/>
            <a:ext cx="5113338" cy="4032250"/>
          </a:xfrm>
        </p:spPr>
        <p:txBody>
          <a:bodyPr/>
          <a:lstStyle>
            <a:lvl1pPr>
              <a:defRPr sz="22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itle 13">
            <a:extLst>
              <a:ext uri="{FF2B5EF4-FFF2-40B4-BE49-F238E27FC236}">
                <a16:creationId xmlns:a16="http://schemas.microsoft.com/office/drawing/2014/main" id="{07C4F883-5BF8-3747-8DDB-EDCD94F14A21}"/>
              </a:ext>
            </a:extLst>
          </p:cNvPr>
          <p:cNvSpPr>
            <a:spLocks noGrp="1"/>
          </p:cNvSpPr>
          <p:nvPr>
            <p:ph type="title" hasCustomPrompt="1"/>
          </p:nvPr>
        </p:nvSpPr>
        <p:spPr>
          <a:xfrm>
            <a:off x="6251576" y="549275"/>
            <a:ext cx="5113338" cy="704851"/>
          </a:xfrm>
        </p:spPr>
        <p:txBody>
          <a:bodyPr/>
          <a:lstStyle/>
          <a:p>
            <a:r>
              <a:rPr lang="en-US" dirty="0"/>
              <a:t>Add Title</a:t>
            </a:r>
          </a:p>
        </p:txBody>
      </p:sp>
      <p:sp>
        <p:nvSpPr>
          <p:cNvPr id="7" name="Picture Placeholder 4">
            <a:extLst>
              <a:ext uri="{FF2B5EF4-FFF2-40B4-BE49-F238E27FC236}">
                <a16:creationId xmlns:a16="http://schemas.microsoft.com/office/drawing/2014/main" id="{598FF4DD-D882-6C4C-A91A-40919EF7DCAD}"/>
              </a:ext>
            </a:extLst>
          </p:cNvPr>
          <p:cNvSpPr>
            <a:spLocks noGrp="1"/>
          </p:cNvSpPr>
          <p:nvPr>
            <p:ph type="pic" sz="quarter" idx="15"/>
          </p:nvPr>
        </p:nvSpPr>
        <p:spPr>
          <a:xfrm>
            <a:off x="685945" y="941388"/>
            <a:ext cx="4398962" cy="4864098"/>
          </a:xfrm>
        </p:spPr>
        <p:txBody>
          <a:bodyPr/>
          <a:lstStyle>
            <a:lvl1pPr marL="0" indent="0">
              <a:buNone/>
              <a:defRPr/>
            </a:lvl1pPr>
          </a:lstStyle>
          <a:p>
            <a:r>
              <a:rPr lang="en-GB"/>
              <a:t>Click icon to add picture</a:t>
            </a:r>
            <a:endParaRPr lang="en-US"/>
          </a:p>
        </p:txBody>
      </p:sp>
      <p:sp>
        <p:nvSpPr>
          <p:cNvPr id="8" name="Round Diagonal Corner Rectangle 7">
            <a:extLst>
              <a:ext uri="{FF2B5EF4-FFF2-40B4-BE49-F238E27FC236}">
                <a16:creationId xmlns:a16="http://schemas.microsoft.com/office/drawing/2014/main" id="{18CE5AC3-DB54-864F-B025-5220F48F92D6}"/>
              </a:ext>
            </a:extLst>
          </p:cNvPr>
          <p:cNvSpPr/>
          <p:nvPr userDrawn="1"/>
        </p:nvSpPr>
        <p:spPr>
          <a:xfrm flipH="1">
            <a:off x="313371" y="549275"/>
            <a:ext cx="4068000" cy="4549198"/>
          </a:xfrm>
          <a:prstGeom prst="round2Diag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a:extLst>
              <a:ext uri="{FF2B5EF4-FFF2-40B4-BE49-F238E27FC236}">
                <a16:creationId xmlns:a16="http://schemas.microsoft.com/office/drawing/2014/main" id="{3BF8702A-DE7B-4038-9897-ADB4A1794B19}"/>
              </a:ext>
            </a:extLst>
          </p:cNvPr>
          <p:cNvSpPr>
            <a:spLocks noGrp="1"/>
          </p:cNvSpPr>
          <p:nvPr>
            <p:ph type="ftr" sz="quarter" idx="17"/>
          </p:nvPr>
        </p:nvSpPr>
        <p:spPr/>
        <p:txBody>
          <a:bodyPr/>
          <a:lstStyle/>
          <a:p>
            <a:r>
              <a:rPr lang="en-US" dirty="0"/>
              <a:t>© 2023 Riverbed Technology LLC. All rights reserved.</a:t>
            </a:r>
          </a:p>
        </p:txBody>
      </p:sp>
      <p:sp>
        <p:nvSpPr>
          <p:cNvPr id="10" name="Slide Number Placeholder 9">
            <a:extLst>
              <a:ext uri="{FF2B5EF4-FFF2-40B4-BE49-F238E27FC236}">
                <a16:creationId xmlns:a16="http://schemas.microsoft.com/office/drawing/2014/main" id="{F63E1AA7-4C3F-4A7D-8CCE-3E918D15E8F9}"/>
              </a:ext>
            </a:extLst>
          </p:cNvPr>
          <p:cNvSpPr>
            <a:spLocks noGrp="1"/>
          </p:cNvSpPr>
          <p:nvPr>
            <p:ph type="sldNum" sz="quarter" idx="1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3055079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0/50 Image Right with Keyline + Title + Content">
    <p:spTree>
      <p:nvGrpSpPr>
        <p:cNvPr id="1" name=""/>
        <p:cNvGrpSpPr/>
        <p:nvPr/>
      </p:nvGrpSpPr>
      <p:grpSpPr>
        <a:xfrm>
          <a:off x="0" y="0"/>
          <a:ext cx="0" cy="0"/>
          <a:chOff x="0" y="0"/>
          <a:chExt cx="0" cy="0"/>
        </a:xfrm>
      </p:grpSpPr>
      <p:sp>
        <p:nvSpPr>
          <p:cNvPr id="9" name="Text Placeholder 12">
            <a:extLst>
              <a:ext uri="{FF2B5EF4-FFF2-40B4-BE49-F238E27FC236}">
                <a16:creationId xmlns:a16="http://schemas.microsoft.com/office/drawing/2014/main" id="{079F113A-1EAA-2645-9748-62725385CC14}"/>
              </a:ext>
            </a:extLst>
          </p:cNvPr>
          <p:cNvSpPr>
            <a:spLocks noGrp="1"/>
          </p:cNvSpPr>
          <p:nvPr>
            <p:ph type="body" sz="quarter" idx="13"/>
          </p:nvPr>
        </p:nvSpPr>
        <p:spPr>
          <a:xfrm>
            <a:off x="803275" y="1773238"/>
            <a:ext cx="5113338" cy="4032250"/>
          </a:xfrm>
        </p:spPr>
        <p:txBody>
          <a:bodyPr/>
          <a:lstStyle>
            <a:lvl1pPr>
              <a:defRPr sz="22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itle 13">
            <a:extLst>
              <a:ext uri="{FF2B5EF4-FFF2-40B4-BE49-F238E27FC236}">
                <a16:creationId xmlns:a16="http://schemas.microsoft.com/office/drawing/2014/main" id="{269FB8CA-BC6A-7142-9D9F-A0EA5E7B4A7F}"/>
              </a:ext>
            </a:extLst>
          </p:cNvPr>
          <p:cNvSpPr>
            <a:spLocks noGrp="1"/>
          </p:cNvSpPr>
          <p:nvPr>
            <p:ph type="title" hasCustomPrompt="1"/>
          </p:nvPr>
        </p:nvSpPr>
        <p:spPr>
          <a:xfrm>
            <a:off x="803276" y="549275"/>
            <a:ext cx="5113338" cy="704851"/>
          </a:xfrm>
        </p:spPr>
        <p:txBody>
          <a:bodyPr/>
          <a:lstStyle/>
          <a:p>
            <a:r>
              <a:rPr lang="en-US" dirty="0"/>
              <a:t>Add Title</a:t>
            </a:r>
          </a:p>
        </p:txBody>
      </p:sp>
      <p:sp>
        <p:nvSpPr>
          <p:cNvPr id="11" name="Picture Placeholder 4">
            <a:extLst>
              <a:ext uri="{FF2B5EF4-FFF2-40B4-BE49-F238E27FC236}">
                <a16:creationId xmlns:a16="http://schemas.microsoft.com/office/drawing/2014/main" id="{083E42FB-3522-2748-8C16-7D4361698446}"/>
              </a:ext>
            </a:extLst>
          </p:cNvPr>
          <p:cNvSpPr>
            <a:spLocks noGrp="1"/>
          </p:cNvSpPr>
          <p:nvPr>
            <p:ph type="pic" sz="quarter" idx="15"/>
          </p:nvPr>
        </p:nvSpPr>
        <p:spPr>
          <a:xfrm>
            <a:off x="6989763" y="941388"/>
            <a:ext cx="4398962" cy="4864098"/>
          </a:xfrm>
        </p:spPr>
        <p:txBody>
          <a:bodyPr/>
          <a:lstStyle>
            <a:lvl1pPr marL="0" indent="0">
              <a:buNone/>
              <a:defRPr/>
            </a:lvl1pPr>
          </a:lstStyle>
          <a:p>
            <a:r>
              <a:rPr lang="en-GB"/>
              <a:t>Click icon to add picture</a:t>
            </a:r>
            <a:endParaRPr lang="en-US"/>
          </a:p>
        </p:txBody>
      </p:sp>
      <p:sp>
        <p:nvSpPr>
          <p:cNvPr id="12" name="Round Diagonal Corner Rectangle 11">
            <a:extLst>
              <a:ext uri="{FF2B5EF4-FFF2-40B4-BE49-F238E27FC236}">
                <a16:creationId xmlns:a16="http://schemas.microsoft.com/office/drawing/2014/main" id="{53184923-C0DB-0845-A134-76C48AD80644}"/>
              </a:ext>
            </a:extLst>
          </p:cNvPr>
          <p:cNvSpPr/>
          <p:nvPr userDrawn="1"/>
        </p:nvSpPr>
        <p:spPr>
          <a:xfrm flipH="1">
            <a:off x="7328912" y="549274"/>
            <a:ext cx="4398961" cy="4864097"/>
          </a:xfrm>
          <a:prstGeom prst="round2Diag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7BEA04EA-4446-40EF-8ACD-90300B5055C1}"/>
              </a:ext>
            </a:extLst>
          </p:cNvPr>
          <p:cNvSpPr>
            <a:spLocks noGrp="1"/>
          </p:cNvSpPr>
          <p:nvPr>
            <p:ph type="ftr" sz="quarter" idx="17"/>
          </p:nvPr>
        </p:nvSpPr>
        <p:spPr/>
        <p:txBody>
          <a:bodyPr/>
          <a:lstStyle/>
          <a:p>
            <a:r>
              <a:rPr lang="en-US" dirty="0"/>
              <a:t>© 2023 Riverbed Technology LLC. All rights reserved.</a:t>
            </a:r>
          </a:p>
        </p:txBody>
      </p:sp>
      <p:sp>
        <p:nvSpPr>
          <p:cNvPr id="6" name="Slide Number Placeholder 5">
            <a:extLst>
              <a:ext uri="{FF2B5EF4-FFF2-40B4-BE49-F238E27FC236}">
                <a16:creationId xmlns:a16="http://schemas.microsoft.com/office/drawing/2014/main" id="{7C683ED9-8C35-48C1-A108-732CB48BD28E}"/>
              </a:ext>
            </a:extLst>
          </p:cNvPr>
          <p:cNvSpPr>
            <a:spLocks noGrp="1"/>
          </p:cNvSpPr>
          <p:nvPr>
            <p:ph type="sldNum" sz="quarter" idx="1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967159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Bub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6" name="Straight Arrow Connector 5">
            <a:extLst>
              <a:ext uri="{FF2B5EF4-FFF2-40B4-BE49-F238E27FC236}">
                <a16:creationId xmlns:a16="http://schemas.microsoft.com/office/drawing/2014/main" id="{24748407-2475-1741-A90D-FB0C29A60C49}"/>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64EE5E2-A650-204D-9CA2-15BDB0C98BFD}"/>
              </a:ext>
            </a:extLst>
          </p:cNvPr>
          <p:cNvSpPr/>
          <p:nvPr userDrawn="1"/>
        </p:nvSpPr>
        <p:spPr>
          <a:xfrm>
            <a:off x="1819655" y="2368296"/>
            <a:ext cx="1956816" cy="1956816"/>
          </a:xfrm>
          <a:prstGeom prst="ellipse">
            <a:avLst/>
          </a:prstGeom>
          <a:gradFill>
            <a:gsLst>
              <a:gs pos="100000">
                <a:srgbClr val="A831D6"/>
              </a:gs>
              <a:gs pos="15000">
                <a:srgbClr val="4E4FA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0E22C949-B1E3-CF47-B485-47D5AAC2B5AB}"/>
              </a:ext>
            </a:extLst>
          </p:cNvPr>
          <p:cNvSpPr/>
          <p:nvPr userDrawn="1"/>
        </p:nvSpPr>
        <p:spPr>
          <a:xfrm>
            <a:off x="5102352" y="2368296"/>
            <a:ext cx="1956816" cy="1956816"/>
          </a:xfrm>
          <a:prstGeom prst="ellipse">
            <a:avLst/>
          </a:prstGeom>
          <a:gradFill>
            <a:gsLst>
              <a:gs pos="100000">
                <a:srgbClr val="E10098"/>
              </a:gs>
              <a:gs pos="20000">
                <a:srgbClr val="A831D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0891123-2C01-904D-AACC-A9A60825D731}"/>
              </a:ext>
            </a:extLst>
          </p:cNvPr>
          <p:cNvSpPr/>
          <p:nvPr userDrawn="1"/>
        </p:nvSpPr>
        <p:spPr>
          <a:xfrm>
            <a:off x="8375904" y="2368296"/>
            <a:ext cx="1956816" cy="1956816"/>
          </a:xfrm>
          <a:prstGeom prst="ellipse">
            <a:avLst/>
          </a:prstGeom>
          <a:gradFill>
            <a:gsLst>
              <a:gs pos="100000">
                <a:srgbClr val="F7B54C"/>
              </a:gs>
              <a:gs pos="25000">
                <a:srgbClr val="FE735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83DA26B3-9283-AE41-A80C-24030C1EBD6C}"/>
              </a:ext>
            </a:extLst>
          </p:cNvPr>
          <p:cNvSpPr>
            <a:spLocks noGrp="1"/>
          </p:cNvSpPr>
          <p:nvPr>
            <p:ph type="body" sz="quarter" idx="16"/>
          </p:nvPr>
        </p:nvSpPr>
        <p:spPr>
          <a:xfrm>
            <a:off x="1984248"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34" name="Text Placeholder 32">
            <a:extLst>
              <a:ext uri="{FF2B5EF4-FFF2-40B4-BE49-F238E27FC236}">
                <a16:creationId xmlns:a16="http://schemas.microsoft.com/office/drawing/2014/main" id="{AA97B96D-808F-344F-BA46-9AD4660A578D}"/>
              </a:ext>
            </a:extLst>
          </p:cNvPr>
          <p:cNvSpPr>
            <a:spLocks noGrp="1"/>
          </p:cNvSpPr>
          <p:nvPr>
            <p:ph type="body" sz="quarter" idx="17"/>
          </p:nvPr>
        </p:nvSpPr>
        <p:spPr>
          <a:xfrm>
            <a:off x="5266944"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35" name="Text Placeholder 32">
            <a:extLst>
              <a:ext uri="{FF2B5EF4-FFF2-40B4-BE49-F238E27FC236}">
                <a16:creationId xmlns:a16="http://schemas.microsoft.com/office/drawing/2014/main" id="{826CF7EC-1734-3345-8D58-34640BD29EBE}"/>
              </a:ext>
            </a:extLst>
          </p:cNvPr>
          <p:cNvSpPr>
            <a:spLocks noGrp="1"/>
          </p:cNvSpPr>
          <p:nvPr>
            <p:ph type="body" sz="quarter" idx="18"/>
          </p:nvPr>
        </p:nvSpPr>
        <p:spPr>
          <a:xfrm>
            <a:off x="8540496"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37" name="Text Placeholder 36">
            <a:extLst>
              <a:ext uri="{FF2B5EF4-FFF2-40B4-BE49-F238E27FC236}">
                <a16:creationId xmlns:a16="http://schemas.microsoft.com/office/drawing/2014/main" id="{AC855BB3-E747-F145-A93F-2CF0B3CC299B}"/>
              </a:ext>
            </a:extLst>
          </p:cNvPr>
          <p:cNvSpPr>
            <a:spLocks noGrp="1"/>
          </p:cNvSpPr>
          <p:nvPr>
            <p:ph type="body" sz="quarter" idx="19"/>
          </p:nvPr>
        </p:nvSpPr>
        <p:spPr>
          <a:xfrm>
            <a:off x="1759045" y="4544569"/>
            <a:ext cx="2078037" cy="365116"/>
          </a:xfrm>
        </p:spPr>
        <p:txBody>
          <a:bodyPr/>
          <a:lstStyle>
            <a:lvl1pPr marL="0" indent="0" algn="ctr">
              <a:buFont typeface="Arial" panose="020B0604020202020204" pitchFamily="34" charset="0"/>
              <a:buNone/>
              <a:defRPr sz="2000">
                <a:solidFill>
                  <a:srgbClr val="4E4FA9"/>
                </a:solidFill>
              </a:defRPr>
            </a:lvl1pPr>
          </a:lstStyle>
          <a:p>
            <a:pPr lvl="0"/>
            <a:r>
              <a:rPr lang="en-GB"/>
              <a:t>Click to edit Master text styles</a:t>
            </a:r>
          </a:p>
        </p:txBody>
      </p:sp>
      <p:sp>
        <p:nvSpPr>
          <p:cNvPr id="38" name="Text Placeholder 36">
            <a:extLst>
              <a:ext uri="{FF2B5EF4-FFF2-40B4-BE49-F238E27FC236}">
                <a16:creationId xmlns:a16="http://schemas.microsoft.com/office/drawing/2014/main" id="{CD96E7CA-4542-7649-9E32-5CFD133E85E5}"/>
              </a:ext>
            </a:extLst>
          </p:cNvPr>
          <p:cNvSpPr>
            <a:spLocks noGrp="1"/>
          </p:cNvSpPr>
          <p:nvPr>
            <p:ph type="body" sz="quarter" idx="20"/>
          </p:nvPr>
        </p:nvSpPr>
        <p:spPr>
          <a:xfrm>
            <a:off x="1759045" y="5010911"/>
            <a:ext cx="2078037" cy="996613"/>
          </a:xfrm>
        </p:spPr>
        <p:txBody>
          <a:bodyPr/>
          <a:lstStyle>
            <a:lvl1pPr marL="0" indent="0" algn="ctr">
              <a:buFont typeface="Arial" panose="020B0604020202020204" pitchFamily="34" charset="0"/>
              <a:buNone/>
              <a:defRPr sz="1600">
                <a:solidFill>
                  <a:schemeClr val="tx1"/>
                </a:solidFill>
              </a:defRPr>
            </a:lvl1pPr>
          </a:lstStyle>
          <a:p>
            <a:pPr lvl="0"/>
            <a:r>
              <a:rPr lang="en-GB"/>
              <a:t>Click to edit Master text styles</a:t>
            </a:r>
          </a:p>
        </p:txBody>
      </p:sp>
      <p:sp>
        <p:nvSpPr>
          <p:cNvPr id="39" name="Text Placeholder 36">
            <a:extLst>
              <a:ext uri="{FF2B5EF4-FFF2-40B4-BE49-F238E27FC236}">
                <a16:creationId xmlns:a16="http://schemas.microsoft.com/office/drawing/2014/main" id="{7CBFF707-1CAE-754C-A9BE-4B18584AC420}"/>
              </a:ext>
            </a:extLst>
          </p:cNvPr>
          <p:cNvSpPr>
            <a:spLocks noGrp="1"/>
          </p:cNvSpPr>
          <p:nvPr>
            <p:ph type="body" sz="quarter" idx="21"/>
          </p:nvPr>
        </p:nvSpPr>
        <p:spPr>
          <a:xfrm>
            <a:off x="5051236" y="4544568"/>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40" name="Text Placeholder 36">
            <a:extLst>
              <a:ext uri="{FF2B5EF4-FFF2-40B4-BE49-F238E27FC236}">
                <a16:creationId xmlns:a16="http://schemas.microsoft.com/office/drawing/2014/main" id="{BD8846AD-0642-4547-B375-A441EDACBFF8}"/>
              </a:ext>
            </a:extLst>
          </p:cNvPr>
          <p:cNvSpPr>
            <a:spLocks noGrp="1"/>
          </p:cNvSpPr>
          <p:nvPr>
            <p:ph type="body" sz="quarter" idx="22"/>
          </p:nvPr>
        </p:nvSpPr>
        <p:spPr>
          <a:xfrm>
            <a:off x="505123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41" name="Text Placeholder 36">
            <a:extLst>
              <a:ext uri="{FF2B5EF4-FFF2-40B4-BE49-F238E27FC236}">
                <a16:creationId xmlns:a16="http://schemas.microsoft.com/office/drawing/2014/main" id="{58BF629A-54BD-0F45-AE39-FBE1890B5942}"/>
              </a:ext>
            </a:extLst>
          </p:cNvPr>
          <p:cNvSpPr>
            <a:spLocks noGrp="1"/>
          </p:cNvSpPr>
          <p:nvPr>
            <p:ph type="body" sz="quarter" idx="23"/>
          </p:nvPr>
        </p:nvSpPr>
        <p:spPr>
          <a:xfrm>
            <a:off x="8315704" y="4544568"/>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42" name="Text Placeholder 36">
            <a:extLst>
              <a:ext uri="{FF2B5EF4-FFF2-40B4-BE49-F238E27FC236}">
                <a16:creationId xmlns:a16="http://schemas.microsoft.com/office/drawing/2014/main" id="{9AE0AE1E-9247-4D46-BCEA-0C0A34A0BC8F}"/>
              </a:ext>
            </a:extLst>
          </p:cNvPr>
          <p:cNvSpPr>
            <a:spLocks noGrp="1"/>
          </p:cNvSpPr>
          <p:nvPr>
            <p:ph type="body" sz="quarter" idx="24"/>
          </p:nvPr>
        </p:nvSpPr>
        <p:spPr>
          <a:xfrm>
            <a:off x="8315704"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7" name="Footer Placeholder 6">
            <a:extLst>
              <a:ext uri="{FF2B5EF4-FFF2-40B4-BE49-F238E27FC236}">
                <a16:creationId xmlns:a16="http://schemas.microsoft.com/office/drawing/2014/main" id="{ED7BA2FE-89E5-4160-B678-9C867503364E}"/>
              </a:ext>
            </a:extLst>
          </p:cNvPr>
          <p:cNvSpPr>
            <a:spLocks noGrp="1"/>
          </p:cNvSpPr>
          <p:nvPr>
            <p:ph type="ftr" sz="quarter" idx="26"/>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7A2098C9-29EE-4CA8-AEF6-5188D06C9599}"/>
              </a:ext>
            </a:extLst>
          </p:cNvPr>
          <p:cNvSpPr>
            <a:spLocks noGrp="1"/>
          </p:cNvSpPr>
          <p:nvPr>
            <p:ph type="sldNum" sz="quarter" idx="27"/>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2593077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ircle">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24748407-2475-1741-A90D-FB0C29A60C49}"/>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44A2EF6-9632-8541-BA6C-73DCF5D2E29E}"/>
              </a:ext>
            </a:extLst>
          </p:cNvPr>
          <p:cNvSpPr/>
          <p:nvPr userDrawn="1"/>
        </p:nvSpPr>
        <p:spPr>
          <a:xfrm>
            <a:off x="1838025" y="2368296"/>
            <a:ext cx="1956816" cy="1956816"/>
          </a:xfrm>
          <a:prstGeom prst="ellipse">
            <a:avLst/>
          </a:prstGeom>
          <a:solidFill>
            <a:schemeClr val="bg1"/>
          </a:solidFill>
          <a:ln w="69850">
            <a:gradFill>
              <a:gsLst>
                <a:gs pos="15000">
                  <a:srgbClr val="4E4FA9"/>
                </a:gs>
                <a:gs pos="100000">
                  <a:srgbClr val="A831D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738F1585-5CC1-3146-B692-CC84850CF6F8}"/>
              </a:ext>
            </a:extLst>
          </p:cNvPr>
          <p:cNvSpPr/>
          <p:nvPr userDrawn="1"/>
        </p:nvSpPr>
        <p:spPr>
          <a:xfrm>
            <a:off x="5102352" y="2368296"/>
            <a:ext cx="1956816" cy="1956816"/>
          </a:xfrm>
          <a:prstGeom prst="ellipse">
            <a:avLst/>
          </a:prstGeom>
          <a:solidFill>
            <a:schemeClr val="bg1"/>
          </a:solidFill>
          <a:ln w="69850">
            <a:gradFill>
              <a:gsLst>
                <a:gs pos="20000">
                  <a:srgbClr val="A831D6"/>
                </a:gs>
                <a:gs pos="100000">
                  <a:srgbClr val="E10098"/>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8E46CCA5-FFEA-A546-A4AF-E501706EBF01}"/>
              </a:ext>
            </a:extLst>
          </p:cNvPr>
          <p:cNvSpPr/>
          <p:nvPr userDrawn="1"/>
        </p:nvSpPr>
        <p:spPr>
          <a:xfrm>
            <a:off x="8375904" y="2368296"/>
            <a:ext cx="1956816" cy="1956816"/>
          </a:xfrm>
          <a:prstGeom prst="ellipse">
            <a:avLst/>
          </a:prstGeom>
          <a:solidFill>
            <a:schemeClr val="bg1"/>
          </a:solidFill>
          <a:ln w="69850">
            <a:gradFill>
              <a:gsLst>
                <a:gs pos="25000">
                  <a:srgbClr val="FE7351"/>
                </a:gs>
                <a:gs pos="100000">
                  <a:srgbClr val="F7B54C"/>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sp>
        <p:nvSpPr>
          <p:cNvPr id="12" name="Graphic 28">
            <a:extLst>
              <a:ext uri="{FF2B5EF4-FFF2-40B4-BE49-F238E27FC236}">
                <a16:creationId xmlns:a16="http://schemas.microsoft.com/office/drawing/2014/main" id="{D66C989B-19C1-A34D-BD7D-660EAB01FE8E}"/>
              </a:ext>
            </a:extLst>
          </p:cNvPr>
          <p:cNvSpPr>
            <a:spLocks noChangeAspect="1"/>
          </p:cNvSpPr>
          <p:nvPr/>
        </p:nvSpPr>
        <p:spPr>
          <a:xfrm>
            <a:off x="7138935" y="2704709"/>
            <a:ext cx="709105" cy="520127"/>
          </a:xfrm>
          <a:custGeom>
            <a:avLst/>
            <a:gdLst>
              <a:gd name="connsiteX0" fmla="*/ 207759 w 897829"/>
              <a:gd name="connsiteY0" fmla="*/ 242535 h 658557"/>
              <a:gd name="connsiteX1" fmla="*/ 328130 w 897829"/>
              <a:gd name="connsiteY1" fmla="*/ 122247 h 658557"/>
              <a:gd name="connsiteX2" fmla="*/ 207759 w 897829"/>
              <a:gd name="connsiteY2" fmla="*/ 1877 h 658557"/>
              <a:gd name="connsiteX3" fmla="*/ 87390 w 897829"/>
              <a:gd name="connsiteY3" fmla="*/ 122247 h 658557"/>
              <a:gd name="connsiteX4" fmla="*/ 207759 w 897829"/>
              <a:gd name="connsiteY4" fmla="*/ 242535 h 658557"/>
              <a:gd name="connsiteX5" fmla="*/ 207759 w 897829"/>
              <a:gd name="connsiteY5" fmla="*/ 26161 h 658557"/>
              <a:gd name="connsiteX6" fmla="*/ 303846 w 897829"/>
              <a:gd name="connsiteY6" fmla="*/ 122247 h 658557"/>
              <a:gd name="connsiteX7" fmla="*/ 207759 w 897829"/>
              <a:gd name="connsiteY7" fmla="*/ 218251 h 658557"/>
              <a:gd name="connsiteX8" fmla="*/ 111675 w 897829"/>
              <a:gd name="connsiteY8" fmla="*/ 122247 h 658557"/>
              <a:gd name="connsiteX9" fmla="*/ 207759 w 897829"/>
              <a:gd name="connsiteY9" fmla="*/ 26404 h 658557"/>
              <a:gd name="connsiteX10" fmla="*/ 686407 w 897829"/>
              <a:gd name="connsiteY10" fmla="*/ 249416 h 658557"/>
              <a:gd name="connsiteX11" fmla="*/ 804590 w 897829"/>
              <a:gd name="connsiteY11" fmla="*/ 131151 h 658557"/>
              <a:gd name="connsiteX12" fmla="*/ 686407 w 897829"/>
              <a:gd name="connsiteY12" fmla="*/ 12967 h 658557"/>
              <a:gd name="connsiteX13" fmla="*/ 568222 w 897829"/>
              <a:gd name="connsiteY13" fmla="*/ 131151 h 658557"/>
              <a:gd name="connsiteX14" fmla="*/ 686407 w 897829"/>
              <a:gd name="connsiteY14" fmla="*/ 249659 h 658557"/>
              <a:gd name="connsiteX15" fmla="*/ 686407 w 897829"/>
              <a:gd name="connsiteY15" fmla="*/ 37251 h 658557"/>
              <a:gd name="connsiteX16" fmla="*/ 780306 w 897829"/>
              <a:gd name="connsiteY16" fmla="*/ 131151 h 658557"/>
              <a:gd name="connsiteX17" fmla="*/ 686407 w 897829"/>
              <a:gd name="connsiteY17" fmla="*/ 225131 h 658557"/>
              <a:gd name="connsiteX18" fmla="*/ 592506 w 897829"/>
              <a:gd name="connsiteY18" fmla="*/ 131151 h 658557"/>
              <a:gd name="connsiteX19" fmla="*/ 686407 w 897829"/>
              <a:gd name="connsiteY19" fmla="*/ 37494 h 658557"/>
              <a:gd name="connsiteX20" fmla="*/ 893957 w 897829"/>
              <a:gd name="connsiteY20" fmla="*/ 646790 h 658557"/>
              <a:gd name="connsiteX21" fmla="*/ 883110 w 897829"/>
              <a:gd name="connsiteY21" fmla="*/ 659985 h 658557"/>
              <a:gd name="connsiteX22" fmla="*/ 883029 w 897829"/>
              <a:gd name="connsiteY22" fmla="*/ 659985 h 658557"/>
              <a:gd name="connsiteX23" fmla="*/ 869835 w 897829"/>
              <a:gd name="connsiteY23" fmla="*/ 649138 h 658557"/>
              <a:gd name="connsiteX24" fmla="*/ 869835 w 897829"/>
              <a:gd name="connsiteY24" fmla="*/ 648976 h 658557"/>
              <a:gd name="connsiteX25" fmla="*/ 845551 w 897829"/>
              <a:gd name="connsiteY25" fmla="*/ 383385 h 658557"/>
              <a:gd name="connsiteX26" fmla="*/ 733842 w 897829"/>
              <a:gd name="connsiteY26" fmla="*/ 289971 h 658557"/>
              <a:gd name="connsiteX27" fmla="*/ 733274 w 897829"/>
              <a:gd name="connsiteY27" fmla="*/ 290052 h 658557"/>
              <a:gd name="connsiteX28" fmla="*/ 638322 w 897829"/>
              <a:gd name="connsiteY28" fmla="*/ 392371 h 658557"/>
              <a:gd name="connsiteX29" fmla="*/ 475699 w 897829"/>
              <a:gd name="connsiteY29" fmla="*/ 554267 h 658557"/>
              <a:gd name="connsiteX30" fmla="*/ 486950 w 897829"/>
              <a:gd name="connsiteY30" fmla="*/ 594741 h 658557"/>
              <a:gd name="connsiteX31" fmla="*/ 478369 w 897829"/>
              <a:gd name="connsiteY31" fmla="*/ 621858 h 658557"/>
              <a:gd name="connsiteX32" fmla="*/ 630146 w 897829"/>
              <a:gd name="connsiteY32" fmla="*/ 561390 h 658557"/>
              <a:gd name="connsiteX33" fmla="*/ 642532 w 897829"/>
              <a:gd name="connsiteY33" fmla="*/ 559205 h 658557"/>
              <a:gd name="connsiteX34" fmla="*/ 650142 w 897829"/>
              <a:gd name="connsiteY34" fmla="*/ 569161 h 658557"/>
              <a:gd name="connsiteX35" fmla="*/ 659208 w 897829"/>
              <a:gd name="connsiteY35" fmla="*/ 646386 h 658557"/>
              <a:gd name="connsiteX36" fmla="*/ 648603 w 897829"/>
              <a:gd name="connsiteY36" fmla="*/ 659905 h 658557"/>
              <a:gd name="connsiteX37" fmla="*/ 648603 w 897829"/>
              <a:gd name="connsiteY37" fmla="*/ 659905 h 658557"/>
              <a:gd name="connsiteX38" fmla="*/ 635085 w 897829"/>
              <a:gd name="connsiteY38" fmla="*/ 649219 h 658557"/>
              <a:gd name="connsiteX39" fmla="*/ 628528 w 897829"/>
              <a:gd name="connsiteY39" fmla="*/ 593202 h 658557"/>
              <a:gd name="connsiteX40" fmla="*/ 444776 w 897829"/>
              <a:gd name="connsiteY40" fmla="*/ 647276 h 658557"/>
              <a:gd name="connsiteX41" fmla="*/ 424863 w 897829"/>
              <a:gd name="connsiteY41" fmla="*/ 650028 h 658557"/>
              <a:gd name="connsiteX42" fmla="*/ 264504 w 897829"/>
              <a:gd name="connsiteY42" fmla="*/ 592150 h 658557"/>
              <a:gd name="connsiteX43" fmla="*/ 259646 w 897829"/>
              <a:gd name="connsiteY43" fmla="*/ 649300 h 658557"/>
              <a:gd name="connsiteX44" fmla="*/ 246534 w 897829"/>
              <a:gd name="connsiteY44" fmla="*/ 660390 h 658557"/>
              <a:gd name="connsiteX45" fmla="*/ 246534 w 897829"/>
              <a:gd name="connsiteY45" fmla="*/ 660390 h 658557"/>
              <a:gd name="connsiteX46" fmla="*/ 235443 w 897829"/>
              <a:gd name="connsiteY46" fmla="*/ 647276 h 658557"/>
              <a:gd name="connsiteX47" fmla="*/ 235443 w 897829"/>
              <a:gd name="connsiteY47" fmla="*/ 647276 h 658557"/>
              <a:gd name="connsiteX48" fmla="*/ 241676 w 897829"/>
              <a:gd name="connsiteY48" fmla="*/ 573208 h 658557"/>
              <a:gd name="connsiteX49" fmla="*/ 177647 w 897829"/>
              <a:gd name="connsiteY49" fmla="*/ 480523 h 658557"/>
              <a:gd name="connsiteX50" fmla="*/ 183880 w 897829"/>
              <a:gd name="connsiteY50" fmla="*/ 464496 h 658557"/>
              <a:gd name="connsiteX51" fmla="*/ 184366 w 897829"/>
              <a:gd name="connsiteY51" fmla="*/ 464334 h 658557"/>
              <a:gd name="connsiteX52" fmla="*/ 200394 w 897829"/>
              <a:gd name="connsiteY52" fmla="*/ 470728 h 658557"/>
              <a:gd name="connsiteX53" fmla="*/ 200556 w 897829"/>
              <a:gd name="connsiteY53" fmla="*/ 471052 h 658557"/>
              <a:gd name="connsiteX54" fmla="*/ 261024 w 897829"/>
              <a:gd name="connsiteY54" fmla="*/ 557262 h 658557"/>
              <a:gd name="connsiteX55" fmla="*/ 264180 w 897829"/>
              <a:gd name="connsiteY55" fmla="*/ 560095 h 658557"/>
              <a:gd name="connsiteX56" fmla="*/ 426076 w 897829"/>
              <a:gd name="connsiteY56" fmla="*/ 625421 h 658557"/>
              <a:gd name="connsiteX57" fmla="*/ 462665 w 897829"/>
              <a:gd name="connsiteY57" fmla="*/ 593041 h 658557"/>
              <a:gd name="connsiteX58" fmla="*/ 442266 w 897829"/>
              <a:gd name="connsiteY58" fmla="*/ 557181 h 658557"/>
              <a:gd name="connsiteX59" fmla="*/ 440080 w 897829"/>
              <a:gd name="connsiteY59" fmla="*/ 556291 h 658557"/>
              <a:gd name="connsiteX60" fmla="*/ 429881 w 897829"/>
              <a:gd name="connsiteY60" fmla="*/ 553862 h 658557"/>
              <a:gd name="connsiteX61" fmla="*/ 256733 w 897829"/>
              <a:gd name="connsiteY61" fmla="*/ 387918 h 658557"/>
              <a:gd name="connsiteX62" fmla="*/ 159596 w 897829"/>
              <a:gd name="connsiteY62" fmla="*/ 283334 h 658557"/>
              <a:gd name="connsiteX63" fmla="*/ 44649 w 897829"/>
              <a:gd name="connsiteY63" fmla="*/ 379176 h 658557"/>
              <a:gd name="connsiteX64" fmla="*/ 20365 w 897829"/>
              <a:gd name="connsiteY64" fmla="*/ 649219 h 658557"/>
              <a:gd name="connsiteX65" fmla="*/ 8304 w 897829"/>
              <a:gd name="connsiteY65" fmla="*/ 660309 h 658557"/>
              <a:gd name="connsiteX66" fmla="*/ 7169 w 897829"/>
              <a:gd name="connsiteY66" fmla="*/ 660309 h 658557"/>
              <a:gd name="connsiteX67" fmla="*/ -3757 w 897829"/>
              <a:gd name="connsiteY67" fmla="*/ 647114 h 658557"/>
              <a:gd name="connsiteX68" fmla="*/ 20527 w 897829"/>
              <a:gd name="connsiteY68" fmla="*/ 376666 h 658557"/>
              <a:gd name="connsiteX69" fmla="*/ 161862 w 897829"/>
              <a:gd name="connsiteY69" fmla="*/ 259211 h 658557"/>
              <a:gd name="connsiteX70" fmla="*/ 280694 w 897829"/>
              <a:gd name="connsiteY70" fmla="*/ 385004 h 658557"/>
              <a:gd name="connsiteX71" fmla="*/ 431823 w 897829"/>
              <a:gd name="connsiteY71" fmla="*/ 529820 h 658557"/>
              <a:gd name="connsiteX72" fmla="*/ 448013 w 897829"/>
              <a:gd name="connsiteY72" fmla="*/ 533463 h 658557"/>
              <a:gd name="connsiteX73" fmla="*/ 614200 w 897829"/>
              <a:gd name="connsiteY73" fmla="*/ 389538 h 658557"/>
              <a:gd name="connsiteX74" fmla="*/ 730848 w 897829"/>
              <a:gd name="connsiteY74" fmla="*/ 266011 h 658557"/>
              <a:gd name="connsiteX75" fmla="*/ 869673 w 897829"/>
              <a:gd name="connsiteY75" fmla="*/ 380876 h 658557"/>
              <a:gd name="connsiteX76" fmla="*/ 366175 w 897829"/>
              <a:gd name="connsiteY76" fmla="*/ 339997 h 658557"/>
              <a:gd name="connsiteX77" fmla="*/ 378318 w 897829"/>
              <a:gd name="connsiteY77" fmla="*/ 327855 h 658557"/>
              <a:gd name="connsiteX78" fmla="*/ 390460 w 897829"/>
              <a:gd name="connsiteY78" fmla="*/ 339997 h 658557"/>
              <a:gd name="connsiteX79" fmla="*/ 445100 w 897829"/>
              <a:gd name="connsiteY79" fmla="*/ 394637 h 658557"/>
              <a:gd name="connsiteX80" fmla="*/ 494236 w 897829"/>
              <a:gd name="connsiteY80" fmla="*/ 360396 h 658557"/>
              <a:gd name="connsiteX81" fmla="*/ 442023 w 897829"/>
              <a:gd name="connsiteY81" fmla="*/ 318222 h 658557"/>
              <a:gd name="connsiteX82" fmla="*/ 373136 w 897829"/>
              <a:gd name="connsiteY82" fmla="*/ 255892 h 658557"/>
              <a:gd name="connsiteX83" fmla="*/ 432958 w 897829"/>
              <a:gd name="connsiteY83" fmla="*/ 189595 h 658557"/>
              <a:gd name="connsiteX84" fmla="*/ 432958 w 897829"/>
              <a:gd name="connsiteY84" fmla="*/ 157216 h 658557"/>
              <a:gd name="connsiteX85" fmla="*/ 445100 w 897829"/>
              <a:gd name="connsiteY85" fmla="*/ 145074 h 658557"/>
              <a:gd name="connsiteX86" fmla="*/ 457242 w 897829"/>
              <a:gd name="connsiteY86" fmla="*/ 157216 h 658557"/>
              <a:gd name="connsiteX87" fmla="*/ 457242 w 897829"/>
              <a:gd name="connsiteY87" fmla="*/ 189595 h 658557"/>
              <a:gd name="connsiteX88" fmla="*/ 524024 w 897829"/>
              <a:gd name="connsiteY88" fmla="*/ 267629 h 658557"/>
              <a:gd name="connsiteX89" fmla="*/ 511882 w 897829"/>
              <a:gd name="connsiteY89" fmla="*/ 279771 h 658557"/>
              <a:gd name="connsiteX90" fmla="*/ 499740 w 897829"/>
              <a:gd name="connsiteY90" fmla="*/ 267629 h 658557"/>
              <a:gd name="connsiteX91" fmla="*/ 445100 w 897829"/>
              <a:gd name="connsiteY91" fmla="*/ 212989 h 658557"/>
              <a:gd name="connsiteX92" fmla="*/ 397420 w 897829"/>
              <a:gd name="connsiteY92" fmla="*/ 255892 h 658557"/>
              <a:gd name="connsiteX93" fmla="*/ 447205 w 897829"/>
              <a:gd name="connsiteY93" fmla="*/ 294423 h 658557"/>
              <a:gd name="connsiteX94" fmla="*/ 518521 w 897829"/>
              <a:gd name="connsiteY94" fmla="*/ 360396 h 658557"/>
              <a:gd name="connsiteX95" fmla="*/ 457242 w 897829"/>
              <a:gd name="connsiteY95" fmla="*/ 418192 h 658557"/>
              <a:gd name="connsiteX96" fmla="*/ 457242 w 897829"/>
              <a:gd name="connsiteY96" fmla="*/ 449681 h 658557"/>
              <a:gd name="connsiteX97" fmla="*/ 445100 w 897829"/>
              <a:gd name="connsiteY97" fmla="*/ 461824 h 658557"/>
              <a:gd name="connsiteX98" fmla="*/ 432958 w 897829"/>
              <a:gd name="connsiteY98" fmla="*/ 449681 h 658557"/>
              <a:gd name="connsiteX99" fmla="*/ 432958 w 897829"/>
              <a:gd name="connsiteY99" fmla="*/ 418031 h 658557"/>
              <a:gd name="connsiteX100" fmla="*/ 366175 w 897829"/>
              <a:gd name="connsiteY100" fmla="*/ 340239 h 65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97829" h="658557">
                <a:moveTo>
                  <a:pt x="207759" y="242535"/>
                </a:moveTo>
                <a:cubicBezTo>
                  <a:pt x="274217" y="242454"/>
                  <a:pt x="328049" y="188705"/>
                  <a:pt x="328130" y="122247"/>
                </a:cubicBezTo>
                <a:cubicBezTo>
                  <a:pt x="328049" y="55788"/>
                  <a:pt x="274217" y="1958"/>
                  <a:pt x="207759" y="1877"/>
                </a:cubicBezTo>
                <a:cubicBezTo>
                  <a:pt x="141301" y="1958"/>
                  <a:pt x="87471" y="55788"/>
                  <a:pt x="87390" y="122247"/>
                </a:cubicBezTo>
                <a:cubicBezTo>
                  <a:pt x="87471" y="188705"/>
                  <a:pt x="141301" y="242454"/>
                  <a:pt x="207759" y="242535"/>
                </a:cubicBezTo>
                <a:close/>
                <a:moveTo>
                  <a:pt x="207759" y="26161"/>
                </a:moveTo>
                <a:cubicBezTo>
                  <a:pt x="260781" y="26242"/>
                  <a:pt x="303765" y="69225"/>
                  <a:pt x="303846" y="122247"/>
                </a:cubicBezTo>
                <a:cubicBezTo>
                  <a:pt x="303765" y="175267"/>
                  <a:pt x="260781" y="218170"/>
                  <a:pt x="207759" y="218251"/>
                </a:cubicBezTo>
                <a:cubicBezTo>
                  <a:pt x="154738" y="218170"/>
                  <a:pt x="111756" y="175267"/>
                  <a:pt x="111675" y="122247"/>
                </a:cubicBezTo>
                <a:cubicBezTo>
                  <a:pt x="111837" y="69306"/>
                  <a:pt x="154819" y="26485"/>
                  <a:pt x="207759" y="26404"/>
                </a:cubicBezTo>
                <a:close/>
                <a:moveTo>
                  <a:pt x="686407" y="249416"/>
                </a:moveTo>
                <a:cubicBezTo>
                  <a:pt x="751650" y="249254"/>
                  <a:pt x="804509" y="196395"/>
                  <a:pt x="804590" y="131151"/>
                </a:cubicBezTo>
                <a:cubicBezTo>
                  <a:pt x="804509" y="65907"/>
                  <a:pt x="751650" y="13048"/>
                  <a:pt x="686407" y="12967"/>
                </a:cubicBezTo>
                <a:cubicBezTo>
                  <a:pt x="621162" y="13048"/>
                  <a:pt x="568303" y="65907"/>
                  <a:pt x="568222" y="131151"/>
                </a:cubicBezTo>
                <a:cubicBezTo>
                  <a:pt x="568141" y="196476"/>
                  <a:pt x="621081" y="249497"/>
                  <a:pt x="686407" y="249659"/>
                </a:cubicBezTo>
                <a:close/>
                <a:moveTo>
                  <a:pt x="686407" y="37251"/>
                </a:moveTo>
                <a:cubicBezTo>
                  <a:pt x="738213" y="37332"/>
                  <a:pt x="780225" y="79344"/>
                  <a:pt x="780306" y="131151"/>
                </a:cubicBezTo>
                <a:cubicBezTo>
                  <a:pt x="780225" y="183039"/>
                  <a:pt x="738294" y="225050"/>
                  <a:pt x="686407" y="225131"/>
                </a:cubicBezTo>
                <a:cubicBezTo>
                  <a:pt x="634518" y="225050"/>
                  <a:pt x="592587" y="183039"/>
                  <a:pt x="592506" y="131151"/>
                </a:cubicBezTo>
                <a:cubicBezTo>
                  <a:pt x="592668" y="79425"/>
                  <a:pt x="634680" y="37575"/>
                  <a:pt x="686407" y="37494"/>
                </a:cubicBezTo>
                <a:close/>
                <a:moveTo>
                  <a:pt x="893957" y="646790"/>
                </a:moveTo>
                <a:cubicBezTo>
                  <a:pt x="894606" y="653428"/>
                  <a:pt x="889748" y="659337"/>
                  <a:pt x="883110" y="659985"/>
                </a:cubicBezTo>
                <a:cubicBezTo>
                  <a:pt x="883110" y="659985"/>
                  <a:pt x="883029" y="659985"/>
                  <a:pt x="883029" y="659985"/>
                </a:cubicBezTo>
                <a:cubicBezTo>
                  <a:pt x="876392" y="660633"/>
                  <a:pt x="870483" y="655776"/>
                  <a:pt x="869835" y="649138"/>
                </a:cubicBezTo>
                <a:cubicBezTo>
                  <a:pt x="869835" y="649057"/>
                  <a:pt x="869835" y="649057"/>
                  <a:pt x="869835" y="648976"/>
                </a:cubicBezTo>
                <a:lnTo>
                  <a:pt x="845551" y="383385"/>
                </a:lnTo>
                <a:cubicBezTo>
                  <a:pt x="840450" y="326722"/>
                  <a:pt x="790424" y="284952"/>
                  <a:pt x="733842" y="289971"/>
                </a:cubicBezTo>
                <a:cubicBezTo>
                  <a:pt x="733599" y="290052"/>
                  <a:pt x="733436" y="290052"/>
                  <a:pt x="733274" y="290052"/>
                </a:cubicBezTo>
                <a:cubicBezTo>
                  <a:pt x="683573" y="294828"/>
                  <a:pt x="645366" y="336031"/>
                  <a:pt x="638322" y="392371"/>
                </a:cubicBezTo>
                <a:cubicBezTo>
                  <a:pt x="627639" y="478580"/>
                  <a:pt x="564985" y="539858"/>
                  <a:pt x="475699" y="554267"/>
                </a:cubicBezTo>
                <a:cubicBezTo>
                  <a:pt x="484118" y="566004"/>
                  <a:pt x="488165" y="580332"/>
                  <a:pt x="486950" y="594741"/>
                </a:cubicBezTo>
                <a:cubicBezTo>
                  <a:pt x="486301" y="604373"/>
                  <a:pt x="483388" y="613682"/>
                  <a:pt x="478369" y="621858"/>
                </a:cubicBezTo>
                <a:cubicBezTo>
                  <a:pt x="541022" y="616273"/>
                  <a:pt x="598821" y="588589"/>
                  <a:pt x="630146" y="561390"/>
                </a:cubicBezTo>
                <a:cubicBezTo>
                  <a:pt x="633548" y="558476"/>
                  <a:pt x="638322" y="557586"/>
                  <a:pt x="642532" y="559205"/>
                </a:cubicBezTo>
                <a:cubicBezTo>
                  <a:pt x="646741" y="560823"/>
                  <a:pt x="649656" y="564709"/>
                  <a:pt x="650142" y="569161"/>
                </a:cubicBezTo>
                <a:lnTo>
                  <a:pt x="659208" y="646386"/>
                </a:lnTo>
                <a:cubicBezTo>
                  <a:pt x="660018" y="653023"/>
                  <a:pt x="655241" y="659094"/>
                  <a:pt x="648603" y="659905"/>
                </a:cubicBezTo>
                <a:cubicBezTo>
                  <a:pt x="648603" y="659905"/>
                  <a:pt x="648603" y="659905"/>
                  <a:pt x="648603" y="659905"/>
                </a:cubicBezTo>
                <a:cubicBezTo>
                  <a:pt x="641886" y="660633"/>
                  <a:pt x="635895" y="655857"/>
                  <a:pt x="635085" y="649219"/>
                </a:cubicBezTo>
                <a:lnTo>
                  <a:pt x="628528" y="593202"/>
                </a:lnTo>
                <a:cubicBezTo>
                  <a:pt x="574293" y="629629"/>
                  <a:pt x="510102" y="648572"/>
                  <a:pt x="444776" y="647276"/>
                </a:cubicBezTo>
                <a:cubicBezTo>
                  <a:pt x="438381" y="649381"/>
                  <a:pt x="431582" y="650352"/>
                  <a:pt x="424863" y="650028"/>
                </a:cubicBezTo>
                <a:cubicBezTo>
                  <a:pt x="366984" y="646467"/>
                  <a:pt x="311292" y="626392"/>
                  <a:pt x="264504" y="592150"/>
                </a:cubicBezTo>
                <a:lnTo>
                  <a:pt x="259646" y="649300"/>
                </a:lnTo>
                <a:cubicBezTo>
                  <a:pt x="259081" y="656018"/>
                  <a:pt x="253253" y="660956"/>
                  <a:pt x="246534" y="660390"/>
                </a:cubicBezTo>
                <a:cubicBezTo>
                  <a:pt x="246534" y="660390"/>
                  <a:pt x="246534" y="660390"/>
                  <a:pt x="246534" y="660390"/>
                </a:cubicBezTo>
                <a:cubicBezTo>
                  <a:pt x="239814" y="659824"/>
                  <a:pt x="234878" y="653994"/>
                  <a:pt x="235443" y="647276"/>
                </a:cubicBezTo>
                <a:cubicBezTo>
                  <a:pt x="235443" y="647276"/>
                  <a:pt x="235443" y="647276"/>
                  <a:pt x="235443" y="647276"/>
                </a:cubicBezTo>
                <a:lnTo>
                  <a:pt x="241676" y="573208"/>
                </a:lnTo>
                <a:cubicBezTo>
                  <a:pt x="213749" y="547386"/>
                  <a:pt x="191894" y="515735"/>
                  <a:pt x="177647" y="480523"/>
                </a:cubicBezTo>
                <a:cubicBezTo>
                  <a:pt x="174975" y="474371"/>
                  <a:pt x="177728" y="467248"/>
                  <a:pt x="183880" y="464496"/>
                </a:cubicBezTo>
                <a:cubicBezTo>
                  <a:pt x="184042" y="464496"/>
                  <a:pt x="184204" y="464415"/>
                  <a:pt x="184366" y="464334"/>
                </a:cubicBezTo>
                <a:cubicBezTo>
                  <a:pt x="190599" y="461662"/>
                  <a:pt x="197722" y="464496"/>
                  <a:pt x="200394" y="470728"/>
                </a:cubicBezTo>
                <a:cubicBezTo>
                  <a:pt x="200475" y="470809"/>
                  <a:pt x="200475" y="470971"/>
                  <a:pt x="200556" y="471052"/>
                </a:cubicBezTo>
                <a:cubicBezTo>
                  <a:pt x="213911" y="503998"/>
                  <a:pt x="234554" y="533544"/>
                  <a:pt x="261024" y="557262"/>
                </a:cubicBezTo>
                <a:cubicBezTo>
                  <a:pt x="262237" y="557990"/>
                  <a:pt x="263291" y="558961"/>
                  <a:pt x="264180" y="560095"/>
                </a:cubicBezTo>
                <a:cubicBezTo>
                  <a:pt x="309674" y="598788"/>
                  <a:pt x="366500" y="621696"/>
                  <a:pt x="426076" y="625421"/>
                </a:cubicBezTo>
                <a:cubicBezTo>
                  <a:pt x="444938" y="626068"/>
                  <a:pt x="460966" y="611821"/>
                  <a:pt x="462665" y="593041"/>
                </a:cubicBezTo>
                <a:cubicBezTo>
                  <a:pt x="463962" y="577984"/>
                  <a:pt x="455867" y="563738"/>
                  <a:pt x="442266" y="557181"/>
                </a:cubicBezTo>
                <a:cubicBezTo>
                  <a:pt x="441539" y="556938"/>
                  <a:pt x="440809" y="556615"/>
                  <a:pt x="440080" y="556291"/>
                </a:cubicBezTo>
                <a:cubicBezTo>
                  <a:pt x="436843" y="554995"/>
                  <a:pt x="433363" y="554186"/>
                  <a:pt x="429881" y="553862"/>
                </a:cubicBezTo>
                <a:cubicBezTo>
                  <a:pt x="334848" y="545767"/>
                  <a:pt x="268551" y="481980"/>
                  <a:pt x="256733" y="387918"/>
                </a:cubicBezTo>
                <a:cubicBezTo>
                  <a:pt x="250743" y="339349"/>
                  <a:pt x="218445" y="288514"/>
                  <a:pt x="159596" y="283334"/>
                </a:cubicBezTo>
                <a:cubicBezTo>
                  <a:pt x="109003" y="278881"/>
                  <a:pt x="53149" y="310289"/>
                  <a:pt x="44649" y="379176"/>
                </a:cubicBezTo>
                <a:lnTo>
                  <a:pt x="20365" y="649219"/>
                </a:lnTo>
                <a:cubicBezTo>
                  <a:pt x="19798" y="655452"/>
                  <a:pt x="14618" y="660309"/>
                  <a:pt x="8304" y="660309"/>
                </a:cubicBezTo>
                <a:lnTo>
                  <a:pt x="7169" y="660309"/>
                </a:lnTo>
                <a:cubicBezTo>
                  <a:pt x="533" y="659661"/>
                  <a:pt x="-4406" y="653752"/>
                  <a:pt x="-3757" y="647114"/>
                </a:cubicBezTo>
                <a:lnTo>
                  <a:pt x="20527" y="376666"/>
                </a:lnTo>
                <a:cubicBezTo>
                  <a:pt x="30968" y="292157"/>
                  <a:pt x="99290" y="253706"/>
                  <a:pt x="161862" y="259211"/>
                </a:cubicBezTo>
                <a:cubicBezTo>
                  <a:pt x="224435" y="264715"/>
                  <a:pt x="271951" y="315227"/>
                  <a:pt x="280694" y="385004"/>
                </a:cubicBezTo>
                <a:cubicBezTo>
                  <a:pt x="291136" y="468300"/>
                  <a:pt x="347638" y="522616"/>
                  <a:pt x="431823" y="529820"/>
                </a:cubicBezTo>
                <a:cubicBezTo>
                  <a:pt x="437329" y="530225"/>
                  <a:pt x="442833" y="531520"/>
                  <a:pt x="448013" y="533463"/>
                </a:cubicBezTo>
                <a:cubicBezTo>
                  <a:pt x="538839" y="527959"/>
                  <a:pt x="603919" y="471700"/>
                  <a:pt x="614200" y="389538"/>
                </a:cubicBezTo>
                <a:cubicBezTo>
                  <a:pt x="622700" y="321622"/>
                  <a:pt x="669569" y="272001"/>
                  <a:pt x="730848" y="266011"/>
                </a:cubicBezTo>
                <a:cubicBezTo>
                  <a:pt x="800948" y="259211"/>
                  <a:pt x="860365" y="308589"/>
                  <a:pt x="869673" y="380876"/>
                </a:cubicBezTo>
                <a:close/>
                <a:moveTo>
                  <a:pt x="366175" y="339997"/>
                </a:moveTo>
                <a:cubicBezTo>
                  <a:pt x="366175" y="333278"/>
                  <a:pt x="371598" y="327855"/>
                  <a:pt x="378318" y="327855"/>
                </a:cubicBezTo>
                <a:cubicBezTo>
                  <a:pt x="385037" y="327855"/>
                  <a:pt x="390460" y="333278"/>
                  <a:pt x="390460" y="339997"/>
                </a:cubicBezTo>
                <a:cubicBezTo>
                  <a:pt x="390541" y="370191"/>
                  <a:pt x="414906" y="394556"/>
                  <a:pt x="445100" y="394637"/>
                </a:cubicBezTo>
                <a:cubicBezTo>
                  <a:pt x="469384" y="394637"/>
                  <a:pt x="494236" y="382899"/>
                  <a:pt x="494236" y="360396"/>
                </a:cubicBezTo>
                <a:cubicBezTo>
                  <a:pt x="494236" y="330931"/>
                  <a:pt x="475375" y="325426"/>
                  <a:pt x="442023" y="318222"/>
                </a:cubicBezTo>
                <a:cubicBezTo>
                  <a:pt x="411345" y="311503"/>
                  <a:pt x="373136" y="303247"/>
                  <a:pt x="373136" y="255892"/>
                </a:cubicBezTo>
                <a:cubicBezTo>
                  <a:pt x="373703" y="221893"/>
                  <a:pt x="399203" y="193642"/>
                  <a:pt x="432958" y="189595"/>
                </a:cubicBezTo>
                <a:lnTo>
                  <a:pt x="432958" y="157216"/>
                </a:lnTo>
                <a:cubicBezTo>
                  <a:pt x="432958" y="150497"/>
                  <a:pt x="438381" y="145074"/>
                  <a:pt x="445100" y="145074"/>
                </a:cubicBezTo>
                <a:cubicBezTo>
                  <a:pt x="451819" y="145074"/>
                  <a:pt x="457242" y="150497"/>
                  <a:pt x="457242" y="157216"/>
                </a:cubicBezTo>
                <a:lnTo>
                  <a:pt x="457242" y="189595"/>
                </a:lnTo>
                <a:cubicBezTo>
                  <a:pt x="495693" y="195585"/>
                  <a:pt x="524024" y="228694"/>
                  <a:pt x="524024" y="267629"/>
                </a:cubicBezTo>
                <a:cubicBezTo>
                  <a:pt x="524024" y="274348"/>
                  <a:pt x="518602" y="279771"/>
                  <a:pt x="511882" y="279771"/>
                </a:cubicBezTo>
                <a:cubicBezTo>
                  <a:pt x="505163" y="279771"/>
                  <a:pt x="499740" y="274348"/>
                  <a:pt x="499740" y="267629"/>
                </a:cubicBezTo>
                <a:cubicBezTo>
                  <a:pt x="499740" y="237436"/>
                  <a:pt x="475294" y="212989"/>
                  <a:pt x="445100" y="212989"/>
                </a:cubicBezTo>
                <a:cubicBezTo>
                  <a:pt x="418387" y="212989"/>
                  <a:pt x="397420" y="231851"/>
                  <a:pt x="397420" y="255892"/>
                </a:cubicBezTo>
                <a:cubicBezTo>
                  <a:pt x="397420" y="282443"/>
                  <a:pt x="414501" y="287381"/>
                  <a:pt x="447205" y="294423"/>
                </a:cubicBezTo>
                <a:cubicBezTo>
                  <a:pt x="477236" y="300980"/>
                  <a:pt x="518521" y="309884"/>
                  <a:pt x="518521" y="360396"/>
                </a:cubicBezTo>
                <a:cubicBezTo>
                  <a:pt x="518521" y="394556"/>
                  <a:pt x="489297" y="414226"/>
                  <a:pt x="457242" y="418192"/>
                </a:cubicBezTo>
                <a:lnTo>
                  <a:pt x="457242" y="449681"/>
                </a:lnTo>
                <a:cubicBezTo>
                  <a:pt x="457242" y="456401"/>
                  <a:pt x="451819" y="461824"/>
                  <a:pt x="445100" y="461824"/>
                </a:cubicBezTo>
                <a:cubicBezTo>
                  <a:pt x="438381" y="461824"/>
                  <a:pt x="432958" y="456401"/>
                  <a:pt x="432958" y="449681"/>
                </a:cubicBezTo>
                <a:lnTo>
                  <a:pt x="432958" y="418031"/>
                </a:lnTo>
                <a:cubicBezTo>
                  <a:pt x="394588" y="411960"/>
                  <a:pt x="366338" y="379014"/>
                  <a:pt x="366175" y="340239"/>
                </a:cubicBezTo>
                <a:close/>
              </a:path>
            </a:pathLst>
          </a:custGeom>
          <a:solidFill>
            <a:schemeClr val="bg1"/>
          </a:solidFill>
          <a:ln w="8066" cap="flat">
            <a:noFill/>
            <a:prstDash val="solid"/>
            <a:miter/>
          </a:ln>
        </p:spPr>
        <p:txBody>
          <a:bodyPr rtlCol="0" anchor="ctr"/>
          <a:lstStyle/>
          <a:p>
            <a:endParaRPr lang="en-US" dirty="0"/>
          </a:p>
        </p:txBody>
      </p:sp>
      <p:sp>
        <p:nvSpPr>
          <p:cNvPr id="33" name="Text Placeholder 32">
            <a:extLst>
              <a:ext uri="{FF2B5EF4-FFF2-40B4-BE49-F238E27FC236}">
                <a16:creationId xmlns:a16="http://schemas.microsoft.com/office/drawing/2014/main" id="{83DA26B3-9283-AE41-A80C-24030C1EBD6C}"/>
              </a:ext>
            </a:extLst>
          </p:cNvPr>
          <p:cNvSpPr>
            <a:spLocks noGrp="1"/>
          </p:cNvSpPr>
          <p:nvPr>
            <p:ph type="body" sz="quarter" idx="16"/>
          </p:nvPr>
        </p:nvSpPr>
        <p:spPr>
          <a:xfrm>
            <a:off x="2002617"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34" name="Text Placeholder 32">
            <a:extLst>
              <a:ext uri="{FF2B5EF4-FFF2-40B4-BE49-F238E27FC236}">
                <a16:creationId xmlns:a16="http://schemas.microsoft.com/office/drawing/2014/main" id="{AA97B96D-808F-344F-BA46-9AD4660A578D}"/>
              </a:ext>
            </a:extLst>
          </p:cNvPr>
          <p:cNvSpPr>
            <a:spLocks noGrp="1"/>
          </p:cNvSpPr>
          <p:nvPr>
            <p:ph type="body" sz="quarter" idx="17"/>
          </p:nvPr>
        </p:nvSpPr>
        <p:spPr>
          <a:xfrm>
            <a:off x="5266944"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35" name="Text Placeholder 32">
            <a:extLst>
              <a:ext uri="{FF2B5EF4-FFF2-40B4-BE49-F238E27FC236}">
                <a16:creationId xmlns:a16="http://schemas.microsoft.com/office/drawing/2014/main" id="{826CF7EC-1734-3345-8D58-34640BD29EBE}"/>
              </a:ext>
            </a:extLst>
          </p:cNvPr>
          <p:cNvSpPr>
            <a:spLocks noGrp="1"/>
          </p:cNvSpPr>
          <p:nvPr>
            <p:ph type="body" sz="quarter" idx="18"/>
          </p:nvPr>
        </p:nvSpPr>
        <p:spPr>
          <a:xfrm>
            <a:off x="8540496"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37" name="Text Placeholder 36">
            <a:extLst>
              <a:ext uri="{FF2B5EF4-FFF2-40B4-BE49-F238E27FC236}">
                <a16:creationId xmlns:a16="http://schemas.microsoft.com/office/drawing/2014/main" id="{AC855BB3-E747-F145-A93F-2CF0B3CC299B}"/>
              </a:ext>
            </a:extLst>
          </p:cNvPr>
          <p:cNvSpPr>
            <a:spLocks noGrp="1"/>
          </p:cNvSpPr>
          <p:nvPr>
            <p:ph type="body" sz="quarter" idx="19"/>
          </p:nvPr>
        </p:nvSpPr>
        <p:spPr>
          <a:xfrm>
            <a:off x="1755648" y="4544569"/>
            <a:ext cx="2078037" cy="365116"/>
          </a:xfrm>
        </p:spPr>
        <p:txBody>
          <a:bodyPr/>
          <a:lstStyle>
            <a:lvl1pPr marL="0" indent="0" algn="ctr">
              <a:buNone/>
              <a:defRPr sz="2000">
                <a:solidFill>
                  <a:srgbClr val="4E4FA9"/>
                </a:solidFill>
              </a:defRPr>
            </a:lvl1pPr>
          </a:lstStyle>
          <a:p>
            <a:pPr lvl="0"/>
            <a:r>
              <a:rPr lang="en-GB"/>
              <a:t>Click to edit Master text styles</a:t>
            </a:r>
          </a:p>
        </p:txBody>
      </p:sp>
      <p:sp>
        <p:nvSpPr>
          <p:cNvPr id="38" name="Text Placeholder 36">
            <a:extLst>
              <a:ext uri="{FF2B5EF4-FFF2-40B4-BE49-F238E27FC236}">
                <a16:creationId xmlns:a16="http://schemas.microsoft.com/office/drawing/2014/main" id="{CD96E7CA-4542-7649-9E32-5CFD133E85E5}"/>
              </a:ext>
            </a:extLst>
          </p:cNvPr>
          <p:cNvSpPr>
            <a:spLocks noGrp="1"/>
          </p:cNvSpPr>
          <p:nvPr>
            <p:ph type="body" sz="quarter" idx="20"/>
          </p:nvPr>
        </p:nvSpPr>
        <p:spPr>
          <a:xfrm>
            <a:off x="1755648" y="5010911"/>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39" name="Text Placeholder 36">
            <a:extLst>
              <a:ext uri="{FF2B5EF4-FFF2-40B4-BE49-F238E27FC236}">
                <a16:creationId xmlns:a16="http://schemas.microsoft.com/office/drawing/2014/main" id="{7CBFF707-1CAE-754C-A9BE-4B18584AC420}"/>
              </a:ext>
            </a:extLst>
          </p:cNvPr>
          <p:cNvSpPr>
            <a:spLocks noGrp="1"/>
          </p:cNvSpPr>
          <p:nvPr>
            <p:ph type="body" sz="quarter" idx="21"/>
          </p:nvPr>
        </p:nvSpPr>
        <p:spPr>
          <a:xfrm>
            <a:off x="5047488" y="4544568"/>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40" name="Text Placeholder 36">
            <a:extLst>
              <a:ext uri="{FF2B5EF4-FFF2-40B4-BE49-F238E27FC236}">
                <a16:creationId xmlns:a16="http://schemas.microsoft.com/office/drawing/2014/main" id="{BD8846AD-0642-4547-B375-A441EDACBFF8}"/>
              </a:ext>
            </a:extLst>
          </p:cNvPr>
          <p:cNvSpPr>
            <a:spLocks noGrp="1"/>
          </p:cNvSpPr>
          <p:nvPr>
            <p:ph type="body" sz="quarter" idx="22"/>
          </p:nvPr>
        </p:nvSpPr>
        <p:spPr>
          <a:xfrm>
            <a:off x="5047488"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41" name="Text Placeholder 36">
            <a:extLst>
              <a:ext uri="{FF2B5EF4-FFF2-40B4-BE49-F238E27FC236}">
                <a16:creationId xmlns:a16="http://schemas.microsoft.com/office/drawing/2014/main" id="{58BF629A-54BD-0F45-AE39-FBE1890B5942}"/>
              </a:ext>
            </a:extLst>
          </p:cNvPr>
          <p:cNvSpPr>
            <a:spLocks noGrp="1"/>
          </p:cNvSpPr>
          <p:nvPr>
            <p:ph type="body" sz="quarter" idx="23"/>
          </p:nvPr>
        </p:nvSpPr>
        <p:spPr>
          <a:xfrm>
            <a:off x="8311896" y="4544568"/>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42" name="Text Placeholder 36">
            <a:extLst>
              <a:ext uri="{FF2B5EF4-FFF2-40B4-BE49-F238E27FC236}">
                <a16:creationId xmlns:a16="http://schemas.microsoft.com/office/drawing/2014/main" id="{9AE0AE1E-9247-4D46-BCEA-0C0A34A0BC8F}"/>
              </a:ext>
            </a:extLst>
          </p:cNvPr>
          <p:cNvSpPr>
            <a:spLocks noGrp="1"/>
          </p:cNvSpPr>
          <p:nvPr>
            <p:ph type="body" sz="quarter" idx="24"/>
          </p:nvPr>
        </p:nvSpPr>
        <p:spPr>
          <a:xfrm>
            <a:off x="831189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7" name="Footer Placeholder 6">
            <a:extLst>
              <a:ext uri="{FF2B5EF4-FFF2-40B4-BE49-F238E27FC236}">
                <a16:creationId xmlns:a16="http://schemas.microsoft.com/office/drawing/2014/main" id="{481B7374-25A8-42DE-A9C8-C9618CB4CC51}"/>
              </a:ext>
            </a:extLst>
          </p:cNvPr>
          <p:cNvSpPr>
            <a:spLocks noGrp="1"/>
          </p:cNvSpPr>
          <p:nvPr>
            <p:ph type="ftr" sz="quarter" idx="26"/>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17B44BA4-E590-4850-AE00-ACE774800C18}"/>
              </a:ext>
            </a:extLst>
          </p:cNvPr>
          <p:cNvSpPr>
            <a:spLocks noGrp="1"/>
          </p:cNvSpPr>
          <p:nvPr>
            <p:ph type="sldNum" sz="quarter" idx="27"/>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812509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Bub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18" name="Straight Arrow Connector 17">
            <a:extLst>
              <a:ext uri="{FF2B5EF4-FFF2-40B4-BE49-F238E27FC236}">
                <a16:creationId xmlns:a16="http://schemas.microsoft.com/office/drawing/2014/main" id="{224FCF09-4F9F-EF4D-9CFC-C6C7537BE55B}"/>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DBBFF3C-5706-1048-91E4-19AEB0A2917D}"/>
              </a:ext>
            </a:extLst>
          </p:cNvPr>
          <p:cNvSpPr/>
          <p:nvPr/>
        </p:nvSpPr>
        <p:spPr>
          <a:xfrm>
            <a:off x="1033272" y="2368296"/>
            <a:ext cx="1956816" cy="1956816"/>
          </a:xfrm>
          <a:prstGeom prst="ellipse">
            <a:avLst/>
          </a:prstGeom>
          <a:gradFill>
            <a:gsLst>
              <a:gs pos="100000">
                <a:srgbClr val="A831D6"/>
              </a:gs>
              <a:gs pos="15000">
                <a:srgbClr val="4E4FA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B4F5985-537E-384E-9A53-028EFE026D96}"/>
              </a:ext>
            </a:extLst>
          </p:cNvPr>
          <p:cNvSpPr/>
          <p:nvPr/>
        </p:nvSpPr>
        <p:spPr>
          <a:xfrm>
            <a:off x="3749040" y="2368296"/>
            <a:ext cx="1956816" cy="1956816"/>
          </a:xfrm>
          <a:prstGeom prst="ellipse">
            <a:avLst/>
          </a:prstGeom>
          <a:gradFill>
            <a:gsLst>
              <a:gs pos="100000">
                <a:srgbClr val="E10098"/>
              </a:gs>
              <a:gs pos="20000">
                <a:srgbClr val="A831D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3000340C-9E78-C84D-A4FA-D5DECA1695EA}"/>
              </a:ext>
            </a:extLst>
          </p:cNvPr>
          <p:cNvSpPr/>
          <p:nvPr/>
        </p:nvSpPr>
        <p:spPr>
          <a:xfrm>
            <a:off x="6463731" y="2368296"/>
            <a:ext cx="1956816" cy="1956816"/>
          </a:xfrm>
          <a:prstGeom prst="ellipse">
            <a:avLst/>
          </a:prstGeom>
          <a:gradFill>
            <a:gsLst>
              <a:gs pos="85000">
                <a:srgbClr val="FE7351"/>
              </a:gs>
              <a:gs pos="0">
                <a:srgbClr val="E1009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9BACDED-3B2B-464F-9B62-33D8F3D58D04}"/>
              </a:ext>
            </a:extLst>
          </p:cNvPr>
          <p:cNvSpPr/>
          <p:nvPr/>
        </p:nvSpPr>
        <p:spPr>
          <a:xfrm>
            <a:off x="9180576" y="2368296"/>
            <a:ext cx="1956816" cy="1956816"/>
          </a:xfrm>
          <a:prstGeom prst="ellipse">
            <a:avLst/>
          </a:prstGeom>
          <a:gradFill>
            <a:gsLst>
              <a:gs pos="100000">
                <a:srgbClr val="F7B54C"/>
              </a:gs>
              <a:gs pos="25000">
                <a:srgbClr val="FE735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36">
            <a:extLst>
              <a:ext uri="{FF2B5EF4-FFF2-40B4-BE49-F238E27FC236}">
                <a16:creationId xmlns:a16="http://schemas.microsoft.com/office/drawing/2014/main" id="{E3464DF9-C044-EA4D-AF77-BE77EDF17C4B}"/>
              </a:ext>
            </a:extLst>
          </p:cNvPr>
          <p:cNvSpPr>
            <a:spLocks noGrp="1"/>
          </p:cNvSpPr>
          <p:nvPr>
            <p:ph type="body" sz="quarter" idx="19"/>
          </p:nvPr>
        </p:nvSpPr>
        <p:spPr>
          <a:xfrm>
            <a:off x="973072" y="4540473"/>
            <a:ext cx="2078037" cy="365116"/>
          </a:xfrm>
        </p:spPr>
        <p:txBody>
          <a:bodyPr/>
          <a:lstStyle>
            <a:lvl1pPr marL="0" indent="0" algn="ctr">
              <a:buNone/>
              <a:defRPr sz="2000">
                <a:solidFill>
                  <a:srgbClr val="4E4FA9"/>
                </a:solidFill>
              </a:defRPr>
            </a:lvl1pPr>
          </a:lstStyle>
          <a:p>
            <a:pPr lvl="0"/>
            <a:r>
              <a:rPr lang="en-GB"/>
              <a:t>Click to edit Master text styles</a:t>
            </a:r>
          </a:p>
        </p:txBody>
      </p:sp>
      <p:sp>
        <p:nvSpPr>
          <p:cNvPr id="55" name="Text Placeholder 36">
            <a:extLst>
              <a:ext uri="{FF2B5EF4-FFF2-40B4-BE49-F238E27FC236}">
                <a16:creationId xmlns:a16="http://schemas.microsoft.com/office/drawing/2014/main" id="{CC7F7D02-91F6-5B4F-975C-5789FA2071EB}"/>
              </a:ext>
            </a:extLst>
          </p:cNvPr>
          <p:cNvSpPr>
            <a:spLocks noGrp="1"/>
          </p:cNvSpPr>
          <p:nvPr>
            <p:ph type="body" sz="quarter" idx="20"/>
          </p:nvPr>
        </p:nvSpPr>
        <p:spPr>
          <a:xfrm>
            <a:off x="973072" y="50066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6" name="Text Placeholder 36">
            <a:extLst>
              <a:ext uri="{FF2B5EF4-FFF2-40B4-BE49-F238E27FC236}">
                <a16:creationId xmlns:a16="http://schemas.microsoft.com/office/drawing/2014/main" id="{B844C7C1-D279-CC4A-B7D6-4446630D7B45}"/>
              </a:ext>
            </a:extLst>
          </p:cNvPr>
          <p:cNvSpPr>
            <a:spLocks noGrp="1"/>
          </p:cNvSpPr>
          <p:nvPr>
            <p:ph type="body" sz="quarter" idx="21"/>
          </p:nvPr>
        </p:nvSpPr>
        <p:spPr>
          <a:xfrm>
            <a:off x="3690479" y="4540473"/>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57" name="Text Placeholder 36">
            <a:extLst>
              <a:ext uri="{FF2B5EF4-FFF2-40B4-BE49-F238E27FC236}">
                <a16:creationId xmlns:a16="http://schemas.microsoft.com/office/drawing/2014/main" id="{95469E18-0F9E-164B-B62D-DD082E19D070}"/>
              </a:ext>
            </a:extLst>
          </p:cNvPr>
          <p:cNvSpPr>
            <a:spLocks noGrp="1"/>
          </p:cNvSpPr>
          <p:nvPr>
            <p:ph type="body" sz="quarter" idx="22"/>
          </p:nvPr>
        </p:nvSpPr>
        <p:spPr>
          <a:xfrm>
            <a:off x="3690479"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8" name="Text Placeholder 36">
            <a:extLst>
              <a:ext uri="{FF2B5EF4-FFF2-40B4-BE49-F238E27FC236}">
                <a16:creationId xmlns:a16="http://schemas.microsoft.com/office/drawing/2014/main" id="{CB93FF1F-74F4-E249-A6F7-D7B01DE9DD0B}"/>
              </a:ext>
            </a:extLst>
          </p:cNvPr>
          <p:cNvSpPr>
            <a:spLocks noGrp="1"/>
          </p:cNvSpPr>
          <p:nvPr>
            <p:ph type="body" sz="quarter" idx="23"/>
          </p:nvPr>
        </p:nvSpPr>
        <p:spPr>
          <a:xfrm>
            <a:off x="6407886" y="4544568"/>
            <a:ext cx="2078037" cy="365116"/>
          </a:xfrm>
        </p:spPr>
        <p:txBody>
          <a:bodyPr/>
          <a:lstStyle>
            <a:lvl1pPr marL="0" indent="0" algn="ctr">
              <a:buNone/>
              <a:defRPr sz="2000">
                <a:solidFill>
                  <a:srgbClr val="E10098"/>
                </a:solidFill>
              </a:defRPr>
            </a:lvl1pPr>
          </a:lstStyle>
          <a:p>
            <a:pPr lvl="0"/>
            <a:r>
              <a:rPr lang="en-GB"/>
              <a:t>Click to edit Master text styles</a:t>
            </a:r>
          </a:p>
        </p:txBody>
      </p:sp>
      <p:sp>
        <p:nvSpPr>
          <p:cNvPr id="59" name="Text Placeholder 36">
            <a:extLst>
              <a:ext uri="{FF2B5EF4-FFF2-40B4-BE49-F238E27FC236}">
                <a16:creationId xmlns:a16="http://schemas.microsoft.com/office/drawing/2014/main" id="{C8DBDDC1-A01B-C944-AB8E-8DC79FECD114}"/>
              </a:ext>
            </a:extLst>
          </p:cNvPr>
          <p:cNvSpPr>
            <a:spLocks noGrp="1"/>
          </p:cNvSpPr>
          <p:nvPr>
            <p:ph type="body" sz="quarter" idx="24"/>
          </p:nvPr>
        </p:nvSpPr>
        <p:spPr>
          <a:xfrm>
            <a:off x="640788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61" name="Text Placeholder 36">
            <a:extLst>
              <a:ext uri="{FF2B5EF4-FFF2-40B4-BE49-F238E27FC236}">
                <a16:creationId xmlns:a16="http://schemas.microsoft.com/office/drawing/2014/main" id="{B3C3BAFF-328B-B24F-8E43-C583CA68E883}"/>
              </a:ext>
            </a:extLst>
          </p:cNvPr>
          <p:cNvSpPr>
            <a:spLocks noGrp="1"/>
          </p:cNvSpPr>
          <p:nvPr>
            <p:ph type="body" sz="quarter" idx="25"/>
          </p:nvPr>
        </p:nvSpPr>
        <p:spPr>
          <a:xfrm>
            <a:off x="9120376" y="4540473"/>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62" name="Text Placeholder 36">
            <a:extLst>
              <a:ext uri="{FF2B5EF4-FFF2-40B4-BE49-F238E27FC236}">
                <a16:creationId xmlns:a16="http://schemas.microsoft.com/office/drawing/2014/main" id="{1855A044-51E2-094B-8F36-9EB0784719BE}"/>
              </a:ext>
            </a:extLst>
          </p:cNvPr>
          <p:cNvSpPr>
            <a:spLocks noGrp="1"/>
          </p:cNvSpPr>
          <p:nvPr>
            <p:ph type="body" sz="quarter" idx="26"/>
          </p:nvPr>
        </p:nvSpPr>
        <p:spPr>
          <a:xfrm>
            <a:off x="9120376"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63" name="Text Placeholder 32">
            <a:extLst>
              <a:ext uri="{FF2B5EF4-FFF2-40B4-BE49-F238E27FC236}">
                <a16:creationId xmlns:a16="http://schemas.microsoft.com/office/drawing/2014/main" id="{2B95D019-DF89-FC4C-A849-CBBFFE44A4C4}"/>
              </a:ext>
            </a:extLst>
          </p:cNvPr>
          <p:cNvSpPr>
            <a:spLocks noGrp="1"/>
          </p:cNvSpPr>
          <p:nvPr>
            <p:ph type="body" sz="quarter" idx="16"/>
          </p:nvPr>
        </p:nvSpPr>
        <p:spPr>
          <a:xfrm>
            <a:off x="1184235"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4" name="Text Placeholder 32">
            <a:extLst>
              <a:ext uri="{FF2B5EF4-FFF2-40B4-BE49-F238E27FC236}">
                <a16:creationId xmlns:a16="http://schemas.microsoft.com/office/drawing/2014/main" id="{0E29D9C8-68B1-C048-9496-45E5286254C2}"/>
              </a:ext>
            </a:extLst>
          </p:cNvPr>
          <p:cNvSpPr>
            <a:spLocks noGrp="1"/>
          </p:cNvSpPr>
          <p:nvPr>
            <p:ph type="body" sz="quarter" idx="27"/>
          </p:nvPr>
        </p:nvSpPr>
        <p:spPr>
          <a:xfrm>
            <a:off x="3913632"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5" name="Text Placeholder 32">
            <a:extLst>
              <a:ext uri="{FF2B5EF4-FFF2-40B4-BE49-F238E27FC236}">
                <a16:creationId xmlns:a16="http://schemas.microsoft.com/office/drawing/2014/main" id="{CFD1701E-F08E-6B49-9C26-8EF9A412D4FE}"/>
              </a:ext>
            </a:extLst>
          </p:cNvPr>
          <p:cNvSpPr>
            <a:spLocks noGrp="1"/>
          </p:cNvSpPr>
          <p:nvPr>
            <p:ph type="body" sz="quarter" idx="28"/>
          </p:nvPr>
        </p:nvSpPr>
        <p:spPr>
          <a:xfrm>
            <a:off x="6628323"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6" name="Text Placeholder 32">
            <a:extLst>
              <a:ext uri="{FF2B5EF4-FFF2-40B4-BE49-F238E27FC236}">
                <a16:creationId xmlns:a16="http://schemas.microsoft.com/office/drawing/2014/main" id="{02AF1DE5-1D55-0749-9BCA-3D2B30F67A0F}"/>
              </a:ext>
            </a:extLst>
          </p:cNvPr>
          <p:cNvSpPr>
            <a:spLocks noGrp="1"/>
          </p:cNvSpPr>
          <p:nvPr>
            <p:ph type="body" sz="quarter" idx="29"/>
          </p:nvPr>
        </p:nvSpPr>
        <p:spPr>
          <a:xfrm>
            <a:off x="9345168"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 name="Footer Placeholder 5">
            <a:extLst>
              <a:ext uri="{FF2B5EF4-FFF2-40B4-BE49-F238E27FC236}">
                <a16:creationId xmlns:a16="http://schemas.microsoft.com/office/drawing/2014/main" id="{DB740FDF-9138-4DB5-B85A-2D27C5F2DB10}"/>
              </a:ext>
            </a:extLst>
          </p:cNvPr>
          <p:cNvSpPr>
            <a:spLocks noGrp="1"/>
          </p:cNvSpPr>
          <p:nvPr>
            <p:ph type="ftr" sz="quarter" idx="31"/>
          </p:nvPr>
        </p:nvSpPr>
        <p:spPr/>
        <p:txBody>
          <a:bodyPr/>
          <a:lstStyle/>
          <a:p>
            <a:r>
              <a:rPr lang="en-US" dirty="0"/>
              <a:t>© 2023 Riverbed Technology LLC. All rights reserved.</a:t>
            </a:r>
          </a:p>
        </p:txBody>
      </p:sp>
      <p:sp>
        <p:nvSpPr>
          <p:cNvPr id="7" name="Slide Number Placeholder 6">
            <a:extLst>
              <a:ext uri="{FF2B5EF4-FFF2-40B4-BE49-F238E27FC236}">
                <a16:creationId xmlns:a16="http://schemas.microsoft.com/office/drawing/2014/main" id="{09A22042-2D87-4628-8B05-5A8AB6C7B657}"/>
              </a:ext>
            </a:extLst>
          </p:cNvPr>
          <p:cNvSpPr>
            <a:spLocks noGrp="1"/>
          </p:cNvSpPr>
          <p:nvPr>
            <p:ph type="sldNum" sz="quarter" idx="3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831877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18" name="Straight Arrow Connector 17">
            <a:extLst>
              <a:ext uri="{FF2B5EF4-FFF2-40B4-BE49-F238E27FC236}">
                <a16:creationId xmlns:a16="http://schemas.microsoft.com/office/drawing/2014/main" id="{224FCF09-4F9F-EF4D-9CFC-C6C7537BE55B}"/>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54" name="Text Placeholder 36">
            <a:extLst>
              <a:ext uri="{FF2B5EF4-FFF2-40B4-BE49-F238E27FC236}">
                <a16:creationId xmlns:a16="http://schemas.microsoft.com/office/drawing/2014/main" id="{E3464DF9-C044-EA4D-AF77-BE77EDF17C4B}"/>
              </a:ext>
            </a:extLst>
          </p:cNvPr>
          <p:cNvSpPr>
            <a:spLocks noGrp="1"/>
          </p:cNvSpPr>
          <p:nvPr>
            <p:ph type="body" sz="quarter" idx="19"/>
          </p:nvPr>
        </p:nvSpPr>
        <p:spPr>
          <a:xfrm>
            <a:off x="973072" y="4540473"/>
            <a:ext cx="2078037" cy="365116"/>
          </a:xfrm>
        </p:spPr>
        <p:txBody>
          <a:bodyPr/>
          <a:lstStyle>
            <a:lvl1pPr marL="0" indent="0" algn="ctr">
              <a:buNone/>
              <a:defRPr sz="2000">
                <a:solidFill>
                  <a:srgbClr val="4E4FA9"/>
                </a:solidFill>
              </a:defRPr>
            </a:lvl1pPr>
          </a:lstStyle>
          <a:p>
            <a:pPr lvl="0"/>
            <a:r>
              <a:rPr lang="en-GB"/>
              <a:t>Click to edit Master text styles</a:t>
            </a:r>
          </a:p>
        </p:txBody>
      </p:sp>
      <p:sp>
        <p:nvSpPr>
          <p:cNvPr id="55" name="Text Placeholder 36">
            <a:extLst>
              <a:ext uri="{FF2B5EF4-FFF2-40B4-BE49-F238E27FC236}">
                <a16:creationId xmlns:a16="http://schemas.microsoft.com/office/drawing/2014/main" id="{CC7F7D02-91F6-5B4F-975C-5789FA2071EB}"/>
              </a:ext>
            </a:extLst>
          </p:cNvPr>
          <p:cNvSpPr>
            <a:spLocks noGrp="1"/>
          </p:cNvSpPr>
          <p:nvPr>
            <p:ph type="body" sz="quarter" idx="20"/>
          </p:nvPr>
        </p:nvSpPr>
        <p:spPr>
          <a:xfrm>
            <a:off x="973072" y="50066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6" name="Text Placeholder 36">
            <a:extLst>
              <a:ext uri="{FF2B5EF4-FFF2-40B4-BE49-F238E27FC236}">
                <a16:creationId xmlns:a16="http://schemas.microsoft.com/office/drawing/2014/main" id="{B844C7C1-D279-CC4A-B7D6-4446630D7B45}"/>
              </a:ext>
            </a:extLst>
          </p:cNvPr>
          <p:cNvSpPr>
            <a:spLocks noGrp="1"/>
          </p:cNvSpPr>
          <p:nvPr>
            <p:ph type="body" sz="quarter" idx="21"/>
          </p:nvPr>
        </p:nvSpPr>
        <p:spPr>
          <a:xfrm>
            <a:off x="3690479" y="4540473"/>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57" name="Text Placeholder 36">
            <a:extLst>
              <a:ext uri="{FF2B5EF4-FFF2-40B4-BE49-F238E27FC236}">
                <a16:creationId xmlns:a16="http://schemas.microsoft.com/office/drawing/2014/main" id="{95469E18-0F9E-164B-B62D-DD082E19D070}"/>
              </a:ext>
            </a:extLst>
          </p:cNvPr>
          <p:cNvSpPr>
            <a:spLocks noGrp="1"/>
          </p:cNvSpPr>
          <p:nvPr>
            <p:ph type="body" sz="quarter" idx="22"/>
          </p:nvPr>
        </p:nvSpPr>
        <p:spPr>
          <a:xfrm>
            <a:off x="3690479"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8" name="Text Placeholder 36">
            <a:extLst>
              <a:ext uri="{FF2B5EF4-FFF2-40B4-BE49-F238E27FC236}">
                <a16:creationId xmlns:a16="http://schemas.microsoft.com/office/drawing/2014/main" id="{CB93FF1F-74F4-E249-A6F7-D7B01DE9DD0B}"/>
              </a:ext>
            </a:extLst>
          </p:cNvPr>
          <p:cNvSpPr>
            <a:spLocks noGrp="1"/>
          </p:cNvSpPr>
          <p:nvPr>
            <p:ph type="body" sz="quarter" idx="23"/>
          </p:nvPr>
        </p:nvSpPr>
        <p:spPr>
          <a:xfrm>
            <a:off x="6407886" y="4544568"/>
            <a:ext cx="2078037" cy="365116"/>
          </a:xfrm>
        </p:spPr>
        <p:txBody>
          <a:bodyPr/>
          <a:lstStyle>
            <a:lvl1pPr marL="0" indent="0" algn="ctr">
              <a:buNone/>
              <a:defRPr sz="2000">
                <a:solidFill>
                  <a:srgbClr val="E10098"/>
                </a:solidFill>
              </a:defRPr>
            </a:lvl1pPr>
          </a:lstStyle>
          <a:p>
            <a:pPr lvl="0"/>
            <a:r>
              <a:rPr lang="en-GB"/>
              <a:t>Click to edit Master text styles</a:t>
            </a:r>
          </a:p>
        </p:txBody>
      </p:sp>
      <p:sp>
        <p:nvSpPr>
          <p:cNvPr id="59" name="Text Placeholder 36">
            <a:extLst>
              <a:ext uri="{FF2B5EF4-FFF2-40B4-BE49-F238E27FC236}">
                <a16:creationId xmlns:a16="http://schemas.microsoft.com/office/drawing/2014/main" id="{C8DBDDC1-A01B-C944-AB8E-8DC79FECD114}"/>
              </a:ext>
            </a:extLst>
          </p:cNvPr>
          <p:cNvSpPr>
            <a:spLocks noGrp="1"/>
          </p:cNvSpPr>
          <p:nvPr>
            <p:ph type="body" sz="quarter" idx="24"/>
          </p:nvPr>
        </p:nvSpPr>
        <p:spPr>
          <a:xfrm>
            <a:off x="640788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61" name="Text Placeholder 36">
            <a:extLst>
              <a:ext uri="{FF2B5EF4-FFF2-40B4-BE49-F238E27FC236}">
                <a16:creationId xmlns:a16="http://schemas.microsoft.com/office/drawing/2014/main" id="{B3C3BAFF-328B-B24F-8E43-C583CA68E883}"/>
              </a:ext>
            </a:extLst>
          </p:cNvPr>
          <p:cNvSpPr>
            <a:spLocks noGrp="1"/>
          </p:cNvSpPr>
          <p:nvPr>
            <p:ph type="body" sz="quarter" idx="25"/>
          </p:nvPr>
        </p:nvSpPr>
        <p:spPr>
          <a:xfrm>
            <a:off x="9120376" y="4540473"/>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62" name="Text Placeholder 36">
            <a:extLst>
              <a:ext uri="{FF2B5EF4-FFF2-40B4-BE49-F238E27FC236}">
                <a16:creationId xmlns:a16="http://schemas.microsoft.com/office/drawing/2014/main" id="{1855A044-51E2-094B-8F36-9EB0784719BE}"/>
              </a:ext>
            </a:extLst>
          </p:cNvPr>
          <p:cNvSpPr>
            <a:spLocks noGrp="1"/>
          </p:cNvSpPr>
          <p:nvPr>
            <p:ph type="body" sz="quarter" idx="26"/>
          </p:nvPr>
        </p:nvSpPr>
        <p:spPr>
          <a:xfrm>
            <a:off x="9120376"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22" name="Oval 21">
            <a:extLst>
              <a:ext uri="{FF2B5EF4-FFF2-40B4-BE49-F238E27FC236}">
                <a16:creationId xmlns:a16="http://schemas.microsoft.com/office/drawing/2014/main" id="{EF5F8E06-DE89-694A-BCC3-A12D25FBBFAD}"/>
              </a:ext>
            </a:extLst>
          </p:cNvPr>
          <p:cNvSpPr/>
          <p:nvPr userDrawn="1"/>
        </p:nvSpPr>
        <p:spPr>
          <a:xfrm>
            <a:off x="1033272" y="2368296"/>
            <a:ext cx="1956816" cy="1956816"/>
          </a:xfrm>
          <a:prstGeom prst="ellipse">
            <a:avLst/>
          </a:prstGeom>
          <a:solidFill>
            <a:schemeClr val="bg1"/>
          </a:solidFill>
          <a:ln w="69850">
            <a:gradFill>
              <a:gsLst>
                <a:gs pos="15000">
                  <a:srgbClr val="4E4FA9"/>
                </a:gs>
                <a:gs pos="100000">
                  <a:srgbClr val="A831D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2CF3B2-869D-E942-94A5-7F2E36B69DE3}"/>
              </a:ext>
            </a:extLst>
          </p:cNvPr>
          <p:cNvSpPr/>
          <p:nvPr userDrawn="1"/>
        </p:nvSpPr>
        <p:spPr>
          <a:xfrm>
            <a:off x="3749040" y="2368296"/>
            <a:ext cx="1956816" cy="1956816"/>
          </a:xfrm>
          <a:prstGeom prst="ellipse">
            <a:avLst/>
          </a:prstGeom>
          <a:solidFill>
            <a:schemeClr val="bg1"/>
          </a:solidFill>
          <a:ln w="69850">
            <a:gradFill>
              <a:gsLst>
                <a:gs pos="20000">
                  <a:srgbClr val="A831D6"/>
                </a:gs>
                <a:gs pos="100000">
                  <a:srgbClr val="E10098"/>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EC173D5-2F23-4E47-AC96-EC7F00E3995D}"/>
              </a:ext>
            </a:extLst>
          </p:cNvPr>
          <p:cNvSpPr/>
          <p:nvPr userDrawn="1"/>
        </p:nvSpPr>
        <p:spPr>
          <a:xfrm>
            <a:off x="6464808" y="2368296"/>
            <a:ext cx="1956816" cy="1956816"/>
          </a:xfrm>
          <a:prstGeom prst="ellipse">
            <a:avLst/>
          </a:prstGeom>
          <a:solidFill>
            <a:schemeClr val="bg1"/>
          </a:solidFill>
          <a:ln w="69850">
            <a:gradFill>
              <a:gsLst>
                <a:gs pos="0">
                  <a:srgbClr val="E10098"/>
                </a:gs>
                <a:gs pos="85000">
                  <a:srgbClr val="FE735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393E7C3-BC90-4F47-A6F7-3E53D99747A1}"/>
              </a:ext>
            </a:extLst>
          </p:cNvPr>
          <p:cNvSpPr/>
          <p:nvPr userDrawn="1"/>
        </p:nvSpPr>
        <p:spPr>
          <a:xfrm>
            <a:off x="9180576" y="2368296"/>
            <a:ext cx="1956816" cy="1956816"/>
          </a:xfrm>
          <a:prstGeom prst="ellipse">
            <a:avLst/>
          </a:prstGeom>
          <a:solidFill>
            <a:schemeClr val="bg1"/>
          </a:solidFill>
          <a:ln w="69850">
            <a:gradFill>
              <a:gsLst>
                <a:gs pos="0">
                  <a:srgbClr val="FE7351"/>
                </a:gs>
                <a:gs pos="85000">
                  <a:srgbClr val="F5A21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Placeholder 32">
            <a:extLst>
              <a:ext uri="{FF2B5EF4-FFF2-40B4-BE49-F238E27FC236}">
                <a16:creationId xmlns:a16="http://schemas.microsoft.com/office/drawing/2014/main" id="{2B95D019-DF89-FC4C-A849-CBBFFE44A4C4}"/>
              </a:ext>
            </a:extLst>
          </p:cNvPr>
          <p:cNvSpPr>
            <a:spLocks noGrp="1"/>
          </p:cNvSpPr>
          <p:nvPr>
            <p:ph type="body" sz="quarter" idx="16"/>
          </p:nvPr>
        </p:nvSpPr>
        <p:spPr>
          <a:xfrm>
            <a:off x="1184235"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4" name="Text Placeholder 32">
            <a:extLst>
              <a:ext uri="{FF2B5EF4-FFF2-40B4-BE49-F238E27FC236}">
                <a16:creationId xmlns:a16="http://schemas.microsoft.com/office/drawing/2014/main" id="{0E29D9C8-68B1-C048-9496-45E5286254C2}"/>
              </a:ext>
            </a:extLst>
          </p:cNvPr>
          <p:cNvSpPr>
            <a:spLocks noGrp="1"/>
          </p:cNvSpPr>
          <p:nvPr>
            <p:ph type="body" sz="quarter" idx="27"/>
          </p:nvPr>
        </p:nvSpPr>
        <p:spPr>
          <a:xfrm>
            <a:off x="3913632"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5" name="Text Placeholder 32">
            <a:extLst>
              <a:ext uri="{FF2B5EF4-FFF2-40B4-BE49-F238E27FC236}">
                <a16:creationId xmlns:a16="http://schemas.microsoft.com/office/drawing/2014/main" id="{CFD1701E-F08E-6B49-9C26-8EF9A412D4FE}"/>
              </a:ext>
            </a:extLst>
          </p:cNvPr>
          <p:cNvSpPr>
            <a:spLocks noGrp="1"/>
          </p:cNvSpPr>
          <p:nvPr>
            <p:ph type="body" sz="quarter" idx="28"/>
          </p:nvPr>
        </p:nvSpPr>
        <p:spPr>
          <a:xfrm>
            <a:off x="6628323"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6" name="Text Placeholder 32">
            <a:extLst>
              <a:ext uri="{FF2B5EF4-FFF2-40B4-BE49-F238E27FC236}">
                <a16:creationId xmlns:a16="http://schemas.microsoft.com/office/drawing/2014/main" id="{02AF1DE5-1D55-0749-9BCA-3D2B30F67A0F}"/>
              </a:ext>
            </a:extLst>
          </p:cNvPr>
          <p:cNvSpPr>
            <a:spLocks noGrp="1"/>
          </p:cNvSpPr>
          <p:nvPr>
            <p:ph type="body" sz="quarter" idx="29"/>
          </p:nvPr>
        </p:nvSpPr>
        <p:spPr>
          <a:xfrm>
            <a:off x="9345168"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 name="Footer Placeholder 5">
            <a:extLst>
              <a:ext uri="{FF2B5EF4-FFF2-40B4-BE49-F238E27FC236}">
                <a16:creationId xmlns:a16="http://schemas.microsoft.com/office/drawing/2014/main" id="{BCCAE5E7-7DD3-4C43-8208-DD7CCB4F5979}"/>
              </a:ext>
            </a:extLst>
          </p:cNvPr>
          <p:cNvSpPr>
            <a:spLocks noGrp="1"/>
          </p:cNvSpPr>
          <p:nvPr>
            <p:ph type="ftr" sz="quarter" idx="31"/>
          </p:nvPr>
        </p:nvSpPr>
        <p:spPr/>
        <p:txBody>
          <a:bodyPr/>
          <a:lstStyle/>
          <a:p>
            <a:r>
              <a:rPr lang="en-US" dirty="0"/>
              <a:t>© 2023 Riverbed Technology LLC. All rights reserved.</a:t>
            </a:r>
          </a:p>
        </p:txBody>
      </p:sp>
      <p:sp>
        <p:nvSpPr>
          <p:cNvPr id="7" name="Slide Number Placeholder 6">
            <a:extLst>
              <a:ext uri="{FF2B5EF4-FFF2-40B4-BE49-F238E27FC236}">
                <a16:creationId xmlns:a16="http://schemas.microsoft.com/office/drawing/2014/main" id="{6004D41C-E964-4C7D-8179-FB507EA722FC}"/>
              </a:ext>
            </a:extLst>
          </p:cNvPr>
          <p:cNvSpPr>
            <a:spLocks noGrp="1"/>
          </p:cNvSpPr>
          <p:nvPr>
            <p:ph type="sldNum" sz="quarter" idx="3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6463897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6" name="Straight Arrow Connector 5">
            <a:extLst>
              <a:ext uri="{FF2B5EF4-FFF2-40B4-BE49-F238E27FC236}">
                <a16:creationId xmlns:a16="http://schemas.microsoft.com/office/drawing/2014/main" id="{5A512B86-45AF-6143-9BFE-EA49CBBFB4C8}"/>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6FD2C8A-4D1D-984D-A9F2-7AE7D45ED80D}"/>
              </a:ext>
            </a:extLst>
          </p:cNvPr>
          <p:cNvSpPr/>
          <p:nvPr/>
        </p:nvSpPr>
        <p:spPr>
          <a:xfrm>
            <a:off x="329184" y="2368296"/>
            <a:ext cx="1956816" cy="1956816"/>
          </a:xfrm>
          <a:prstGeom prst="ellipse">
            <a:avLst/>
          </a:prstGeom>
          <a:gradFill>
            <a:gsLst>
              <a:gs pos="100000">
                <a:srgbClr val="A831D6"/>
              </a:gs>
              <a:gs pos="15000">
                <a:srgbClr val="4E4FA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662A61E-5C9C-1645-B89D-8A718059A30A}"/>
              </a:ext>
            </a:extLst>
          </p:cNvPr>
          <p:cNvSpPr/>
          <p:nvPr/>
        </p:nvSpPr>
        <p:spPr>
          <a:xfrm>
            <a:off x="2718816" y="2368296"/>
            <a:ext cx="1956816" cy="1956816"/>
          </a:xfrm>
          <a:prstGeom prst="ellipse">
            <a:avLst/>
          </a:prstGeom>
          <a:gradFill>
            <a:gsLst>
              <a:gs pos="100000">
                <a:srgbClr val="E10098"/>
              </a:gs>
              <a:gs pos="20000">
                <a:srgbClr val="A831D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FC5F3D-ACDF-484A-BC56-4C53E62B25DD}"/>
              </a:ext>
            </a:extLst>
          </p:cNvPr>
          <p:cNvSpPr/>
          <p:nvPr/>
        </p:nvSpPr>
        <p:spPr>
          <a:xfrm>
            <a:off x="5114544" y="2368296"/>
            <a:ext cx="1956816" cy="1956816"/>
          </a:xfrm>
          <a:prstGeom prst="ellipse">
            <a:avLst/>
          </a:prstGeom>
          <a:gradFill>
            <a:gsLst>
              <a:gs pos="85000">
                <a:srgbClr val="FE7351"/>
              </a:gs>
              <a:gs pos="0">
                <a:srgbClr val="E1009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5D767777-6715-5F4F-91FB-1D5052D1F671}"/>
              </a:ext>
            </a:extLst>
          </p:cNvPr>
          <p:cNvSpPr/>
          <p:nvPr/>
        </p:nvSpPr>
        <p:spPr>
          <a:xfrm>
            <a:off x="7510272" y="2368296"/>
            <a:ext cx="1956816" cy="1956816"/>
          </a:xfrm>
          <a:prstGeom prst="ellipse">
            <a:avLst/>
          </a:prstGeom>
          <a:gradFill>
            <a:gsLst>
              <a:gs pos="100000">
                <a:srgbClr val="F7B54C"/>
              </a:gs>
              <a:gs pos="25000">
                <a:srgbClr val="FE735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3989ADE-092A-5049-8427-0257385EC94D}"/>
              </a:ext>
            </a:extLst>
          </p:cNvPr>
          <p:cNvSpPr/>
          <p:nvPr/>
        </p:nvSpPr>
        <p:spPr>
          <a:xfrm>
            <a:off x="9906000" y="2368296"/>
            <a:ext cx="1956816" cy="1956816"/>
          </a:xfrm>
          <a:prstGeom prst="ellipse">
            <a:avLst/>
          </a:prstGeom>
          <a:gradFill>
            <a:gsLst>
              <a:gs pos="100000">
                <a:srgbClr val="F9CB82"/>
              </a:gs>
              <a:gs pos="25000">
                <a:srgbClr val="F5A21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 Placeholder 32">
            <a:extLst>
              <a:ext uri="{FF2B5EF4-FFF2-40B4-BE49-F238E27FC236}">
                <a16:creationId xmlns:a16="http://schemas.microsoft.com/office/drawing/2014/main" id="{C3880BE0-768C-C34B-89D8-69DD056FD12D}"/>
              </a:ext>
            </a:extLst>
          </p:cNvPr>
          <p:cNvSpPr>
            <a:spLocks noGrp="1"/>
          </p:cNvSpPr>
          <p:nvPr>
            <p:ph type="body" sz="quarter" idx="16"/>
          </p:nvPr>
        </p:nvSpPr>
        <p:spPr>
          <a:xfrm>
            <a:off x="484632"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38" name="Text Placeholder 32">
            <a:extLst>
              <a:ext uri="{FF2B5EF4-FFF2-40B4-BE49-F238E27FC236}">
                <a16:creationId xmlns:a16="http://schemas.microsoft.com/office/drawing/2014/main" id="{8DD8C363-F094-1143-B51D-2B3EF3EFED43}"/>
              </a:ext>
            </a:extLst>
          </p:cNvPr>
          <p:cNvSpPr>
            <a:spLocks noGrp="1"/>
          </p:cNvSpPr>
          <p:nvPr>
            <p:ph type="body" sz="quarter" idx="17"/>
          </p:nvPr>
        </p:nvSpPr>
        <p:spPr>
          <a:xfrm>
            <a:off x="2871216"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39" name="Text Placeholder 32">
            <a:extLst>
              <a:ext uri="{FF2B5EF4-FFF2-40B4-BE49-F238E27FC236}">
                <a16:creationId xmlns:a16="http://schemas.microsoft.com/office/drawing/2014/main" id="{BCB3005B-3C43-CC45-A096-0225DEF96A9F}"/>
              </a:ext>
            </a:extLst>
          </p:cNvPr>
          <p:cNvSpPr>
            <a:spLocks noGrp="1"/>
          </p:cNvSpPr>
          <p:nvPr>
            <p:ph type="body" sz="quarter" idx="18"/>
          </p:nvPr>
        </p:nvSpPr>
        <p:spPr>
          <a:xfrm>
            <a:off x="5266944"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40" name="Text Placeholder 32">
            <a:extLst>
              <a:ext uri="{FF2B5EF4-FFF2-40B4-BE49-F238E27FC236}">
                <a16:creationId xmlns:a16="http://schemas.microsoft.com/office/drawing/2014/main" id="{F8CD758A-40F8-FF49-BD07-429564F73BF4}"/>
              </a:ext>
            </a:extLst>
          </p:cNvPr>
          <p:cNvSpPr>
            <a:spLocks noGrp="1"/>
          </p:cNvSpPr>
          <p:nvPr>
            <p:ph type="body" sz="quarter" idx="19"/>
          </p:nvPr>
        </p:nvSpPr>
        <p:spPr>
          <a:xfrm>
            <a:off x="7635240"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41" name="Text Placeholder 32">
            <a:extLst>
              <a:ext uri="{FF2B5EF4-FFF2-40B4-BE49-F238E27FC236}">
                <a16:creationId xmlns:a16="http://schemas.microsoft.com/office/drawing/2014/main" id="{7D39BA7E-F08A-9845-8C31-ECACCBD15B14}"/>
              </a:ext>
            </a:extLst>
          </p:cNvPr>
          <p:cNvSpPr>
            <a:spLocks noGrp="1"/>
          </p:cNvSpPr>
          <p:nvPr>
            <p:ph type="body" sz="quarter" idx="20"/>
          </p:nvPr>
        </p:nvSpPr>
        <p:spPr>
          <a:xfrm>
            <a:off x="10076688"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42" name="Text Placeholder 32">
            <a:extLst>
              <a:ext uri="{FF2B5EF4-FFF2-40B4-BE49-F238E27FC236}">
                <a16:creationId xmlns:a16="http://schemas.microsoft.com/office/drawing/2014/main" id="{083120FF-2BF9-3F40-A5AE-5165F7C1C7C5}"/>
              </a:ext>
            </a:extLst>
          </p:cNvPr>
          <p:cNvSpPr>
            <a:spLocks noGrp="1"/>
          </p:cNvSpPr>
          <p:nvPr>
            <p:ph type="body" sz="quarter" idx="21"/>
          </p:nvPr>
        </p:nvSpPr>
        <p:spPr>
          <a:xfrm>
            <a:off x="384048" y="4593016"/>
            <a:ext cx="1828800" cy="365760"/>
          </a:xfrm>
        </p:spPr>
        <p:txBody>
          <a:bodyPr/>
          <a:lstStyle>
            <a:lvl1pPr marL="0" indent="0" algn="ctr">
              <a:buNone/>
              <a:defRPr sz="2000">
                <a:solidFill>
                  <a:srgbClr val="4E4FA9"/>
                </a:solidFill>
              </a:defRPr>
            </a:lvl1pPr>
          </a:lstStyle>
          <a:p>
            <a:pPr lvl="0"/>
            <a:r>
              <a:rPr lang="en-GB"/>
              <a:t>Click to edit Master text styles</a:t>
            </a:r>
          </a:p>
        </p:txBody>
      </p:sp>
      <p:sp>
        <p:nvSpPr>
          <p:cNvPr id="43" name="Text Placeholder 32">
            <a:extLst>
              <a:ext uri="{FF2B5EF4-FFF2-40B4-BE49-F238E27FC236}">
                <a16:creationId xmlns:a16="http://schemas.microsoft.com/office/drawing/2014/main" id="{1F307542-6779-1B47-BFF9-6EEEEC376D75}"/>
              </a:ext>
            </a:extLst>
          </p:cNvPr>
          <p:cNvSpPr>
            <a:spLocks noGrp="1"/>
          </p:cNvSpPr>
          <p:nvPr>
            <p:ph type="body" sz="quarter" idx="22"/>
          </p:nvPr>
        </p:nvSpPr>
        <p:spPr>
          <a:xfrm>
            <a:off x="386000" y="5010912"/>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4" name="Text Placeholder 32">
            <a:extLst>
              <a:ext uri="{FF2B5EF4-FFF2-40B4-BE49-F238E27FC236}">
                <a16:creationId xmlns:a16="http://schemas.microsoft.com/office/drawing/2014/main" id="{E35086DB-2B73-C640-ADFE-24CCEEFBCA24}"/>
              </a:ext>
            </a:extLst>
          </p:cNvPr>
          <p:cNvSpPr>
            <a:spLocks noGrp="1"/>
          </p:cNvSpPr>
          <p:nvPr>
            <p:ph type="body" sz="quarter" idx="23"/>
          </p:nvPr>
        </p:nvSpPr>
        <p:spPr>
          <a:xfrm>
            <a:off x="2781728" y="4569189"/>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5" name="Text Placeholder 32">
            <a:extLst>
              <a:ext uri="{FF2B5EF4-FFF2-40B4-BE49-F238E27FC236}">
                <a16:creationId xmlns:a16="http://schemas.microsoft.com/office/drawing/2014/main" id="{EF93A205-BEA7-0942-A227-DF591C952994}"/>
              </a:ext>
            </a:extLst>
          </p:cNvPr>
          <p:cNvSpPr>
            <a:spLocks noGrp="1"/>
          </p:cNvSpPr>
          <p:nvPr>
            <p:ph type="body" sz="quarter" idx="24"/>
          </p:nvPr>
        </p:nvSpPr>
        <p:spPr>
          <a:xfrm>
            <a:off x="2783680" y="4987085"/>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6" name="Text Placeholder 32">
            <a:extLst>
              <a:ext uri="{FF2B5EF4-FFF2-40B4-BE49-F238E27FC236}">
                <a16:creationId xmlns:a16="http://schemas.microsoft.com/office/drawing/2014/main" id="{076CB3CA-B095-DB47-B01F-248D4EBF8A94}"/>
              </a:ext>
            </a:extLst>
          </p:cNvPr>
          <p:cNvSpPr>
            <a:spLocks noGrp="1"/>
          </p:cNvSpPr>
          <p:nvPr>
            <p:ph type="body" sz="quarter" idx="25"/>
          </p:nvPr>
        </p:nvSpPr>
        <p:spPr>
          <a:xfrm>
            <a:off x="5175504"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7" name="Text Placeholder 32">
            <a:extLst>
              <a:ext uri="{FF2B5EF4-FFF2-40B4-BE49-F238E27FC236}">
                <a16:creationId xmlns:a16="http://schemas.microsoft.com/office/drawing/2014/main" id="{876EC30D-61D2-0944-94F6-4580DF701AAA}"/>
              </a:ext>
            </a:extLst>
          </p:cNvPr>
          <p:cNvSpPr>
            <a:spLocks noGrp="1"/>
          </p:cNvSpPr>
          <p:nvPr>
            <p:ph type="body" sz="quarter" idx="26"/>
          </p:nvPr>
        </p:nvSpPr>
        <p:spPr>
          <a:xfrm>
            <a:off x="5175276"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8" name="Text Placeholder 32">
            <a:extLst>
              <a:ext uri="{FF2B5EF4-FFF2-40B4-BE49-F238E27FC236}">
                <a16:creationId xmlns:a16="http://schemas.microsoft.com/office/drawing/2014/main" id="{815FFD5B-BFFA-F747-8B85-C56F59C51502}"/>
              </a:ext>
            </a:extLst>
          </p:cNvPr>
          <p:cNvSpPr>
            <a:spLocks noGrp="1"/>
          </p:cNvSpPr>
          <p:nvPr>
            <p:ph type="body" sz="quarter" idx="27"/>
          </p:nvPr>
        </p:nvSpPr>
        <p:spPr>
          <a:xfrm>
            <a:off x="7581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9" name="Text Placeholder 32">
            <a:extLst>
              <a:ext uri="{FF2B5EF4-FFF2-40B4-BE49-F238E27FC236}">
                <a16:creationId xmlns:a16="http://schemas.microsoft.com/office/drawing/2014/main" id="{4F16A1AF-C9C7-8F4A-9C1B-0679485112EC}"/>
              </a:ext>
            </a:extLst>
          </p:cNvPr>
          <p:cNvSpPr>
            <a:spLocks noGrp="1"/>
          </p:cNvSpPr>
          <p:nvPr>
            <p:ph type="body" sz="quarter" idx="28"/>
          </p:nvPr>
        </p:nvSpPr>
        <p:spPr>
          <a:xfrm>
            <a:off x="7587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50" name="Text Placeholder 32">
            <a:extLst>
              <a:ext uri="{FF2B5EF4-FFF2-40B4-BE49-F238E27FC236}">
                <a16:creationId xmlns:a16="http://schemas.microsoft.com/office/drawing/2014/main" id="{EBC58F34-BFA9-444D-A290-920ACF1A0DEA}"/>
              </a:ext>
            </a:extLst>
          </p:cNvPr>
          <p:cNvSpPr>
            <a:spLocks noGrp="1"/>
          </p:cNvSpPr>
          <p:nvPr>
            <p:ph type="body" sz="quarter" idx="29"/>
          </p:nvPr>
        </p:nvSpPr>
        <p:spPr>
          <a:xfrm>
            <a:off x="9979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51" name="Text Placeholder 32">
            <a:extLst>
              <a:ext uri="{FF2B5EF4-FFF2-40B4-BE49-F238E27FC236}">
                <a16:creationId xmlns:a16="http://schemas.microsoft.com/office/drawing/2014/main" id="{F9B015CE-2E82-FE49-8FDF-E6F8E03764F0}"/>
              </a:ext>
            </a:extLst>
          </p:cNvPr>
          <p:cNvSpPr>
            <a:spLocks noGrp="1"/>
          </p:cNvSpPr>
          <p:nvPr>
            <p:ph type="body" sz="quarter" idx="30"/>
          </p:nvPr>
        </p:nvSpPr>
        <p:spPr>
          <a:xfrm>
            <a:off x="9985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7" name="Footer Placeholder 6">
            <a:extLst>
              <a:ext uri="{FF2B5EF4-FFF2-40B4-BE49-F238E27FC236}">
                <a16:creationId xmlns:a16="http://schemas.microsoft.com/office/drawing/2014/main" id="{F4E421A4-7D56-4B5D-B8D4-83D83F82F018}"/>
              </a:ext>
            </a:extLst>
          </p:cNvPr>
          <p:cNvSpPr>
            <a:spLocks noGrp="1"/>
          </p:cNvSpPr>
          <p:nvPr>
            <p:ph type="ftr" sz="quarter" idx="32"/>
          </p:nvPr>
        </p:nvSpPr>
        <p:spPr/>
        <p:txBody>
          <a:bodyPr/>
          <a:lstStyle/>
          <a:p>
            <a:r>
              <a:rPr lang="en-US" dirty="0"/>
              <a:t>© 2023 Riverbed Technology LLC. All rights reserved.</a:t>
            </a:r>
          </a:p>
        </p:txBody>
      </p:sp>
      <p:sp>
        <p:nvSpPr>
          <p:cNvPr id="9" name="Slide Number Placeholder 8">
            <a:extLst>
              <a:ext uri="{FF2B5EF4-FFF2-40B4-BE49-F238E27FC236}">
                <a16:creationId xmlns:a16="http://schemas.microsoft.com/office/drawing/2014/main" id="{57F5C940-7934-4904-B22E-9D251B589348}"/>
              </a:ext>
            </a:extLst>
          </p:cNvPr>
          <p:cNvSpPr>
            <a:spLocks noGrp="1"/>
          </p:cNvSpPr>
          <p:nvPr>
            <p:ph type="sldNum" sz="quarter" idx="33"/>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3066700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6" name="Straight Arrow Connector 5">
            <a:extLst>
              <a:ext uri="{FF2B5EF4-FFF2-40B4-BE49-F238E27FC236}">
                <a16:creationId xmlns:a16="http://schemas.microsoft.com/office/drawing/2014/main" id="{5A512B86-45AF-6143-9BFE-EA49CBBFB4C8}"/>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37" name="Text Placeholder 32">
            <a:extLst>
              <a:ext uri="{FF2B5EF4-FFF2-40B4-BE49-F238E27FC236}">
                <a16:creationId xmlns:a16="http://schemas.microsoft.com/office/drawing/2014/main" id="{C3880BE0-768C-C34B-89D8-69DD056FD12D}"/>
              </a:ext>
            </a:extLst>
          </p:cNvPr>
          <p:cNvSpPr>
            <a:spLocks noGrp="1"/>
          </p:cNvSpPr>
          <p:nvPr>
            <p:ph type="body" sz="quarter" idx="16"/>
          </p:nvPr>
        </p:nvSpPr>
        <p:spPr>
          <a:xfrm>
            <a:off x="484632"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38" name="Text Placeholder 32">
            <a:extLst>
              <a:ext uri="{FF2B5EF4-FFF2-40B4-BE49-F238E27FC236}">
                <a16:creationId xmlns:a16="http://schemas.microsoft.com/office/drawing/2014/main" id="{8DD8C363-F094-1143-B51D-2B3EF3EFED43}"/>
              </a:ext>
            </a:extLst>
          </p:cNvPr>
          <p:cNvSpPr>
            <a:spLocks noGrp="1"/>
          </p:cNvSpPr>
          <p:nvPr>
            <p:ph type="body" sz="quarter" idx="17"/>
          </p:nvPr>
        </p:nvSpPr>
        <p:spPr>
          <a:xfrm>
            <a:off x="2871216"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39" name="Text Placeholder 32">
            <a:extLst>
              <a:ext uri="{FF2B5EF4-FFF2-40B4-BE49-F238E27FC236}">
                <a16:creationId xmlns:a16="http://schemas.microsoft.com/office/drawing/2014/main" id="{BCB3005B-3C43-CC45-A096-0225DEF96A9F}"/>
              </a:ext>
            </a:extLst>
          </p:cNvPr>
          <p:cNvSpPr>
            <a:spLocks noGrp="1"/>
          </p:cNvSpPr>
          <p:nvPr>
            <p:ph type="body" sz="quarter" idx="18"/>
          </p:nvPr>
        </p:nvSpPr>
        <p:spPr>
          <a:xfrm>
            <a:off x="5266944"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40" name="Text Placeholder 32">
            <a:extLst>
              <a:ext uri="{FF2B5EF4-FFF2-40B4-BE49-F238E27FC236}">
                <a16:creationId xmlns:a16="http://schemas.microsoft.com/office/drawing/2014/main" id="{F8CD758A-40F8-FF49-BD07-429564F73BF4}"/>
              </a:ext>
            </a:extLst>
          </p:cNvPr>
          <p:cNvSpPr>
            <a:spLocks noGrp="1"/>
          </p:cNvSpPr>
          <p:nvPr>
            <p:ph type="body" sz="quarter" idx="19"/>
          </p:nvPr>
        </p:nvSpPr>
        <p:spPr>
          <a:xfrm>
            <a:off x="7635240"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41" name="Text Placeholder 32">
            <a:extLst>
              <a:ext uri="{FF2B5EF4-FFF2-40B4-BE49-F238E27FC236}">
                <a16:creationId xmlns:a16="http://schemas.microsoft.com/office/drawing/2014/main" id="{7D39BA7E-F08A-9845-8C31-ECACCBD15B14}"/>
              </a:ext>
            </a:extLst>
          </p:cNvPr>
          <p:cNvSpPr>
            <a:spLocks noGrp="1"/>
          </p:cNvSpPr>
          <p:nvPr>
            <p:ph type="body" sz="quarter" idx="20"/>
          </p:nvPr>
        </p:nvSpPr>
        <p:spPr>
          <a:xfrm>
            <a:off x="10076688"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42" name="Text Placeholder 32">
            <a:extLst>
              <a:ext uri="{FF2B5EF4-FFF2-40B4-BE49-F238E27FC236}">
                <a16:creationId xmlns:a16="http://schemas.microsoft.com/office/drawing/2014/main" id="{083120FF-2BF9-3F40-A5AE-5165F7C1C7C5}"/>
              </a:ext>
            </a:extLst>
          </p:cNvPr>
          <p:cNvSpPr>
            <a:spLocks noGrp="1"/>
          </p:cNvSpPr>
          <p:nvPr>
            <p:ph type="body" sz="quarter" idx="21"/>
          </p:nvPr>
        </p:nvSpPr>
        <p:spPr>
          <a:xfrm>
            <a:off x="384048" y="4593016"/>
            <a:ext cx="1828800" cy="365760"/>
          </a:xfrm>
        </p:spPr>
        <p:txBody>
          <a:bodyPr/>
          <a:lstStyle>
            <a:lvl1pPr marL="0" indent="0" algn="ctr">
              <a:buNone/>
              <a:defRPr sz="2000">
                <a:solidFill>
                  <a:srgbClr val="4E4FA9"/>
                </a:solidFill>
              </a:defRPr>
            </a:lvl1pPr>
          </a:lstStyle>
          <a:p>
            <a:pPr lvl="0"/>
            <a:r>
              <a:rPr lang="en-GB"/>
              <a:t>Click to edit Master text styles</a:t>
            </a:r>
          </a:p>
        </p:txBody>
      </p:sp>
      <p:sp>
        <p:nvSpPr>
          <p:cNvPr id="43" name="Text Placeholder 32">
            <a:extLst>
              <a:ext uri="{FF2B5EF4-FFF2-40B4-BE49-F238E27FC236}">
                <a16:creationId xmlns:a16="http://schemas.microsoft.com/office/drawing/2014/main" id="{1F307542-6779-1B47-BFF9-6EEEEC376D75}"/>
              </a:ext>
            </a:extLst>
          </p:cNvPr>
          <p:cNvSpPr>
            <a:spLocks noGrp="1"/>
          </p:cNvSpPr>
          <p:nvPr>
            <p:ph type="body" sz="quarter" idx="22"/>
          </p:nvPr>
        </p:nvSpPr>
        <p:spPr>
          <a:xfrm>
            <a:off x="386000" y="5010912"/>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4" name="Text Placeholder 32">
            <a:extLst>
              <a:ext uri="{FF2B5EF4-FFF2-40B4-BE49-F238E27FC236}">
                <a16:creationId xmlns:a16="http://schemas.microsoft.com/office/drawing/2014/main" id="{E35086DB-2B73-C640-ADFE-24CCEEFBCA24}"/>
              </a:ext>
            </a:extLst>
          </p:cNvPr>
          <p:cNvSpPr>
            <a:spLocks noGrp="1"/>
          </p:cNvSpPr>
          <p:nvPr>
            <p:ph type="body" sz="quarter" idx="23"/>
          </p:nvPr>
        </p:nvSpPr>
        <p:spPr>
          <a:xfrm>
            <a:off x="2781728" y="4569189"/>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5" name="Text Placeholder 32">
            <a:extLst>
              <a:ext uri="{FF2B5EF4-FFF2-40B4-BE49-F238E27FC236}">
                <a16:creationId xmlns:a16="http://schemas.microsoft.com/office/drawing/2014/main" id="{EF93A205-BEA7-0942-A227-DF591C952994}"/>
              </a:ext>
            </a:extLst>
          </p:cNvPr>
          <p:cNvSpPr>
            <a:spLocks noGrp="1"/>
          </p:cNvSpPr>
          <p:nvPr>
            <p:ph type="body" sz="quarter" idx="24"/>
          </p:nvPr>
        </p:nvSpPr>
        <p:spPr>
          <a:xfrm>
            <a:off x="2783680" y="4987085"/>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6" name="Text Placeholder 32">
            <a:extLst>
              <a:ext uri="{FF2B5EF4-FFF2-40B4-BE49-F238E27FC236}">
                <a16:creationId xmlns:a16="http://schemas.microsoft.com/office/drawing/2014/main" id="{076CB3CA-B095-DB47-B01F-248D4EBF8A94}"/>
              </a:ext>
            </a:extLst>
          </p:cNvPr>
          <p:cNvSpPr>
            <a:spLocks noGrp="1"/>
          </p:cNvSpPr>
          <p:nvPr>
            <p:ph type="body" sz="quarter" idx="25"/>
          </p:nvPr>
        </p:nvSpPr>
        <p:spPr>
          <a:xfrm>
            <a:off x="5175504"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7" name="Text Placeholder 32">
            <a:extLst>
              <a:ext uri="{FF2B5EF4-FFF2-40B4-BE49-F238E27FC236}">
                <a16:creationId xmlns:a16="http://schemas.microsoft.com/office/drawing/2014/main" id="{876EC30D-61D2-0944-94F6-4580DF701AAA}"/>
              </a:ext>
            </a:extLst>
          </p:cNvPr>
          <p:cNvSpPr>
            <a:spLocks noGrp="1"/>
          </p:cNvSpPr>
          <p:nvPr>
            <p:ph type="body" sz="quarter" idx="26"/>
          </p:nvPr>
        </p:nvSpPr>
        <p:spPr>
          <a:xfrm>
            <a:off x="5175276"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8" name="Text Placeholder 32">
            <a:extLst>
              <a:ext uri="{FF2B5EF4-FFF2-40B4-BE49-F238E27FC236}">
                <a16:creationId xmlns:a16="http://schemas.microsoft.com/office/drawing/2014/main" id="{815FFD5B-BFFA-F747-8B85-C56F59C51502}"/>
              </a:ext>
            </a:extLst>
          </p:cNvPr>
          <p:cNvSpPr>
            <a:spLocks noGrp="1"/>
          </p:cNvSpPr>
          <p:nvPr>
            <p:ph type="body" sz="quarter" idx="27"/>
          </p:nvPr>
        </p:nvSpPr>
        <p:spPr>
          <a:xfrm>
            <a:off x="7581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9" name="Text Placeholder 32">
            <a:extLst>
              <a:ext uri="{FF2B5EF4-FFF2-40B4-BE49-F238E27FC236}">
                <a16:creationId xmlns:a16="http://schemas.microsoft.com/office/drawing/2014/main" id="{4F16A1AF-C9C7-8F4A-9C1B-0679485112EC}"/>
              </a:ext>
            </a:extLst>
          </p:cNvPr>
          <p:cNvSpPr>
            <a:spLocks noGrp="1"/>
          </p:cNvSpPr>
          <p:nvPr>
            <p:ph type="body" sz="quarter" idx="28"/>
          </p:nvPr>
        </p:nvSpPr>
        <p:spPr>
          <a:xfrm>
            <a:off x="7587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50" name="Text Placeholder 32">
            <a:extLst>
              <a:ext uri="{FF2B5EF4-FFF2-40B4-BE49-F238E27FC236}">
                <a16:creationId xmlns:a16="http://schemas.microsoft.com/office/drawing/2014/main" id="{EBC58F34-BFA9-444D-A290-920ACF1A0DEA}"/>
              </a:ext>
            </a:extLst>
          </p:cNvPr>
          <p:cNvSpPr>
            <a:spLocks noGrp="1"/>
          </p:cNvSpPr>
          <p:nvPr>
            <p:ph type="body" sz="quarter" idx="29"/>
          </p:nvPr>
        </p:nvSpPr>
        <p:spPr>
          <a:xfrm>
            <a:off x="9979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51" name="Text Placeholder 32">
            <a:extLst>
              <a:ext uri="{FF2B5EF4-FFF2-40B4-BE49-F238E27FC236}">
                <a16:creationId xmlns:a16="http://schemas.microsoft.com/office/drawing/2014/main" id="{F9B015CE-2E82-FE49-8FDF-E6F8E03764F0}"/>
              </a:ext>
            </a:extLst>
          </p:cNvPr>
          <p:cNvSpPr>
            <a:spLocks noGrp="1"/>
          </p:cNvSpPr>
          <p:nvPr>
            <p:ph type="body" sz="quarter" idx="30"/>
          </p:nvPr>
        </p:nvSpPr>
        <p:spPr>
          <a:xfrm>
            <a:off x="9985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27" name="Oval 26">
            <a:extLst>
              <a:ext uri="{FF2B5EF4-FFF2-40B4-BE49-F238E27FC236}">
                <a16:creationId xmlns:a16="http://schemas.microsoft.com/office/drawing/2014/main" id="{CCDEB7BA-2BBA-8244-B489-B835ED01C842}"/>
              </a:ext>
            </a:extLst>
          </p:cNvPr>
          <p:cNvSpPr/>
          <p:nvPr userDrawn="1"/>
        </p:nvSpPr>
        <p:spPr>
          <a:xfrm>
            <a:off x="329184" y="2368296"/>
            <a:ext cx="1956816" cy="1956816"/>
          </a:xfrm>
          <a:prstGeom prst="ellipse">
            <a:avLst/>
          </a:prstGeom>
          <a:solidFill>
            <a:schemeClr val="bg1"/>
          </a:solidFill>
          <a:ln w="69850">
            <a:gradFill>
              <a:gsLst>
                <a:gs pos="15000">
                  <a:srgbClr val="4E4FA9"/>
                </a:gs>
                <a:gs pos="100000">
                  <a:srgbClr val="A831D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DBA6074-2CC8-3441-89FF-B1B8216A79AB}"/>
              </a:ext>
            </a:extLst>
          </p:cNvPr>
          <p:cNvSpPr/>
          <p:nvPr userDrawn="1"/>
        </p:nvSpPr>
        <p:spPr>
          <a:xfrm>
            <a:off x="2718816" y="2368296"/>
            <a:ext cx="1956816" cy="1956816"/>
          </a:xfrm>
          <a:prstGeom prst="ellipse">
            <a:avLst/>
          </a:prstGeom>
          <a:solidFill>
            <a:schemeClr val="bg1"/>
          </a:solidFill>
          <a:ln w="69850">
            <a:gradFill>
              <a:gsLst>
                <a:gs pos="20000">
                  <a:srgbClr val="A831D6"/>
                </a:gs>
                <a:gs pos="100000">
                  <a:srgbClr val="E10098"/>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892333-ABEC-2047-88CD-44F2D7DDD24F}"/>
              </a:ext>
            </a:extLst>
          </p:cNvPr>
          <p:cNvSpPr/>
          <p:nvPr userDrawn="1"/>
        </p:nvSpPr>
        <p:spPr>
          <a:xfrm>
            <a:off x="5114544" y="2368296"/>
            <a:ext cx="1956816" cy="1956816"/>
          </a:xfrm>
          <a:prstGeom prst="ellipse">
            <a:avLst/>
          </a:prstGeom>
          <a:solidFill>
            <a:schemeClr val="bg1"/>
          </a:solidFill>
          <a:ln w="69850">
            <a:gradFill>
              <a:gsLst>
                <a:gs pos="0">
                  <a:srgbClr val="E10098"/>
                </a:gs>
                <a:gs pos="86000">
                  <a:srgbClr val="FE735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4FBA9281-67E3-894C-A0FB-69BC5701010D}"/>
              </a:ext>
            </a:extLst>
          </p:cNvPr>
          <p:cNvSpPr/>
          <p:nvPr userDrawn="1"/>
        </p:nvSpPr>
        <p:spPr>
          <a:xfrm>
            <a:off x="7510272" y="2368296"/>
            <a:ext cx="1956816" cy="1956816"/>
          </a:xfrm>
          <a:prstGeom prst="ellipse">
            <a:avLst/>
          </a:prstGeom>
          <a:solidFill>
            <a:schemeClr val="bg1"/>
          </a:solidFill>
          <a:ln w="69850">
            <a:gradFill>
              <a:gsLst>
                <a:gs pos="25000">
                  <a:srgbClr val="FE7351"/>
                </a:gs>
                <a:gs pos="100000">
                  <a:srgbClr val="F7B54C"/>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15D5544-2EC6-7348-964C-E6816E93306E}"/>
              </a:ext>
            </a:extLst>
          </p:cNvPr>
          <p:cNvSpPr/>
          <p:nvPr userDrawn="1"/>
        </p:nvSpPr>
        <p:spPr>
          <a:xfrm>
            <a:off x="9906000" y="2368296"/>
            <a:ext cx="1956816" cy="1956816"/>
          </a:xfrm>
          <a:prstGeom prst="ellipse">
            <a:avLst/>
          </a:prstGeom>
          <a:solidFill>
            <a:schemeClr val="bg1"/>
          </a:solidFill>
          <a:ln w="69850">
            <a:gradFill>
              <a:gsLst>
                <a:gs pos="25000">
                  <a:srgbClr val="F7B54C"/>
                </a:gs>
                <a:gs pos="100000">
                  <a:srgbClr val="F9CB8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oter Placeholder 6">
            <a:extLst>
              <a:ext uri="{FF2B5EF4-FFF2-40B4-BE49-F238E27FC236}">
                <a16:creationId xmlns:a16="http://schemas.microsoft.com/office/drawing/2014/main" id="{1478E8B9-B0FF-40CC-A3CA-0683FC1A0B45}"/>
              </a:ext>
            </a:extLst>
          </p:cNvPr>
          <p:cNvSpPr>
            <a:spLocks noGrp="1"/>
          </p:cNvSpPr>
          <p:nvPr>
            <p:ph type="ftr" sz="quarter" idx="32"/>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18D8B758-7448-424F-8A51-AE37A728E55F}"/>
              </a:ext>
            </a:extLst>
          </p:cNvPr>
          <p:cNvSpPr>
            <a:spLocks noGrp="1"/>
          </p:cNvSpPr>
          <p:nvPr>
            <p:ph type="sldNum" sz="quarter" idx="33"/>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0368273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416C2C4-6874-491A-A3E4-98545B37D4D1}"/>
              </a:ext>
            </a:extLst>
          </p:cNvPr>
          <p:cNvSpPr>
            <a:spLocks noGrp="1"/>
          </p:cNvSpPr>
          <p:nvPr>
            <p:ph type="ftr" sz="quarter" idx="11"/>
          </p:nvPr>
        </p:nvSpPr>
        <p:spPr/>
        <p:txBody>
          <a:bodyPr/>
          <a:lstStyle/>
          <a:p>
            <a:r>
              <a:rPr lang="en-US" dirty="0"/>
              <a:t>© 2023 Riverbed Technology LLC. All rights reserved.</a:t>
            </a:r>
          </a:p>
        </p:txBody>
      </p:sp>
      <p:sp>
        <p:nvSpPr>
          <p:cNvPr id="6" name="Slide Number Placeholder 5">
            <a:extLst>
              <a:ext uri="{FF2B5EF4-FFF2-40B4-BE49-F238E27FC236}">
                <a16:creationId xmlns:a16="http://schemas.microsoft.com/office/drawing/2014/main" id="{8B0A9992-DAEB-4FAE-9936-822A9963D204}"/>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8678644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Round Diagonal Corner Rectangle 4">
            <a:extLst>
              <a:ext uri="{FF2B5EF4-FFF2-40B4-BE49-F238E27FC236}">
                <a16:creationId xmlns:a16="http://schemas.microsoft.com/office/drawing/2014/main" id="{005CDDA2-7956-A543-A6EC-EB40020CC602}"/>
              </a:ext>
            </a:extLst>
          </p:cNvPr>
          <p:cNvSpPr/>
          <p:nvPr userDrawn="1"/>
        </p:nvSpPr>
        <p:spPr>
          <a:xfrm>
            <a:off x="803275" y="2097315"/>
            <a:ext cx="9109075" cy="3566886"/>
          </a:xfrm>
          <a:prstGeom prst="round2DiagRect">
            <a:avLst/>
          </a:prstGeom>
          <a:solidFill>
            <a:schemeClr val="bg2"/>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00E8C53-4F64-1E41-8BBD-B5895FA50926}"/>
              </a:ext>
            </a:extLst>
          </p:cNvPr>
          <p:cNvSpPr>
            <a:spLocks noGrp="1"/>
          </p:cNvSpPr>
          <p:nvPr>
            <p:ph type="title"/>
          </p:nvPr>
        </p:nvSpPr>
        <p:spPr>
          <a:xfrm>
            <a:off x="803275" y="549276"/>
            <a:ext cx="9109075" cy="503238"/>
          </a:xfrm>
        </p:spPr>
        <p:txBody>
          <a:bodyPr/>
          <a:lstStyle/>
          <a:p>
            <a:r>
              <a:rPr lang="en-GB"/>
              <a:t>Click to edit Master title style</a:t>
            </a:r>
            <a:endParaRPr lang="en-US" dirty="0"/>
          </a:p>
        </p:txBody>
      </p:sp>
      <p:sp>
        <p:nvSpPr>
          <p:cNvPr id="7" name="Text Placeholder 4">
            <a:extLst>
              <a:ext uri="{FF2B5EF4-FFF2-40B4-BE49-F238E27FC236}">
                <a16:creationId xmlns:a16="http://schemas.microsoft.com/office/drawing/2014/main" id="{E1B68463-57BE-CF41-B76D-2155EBDABFE5}"/>
              </a:ext>
            </a:extLst>
          </p:cNvPr>
          <p:cNvSpPr>
            <a:spLocks noGrp="1"/>
          </p:cNvSpPr>
          <p:nvPr>
            <p:ph type="body" sz="quarter" idx="4294967295"/>
          </p:nvPr>
        </p:nvSpPr>
        <p:spPr>
          <a:xfrm>
            <a:off x="803275" y="1074738"/>
            <a:ext cx="9109075" cy="460468"/>
          </a:xfrm>
        </p:spPr>
        <p:txBody>
          <a:bodyPr/>
          <a:lstStyle>
            <a:lvl1pPr marL="0" indent="0">
              <a:buNone/>
              <a:defRPr/>
            </a:lvl1pPr>
          </a:lstStyle>
          <a:p>
            <a:pPr lvl="0"/>
            <a:r>
              <a:rPr lang="en-GB"/>
              <a:t>Click to edit Master text styles</a:t>
            </a:r>
          </a:p>
        </p:txBody>
      </p:sp>
      <p:grpSp>
        <p:nvGrpSpPr>
          <p:cNvPr id="18" name="Group 17">
            <a:extLst>
              <a:ext uri="{FF2B5EF4-FFF2-40B4-BE49-F238E27FC236}">
                <a16:creationId xmlns:a16="http://schemas.microsoft.com/office/drawing/2014/main" id="{4CC13EE0-7027-AC4F-82F0-126D80A24D24}"/>
              </a:ext>
            </a:extLst>
          </p:cNvPr>
          <p:cNvGrpSpPr/>
          <p:nvPr userDrawn="1"/>
        </p:nvGrpSpPr>
        <p:grpSpPr>
          <a:xfrm>
            <a:off x="1655999" y="5729970"/>
            <a:ext cx="7726125" cy="252139"/>
            <a:chOff x="1457325" y="5590270"/>
            <a:chExt cx="7924800" cy="252139"/>
          </a:xfrm>
        </p:grpSpPr>
        <p:sp>
          <p:nvSpPr>
            <p:cNvPr id="19" name="Content Placeholder 7">
              <a:extLst>
                <a:ext uri="{FF2B5EF4-FFF2-40B4-BE49-F238E27FC236}">
                  <a16:creationId xmlns:a16="http://schemas.microsoft.com/office/drawing/2014/main" id="{FCA38304-434A-D746-905D-4F6767664FA6}"/>
                </a:ext>
              </a:extLst>
            </p:cNvPr>
            <p:cNvSpPr txBox="1">
              <a:spLocks/>
            </p:cNvSpPr>
            <p:nvPr/>
          </p:nvSpPr>
          <p:spPr>
            <a:xfrm>
              <a:off x="1457325" y="5609320"/>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1</a:t>
              </a:r>
            </a:p>
          </p:txBody>
        </p:sp>
        <p:sp>
          <p:nvSpPr>
            <p:cNvPr id="20" name="Content Placeholder 7">
              <a:extLst>
                <a:ext uri="{FF2B5EF4-FFF2-40B4-BE49-F238E27FC236}">
                  <a16:creationId xmlns:a16="http://schemas.microsoft.com/office/drawing/2014/main" id="{F3A1DEF3-44EE-4E4A-A873-253E9B2051C4}"/>
                </a:ext>
              </a:extLst>
            </p:cNvPr>
            <p:cNvSpPr txBox="1">
              <a:spLocks/>
            </p:cNvSpPr>
            <p:nvPr/>
          </p:nvSpPr>
          <p:spPr>
            <a:xfrm>
              <a:off x="3641725" y="5609320"/>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2</a:t>
              </a:r>
            </a:p>
          </p:txBody>
        </p:sp>
        <p:sp>
          <p:nvSpPr>
            <p:cNvPr id="21" name="Content Placeholder 7">
              <a:extLst>
                <a:ext uri="{FF2B5EF4-FFF2-40B4-BE49-F238E27FC236}">
                  <a16:creationId xmlns:a16="http://schemas.microsoft.com/office/drawing/2014/main" id="{D650B582-A3E5-9E4E-A177-6ECD183357B3}"/>
                </a:ext>
              </a:extLst>
            </p:cNvPr>
            <p:cNvSpPr txBox="1">
              <a:spLocks/>
            </p:cNvSpPr>
            <p:nvPr/>
          </p:nvSpPr>
          <p:spPr>
            <a:xfrm>
              <a:off x="5826125" y="5590271"/>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3</a:t>
              </a:r>
            </a:p>
          </p:txBody>
        </p:sp>
        <p:sp>
          <p:nvSpPr>
            <p:cNvPr id="22" name="Content Placeholder 7">
              <a:extLst>
                <a:ext uri="{FF2B5EF4-FFF2-40B4-BE49-F238E27FC236}">
                  <a16:creationId xmlns:a16="http://schemas.microsoft.com/office/drawing/2014/main" id="{4E3F78DF-5FD3-984C-A838-59952A817A67}"/>
                </a:ext>
              </a:extLst>
            </p:cNvPr>
            <p:cNvSpPr txBox="1">
              <a:spLocks/>
            </p:cNvSpPr>
            <p:nvPr/>
          </p:nvSpPr>
          <p:spPr>
            <a:xfrm>
              <a:off x="8010525" y="5590270"/>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4</a:t>
              </a:r>
            </a:p>
          </p:txBody>
        </p:sp>
      </p:grpSp>
      <p:sp>
        <p:nvSpPr>
          <p:cNvPr id="8" name="Footer Placeholder 7">
            <a:extLst>
              <a:ext uri="{FF2B5EF4-FFF2-40B4-BE49-F238E27FC236}">
                <a16:creationId xmlns:a16="http://schemas.microsoft.com/office/drawing/2014/main" id="{343CC5A0-B07A-4422-B163-9351F6F9D5A8}"/>
              </a:ext>
            </a:extLst>
          </p:cNvPr>
          <p:cNvSpPr>
            <a:spLocks noGrp="1"/>
          </p:cNvSpPr>
          <p:nvPr>
            <p:ph type="ftr" sz="quarter" idx="11"/>
          </p:nvPr>
        </p:nvSpPr>
        <p:spPr/>
        <p:txBody>
          <a:bodyPr/>
          <a:lstStyle/>
          <a:p>
            <a:r>
              <a:rPr lang="en-US" dirty="0"/>
              <a:t>© 2023 Riverbed Technology LLC. All rights reserved.</a:t>
            </a:r>
          </a:p>
        </p:txBody>
      </p:sp>
      <p:sp>
        <p:nvSpPr>
          <p:cNvPr id="9" name="Slide Number Placeholder 8">
            <a:extLst>
              <a:ext uri="{FF2B5EF4-FFF2-40B4-BE49-F238E27FC236}">
                <a16:creationId xmlns:a16="http://schemas.microsoft.com/office/drawing/2014/main" id="{05417E2E-E519-48EF-990F-DC26AC85B0DF}"/>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4219550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C05F7C-8580-45CF-81E1-930CEF1F6A62}"/>
              </a:ext>
            </a:extLst>
          </p:cNvPr>
          <p:cNvSpPr/>
          <p:nvPr userDrawn="1"/>
        </p:nvSpPr>
        <p:spPr>
          <a:xfrm>
            <a:off x="-1" y="0"/>
            <a:ext cx="12191999" cy="6281928"/>
          </a:xfrm>
          <a:prstGeom prst="rect">
            <a:avLst/>
          </a:prstGeom>
          <a:gradFill>
            <a:gsLst>
              <a:gs pos="0">
                <a:srgbClr val="E10098"/>
              </a:gs>
              <a:gs pos="85000">
                <a:srgbClr val="FE735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anchor="b">
            <a:normAutofit/>
          </a:bodyPr>
          <a:lstStyle>
            <a:lvl1pPr>
              <a:defRPr sz="4000">
                <a:solidFill>
                  <a:srgbClr val="FFFFFF"/>
                </a:solidFill>
              </a:defRPr>
            </a:lvl1pPr>
          </a:lstStyle>
          <a:p>
            <a:r>
              <a:rPr lang="en-GB"/>
              <a:t>Click to edit Master title style</a:t>
            </a:r>
            <a:endParaRPr lang="en-US"/>
          </a:p>
        </p:txBody>
      </p:sp>
      <p:sp>
        <p:nvSpPr>
          <p:cNvPr id="4" name="Footer Placeholder 3">
            <a:extLst>
              <a:ext uri="{FF2B5EF4-FFF2-40B4-BE49-F238E27FC236}">
                <a16:creationId xmlns:a16="http://schemas.microsoft.com/office/drawing/2014/main" id="{957CBE6D-FB70-4084-88D3-C5849D3E053A}"/>
              </a:ext>
            </a:extLst>
          </p:cNvPr>
          <p:cNvSpPr>
            <a:spLocks noGrp="1"/>
          </p:cNvSpPr>
          <p:nvPr>
            <p:ph type="ftr" sz="quarter" idx="11"/>
          </p:nvPr>
        </p:nvSpPr>
        <p:spPr/>
        <p:txBody>
          <a:bodyPr/>
          <a:lstStyle/>
          <a:p>
            <a:r>
              <a:rPr lang="en-US" dirty="0"/>
              <a:t>© 2023 Riverbed Technology LLC. All rights reserved.</a:t>
            </a:r>
          </a:p>
        </p:txBody>
      </p:sp>
      <p:sp>
        <p:nvSpPr>
          <p:cNvPr id="10" name="Slide Number Placeholder 9">
            <a:extLst>
              <a:ext uri="{FF2B5EF4-FFF2-40B4-BE49-F238E27FC236}">
                <a16:creationId xmlns:a16="http://schemas.microsoft.com/office/drawing/2014/main" id="{7DBDAF8C-ACB1-4D9E-8ECC-6CCDE16D569E}"/>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9164496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hank you">
    <p:bg>
      <p:bgPr>
        <a:gradFill flip="none" rotWithShape="1">
          <a:gsLst>
            <a:gs pos="74000">
              <a:srgbClr val="FE7351"/>
            </a:gs>
            <a:gs pos="54000">
              <a:srgbClr val="E10098"/>
            </a:gs>
            <a:gs pos="34000">
              <a:srgbClr val="A830D6"/>
            </a:gs>
            <a:gs pos="10000">
              <a:srgbClr val="4E4FA9"/>
            </a:gs>
            <a:gs pos="99000">
              <a:srgbClr val="F7B54C"/>
            </a:gs>
          </a:gsLst>
          <a:lin ang="18900000" scaled="1"/>
          <a:tileRect/>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801AF0-0EE8-CE44-A6C8-39D0E8BE11A4}"/>
              </a:ext>
            </a:extLst>
          </p:cNvPr>
          <p:cNvSpPr/>
          <p:nvPr userDrawn="1"/>
        </p:nvSpPr>
        <p:spPr>
          <a:xfrm>
            <a:off x="0" y="0"/>
            <a:ext cx="12192000" cy="6858000"/>
          </a:xfrm>
          <a:prstGeom prst="rect">
            <a:avLst/>
          </a:prstGeom>
          <a:gradFill flip="none" rotWithShape="1">
            <a:gsLst>
              <a:gs pos="74000">
                <a:srgbClr val="FE7351"/>
              </a:gs>
              <a:gs pos="54000">
                <a:srgbClr val="E10098"/>
              </a:gs>
              <a:gs pos="34000">
                <a:srgbClr val="A830D6"/>
              </a:gs>
              <a:gs pos="10000">
                <a:srgbClr val="4E4FA9"/>
              </a:gs>
              <a:gs pos="99000">
                <a:srgbClr val="F7B54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 Diagonal Corner Rectangle 16">
            <a:extLst>
              <a:ext uri="{FF2B5EF4-FFF2-40B4-BE49-F238E27FC236}">
                <a16:creationId xmlns:a16="http://schemas.microsoft.com/office/drawing/2014/main" id="{1DDDA063-D243-6E42-8AA4-AA0A08AF8646}"/>
              </a:ext>
            </a:extLst>
          </p:cNvPr>
          <p:cNvSpPr>
            <a:spLocks/>
          </p:cNvSpPr>
          <p:nvPr userDrawn="1"/>
        </p:nvSpPr>
        <p:spPr>
          <a:xfrm flipH="1">
            <a:off x="803275" y="2316955"/>
            <a:ext cx="10597896" cy="2540145"/>
          </a:xfrm>
          <a:prstGeom prst="round2DiagRect">
            <a:avLst>
              <a:gd name="adj1" fmla="val 11972"/>
              <a:gd name="adj2" fmla="val 0"/>
            </a:avLst>
          </a:prstGeom>
          <a:solidFill>
            <a:schemeClr val="bg1">
              <a:alpha val="85000"/>
            </a:schemeClr>
          </a:solidFill>
          <a:ln>
            <a:noFill/>
          </a:ln>
          <a:effectLst>
            <a:outerShdw blurRad="889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54501A97-1224-C34E-A1B9-1564EBC0B313}"/>
              </a:ext>
            </a:extLst>
          </p:cNvPr>
          <p:cNvSpPr>
            <a:spLocks noGrp="1"/>
          </p:cNvSpPr>
          <p:nvPr>
            <p:ph type="ctrTitle"/>
          </p:nvPr>
        </p:nvSpPr>
        <p:spPr>
          <a:xfrm>
            <a:off x="2131308" y="3126779"/>
            <a:ext cx="7652084" cy="920496"/>
          </a:xfrm>
        </p:spPr>
        <p:txBody>
          <a:bodyPr anchor="ctr" anchorCtr="0">
            <a:normAutofit/>
          </a:bodyPr>
          <a:lstStyle>
            <a:lvl1pPr algn="ctr">
              <a:defRPr sz="4800" b="1">
                <a:solidFill>
                  <a:schemeClr val="tx1"/>
                </a:solidFill>
              </a:defRPr>
            </a:lvl1pPr>
          </a:lstStyle>
          <a:p>
            <a:r>
              <a:rPr lang="en-GB"/>
              <a:t>Click to edit Master title style</a:t>
            </a:r>
            <a:endParaRPr lang="en-US" dirty="0"/>
          </a:p>
        </p:txBody>
      </p:sp>
      <p:pic>
        <p:nvPicPr>
          <p:cNvPr id="16" name="Riverbed Logo with R and Clearspace">
            <a:extLst>
              <a:ext uri="{FF2B5EF4-FFF2-40B4-BE49-F238E27FC236}">
                <a16:creationId xmlns:a16="http://schemas.microsoft.com/office/drawing/2014/main" id="{57E605A4-9725-41FE-9B49-4644F54755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22630" y="4191001"/>
            <a:ext cx="1690157" cy="625261"/>
          </a:xfrm>
          <a:prstGeom prst="rect">
            <a:avLst/>
          </a:prstGeom>
        </p:spPr>
      </p:pic>
    </p:spTree>
    <p:extLst>
      <p:ext uri="{BB962C8B-B14F-4D97-AF65-F5344CB8AC3E}">
        <p14:creationId xmlns:p14="http://schemas.microsoft.com/office/powerpoint/2010/main" val="3392407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3">
    <p:bg>
      <p:bgPr>
        <a:gradFill flip="none" rotWithShape="1">
          <a:gsLst>
            <a:gs pos="74000">
              <a:schemeClr val="accent4"/>
            </a:gs>
            <a:gs pos="54000">
              <a:schemeClr val="accent3"/>
            </a:gs>
            <a:gs pos="34000">
              <a:schemeClr val="accent2"/>
            </a:gs>
            <a:gs pos="10000">
              <a:srgbClr val="4E4FA9"/>
            </a:gs>
            <a:gs pos="99000">
              <a:schemeClr val="accent5"/>
            </a:gs>
          </a:gsLst>
          <a:lin ang="18900000" scaled="1"/>
          <a:tileRect/>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8497D1F-9132-9549-8446-E2EC3D8CE68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Diagonal Corner Rectangle 16">
            <a:extLst>
              <a:ext uri="{FF2B5EF4-FFF2-40B4-BE49-F238E27FC236}">
                <a16:creationId xmlns:a16="http://schemas.microsoft.com/office/drawing/2014/main" id="{1DDDA063-D243-6E42-8AA4-AA0A08AF8646}"/>
              </a:ext>
            </a:extLst>
          </p:cNvPr>
          <p:cNvSpPr>
            <a:spLocks/>
          </p:cNvSpPr>
          <p:nvPr userDrawn="1"/>
        </p:nvSpPr>
        <p:spPr>
          <a:xfrm flipH="1">
            <a:off x="803275" y="2316955"/>
            <a:ext cx="10597896" cy="2540145"/>
          </a:xfrm>
          <a:prstGeom prst="round2DiagRect">
            <a:avLst>
              <a:gd name="adj1" fmla="val 11972"/>
              <a:gd name="adj2" fmla="val 0"/>
            </a:avLst>
          </a:prstGeom>
          <a:gradFill flip="none" rotWithShape="1">
            <a:gsLst>
              <a:gs pos="74000">
                <a:schemeClr val="accent4"/>
              </a:gs>
              <a:gs pos="54000">
                <a:schemeClr val="accent3"/>
              </a:gs>
              <a:gs pos="34000">
                <a:schemeClr val="accent2"/>
              </a:gs>
              <a:gs pos="10000">
                <a:srgbClr val="4E4FA9"/>
              </a:gs>
              <a:gs pos="99000">
                <a:schemeClr val="accent5"/>
              </a:gs>
            </a:gsLst>
            <a:lin ang="13500000" scaled="1"/>
            <a:tileRect/>
          </a:gradFill>
          <a:ln>
            <a:noFill/>
          </a:ln>
          <a:effectLst>
            <a:outerShdw blurRad="889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038ECF1E-DA58-074D-9526-7D142CE0FB8E}"/>
              </a:ext>
            </a:extLst>
          </p:cNvPr>
          <p:cNvSpPr>
            <a:spLocks noGrp="1"/>
          </p:cNvSpPr>
          <p:nvPr>
            <p:ph type="ctrTitle"/>
          </p:nvPr>
        </p:nvSpPr>
        <p:spPr>
          <a:xfrm>
            <a:off x="2131308" y="3126779"/>
            <a:ext cx="7652084" cy="920496"/>
          </a:xfrm>
        </p:spPr>
        <p:txBody>
          <a:bodyPr anchor="ctr" anchorCtr="0">
            <a:normAutofit/>
          </a:bodyPr>
          <a:lstStyle>
            <a:lvl1pPr algn="ctr">
              <a:defRPr sz="4800" b="1">
                <a:solidFill>
                  <a:schemeClr val="bg1"/>
                </a:solidFill>
              </a:defRPr>
            </a:lvl1pPr>
          </a:lstStyle>
          <a:p>
            <a:r>
              <a:rPr lang="en-GB"/>
              <a:t>Click to edit Master title style</a:t>
            </a:r>
            <a:endParaRPr lang="en-US" dirty="0"/>
          </a:p>
        </p:txBody>
      </p:sp>
      <p:pic>
        <p:nvPicPr>
          <p:cNvPr id="8" name="Picture 7" descr="Logo&#10;&#10;Description automatically generated with medium confidence">
            <a:extLst>
              <a:ext uri="{FF2B5EF4-FFF2-40B4-BE49-F238E27FC236}">
                <a16:creationId xmlns:a16="http://schemas.microsoft.com/office/drawing/2014/main" id="{D8221EE2-5B34-276D-256C-590FFD336515}"/>
              </a:ext>
            </a:extLst>
          </p:cNvPr>
          <p:cNvPicPr>
            <a:picLocks noChangeAspect="1"/>
          </p:cNvPicPr>
          <p:nvPr userDrawn="1"/>
        </p:nvPicPr>
        <p:blipFill>
          <a:blip r:embed="rId2"/>
          <a:stretch>
            <a:fillRect/>
          </a:stretch>
        </p:blipFill>
        <p:spPr>
          <a:xfrm>
            <a:off x="9921443" y="6235090"/>
            <a:ext cx="1901952" cy="395958"/>
          </a:xfrm>
          <a:prstGeom prst="rect">
            <a:avLst/>
          </a:prstGeom>
        </p:spPr>
      </p:pic>
    </p:spTree>
    <p:extLst>
      <p:ext uri="{BB962C8B-B14F-4D97-AF65-F5344CB8AC3E}">
        <p14:creationId xmlns:p14="http://schemas.microsoft.com/office/powerpoint/2010/main" val="58106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767F35-C45D-4884-A354-93FE10B6E295}"/>
              </a:ext>
            </a:extLst>
          </p:cNvPr>
          <p:cNvSpPr/>
          <p:nvPr userDrawn="1"/>
        </p:nvSpPr>
        <p:spPr>
          <a:xfrm>
            <a:off x="0" y="0"/>
            <a:ext cx="12192000" cy="6281928"/>
          </a:xfrm>
          <a:prstGeom prst="rect">
            <a:avLst/>
          </a:prstGeom>
          <a:gradFill>
            <a:gsLst>
              <a:gs pos="25000">
                <a:srgbClr val="FE7351"/>
              </a:gs>
              <a:gs pos="100000">
                <a:srgbClr val="F7B54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anchor="b">
            <a:normAutofit/>
          </a:bodyPr>
          <a:lstStyle>
            <a:lvl1pPr>
              <a:defRPr sz="4000">
                <a:solidFill>
                  <a:srgbClr val="FFFFFF"/>
                </a:solidFill>
              </a:defRPr>
            </a:lvl1pPr>
          </a:lstStyle>
          <a:p>
            <a:r>
              <a:rPr lang="en-GB"/>
              <a:t>Click to edit Master title style</a:t>
            </a:r>
            <a:endParaRPr lang="en-US"/>
          </a:p>
        </p:txBody>
      </p:sp>
      <p:sp>
        <p:nvSpPr>
          <p:cNvPr id="4" name="Footer Placeholder 3">
            <a:extLst>
              <a:ext uri="{FF2B5EF4-FFF2-40B4-BE49-F238E27FC236}">
                <a16:creationId xmlns:a16="http://schemas.microsoft.com/office/drawing/2014/main" id="{E2D7C5D7-257C-4641-8FCE-1E244142A3AA}"/>
              </a:ext>
            </a:extLst>
          </p:cNvPr>
          <p:cNvSpPr>
            <a:spLocks noGrp="1"/>
          </p:cNvSpPr>
          <p:nvPr>
            <p:ph type="ftr" sz="quarter" idx="11"/>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8959108D-BF38-44C3-90E8-837131D0E8F1}"/>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1825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dirty="0"/>
          </a:p>
        </p:txBody>
      </p:sp>
      <p:sp>
        <p:nvSpPr>
          <p:cNvPr id="37" name="Round Diagonal Corner Rectangle 36">
            <a:extLst>
              <a:ext uri="{FF2B5EF4-FFF2-40B4-BE49-F238E27FC236}">
                <a16:creationId xmlns:a16="http://schemas.microsoft.com/office/drawing/2014/main" id="{58D7EBB1-6E71-7047-9EFF-30A145283EFB}"/>
              </a:ext>
            </a:extLst>
          </p:cNvPr>
          <p:cNvSpPr>
            <a:spLocks/>
          </p:cNvSpPr>
          <p:nvPr userDrawn="1"/>
        </p:nvSpPr>
        <p:spPr>
          <a:xfrm flipH="1">
            <a:off x="651971" y="1717040"/>
            <a:ext cx="10971064" cy="4358640"/>
          </a:xfrm>
          <a:prstGeom prst="round2DiagRect">
            <a:avLst>
              <a:gd name="adj1" fmla="val 11972"/>
              <a:gd name="adj2" fmla="val 0"/>
            </a:avLst>
          </a:prstGeom>
          <a:noFill/>
          <a:ln w="107950">
            <a:gradFill flip="none" rotWithShape="1">
              <a:gsLst>
                <a:gs pos="0">
                  <a:srgbClr val="4E4FA9"/>
                </a:gs>
                <a:gs pos="100000">
                  <a:srgbClr val="A831D6"/>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D56D71C-43E7-644E-A99D-985792B3074D}" type="slidenum">
              <a:rPr lang="en-US" smtClean="0"/>
              <a:t>‹#›</a:t>
            </a:fld>
            <a:endParaRPr lang="en-US" dirty="0"/>
          </a:p>
        </p:txBody>
      </p:sp>
      <p:sp>
        <p:nvSpPr>
          <p:cNvPr id="4" name="Footer Placeholder 3">
            <a:extLst>
              <a:ext uri="{FF2B5EF4-FFF2-40B4-BE49-F238E27FC236}">
                <a16:creationId xmlns:a16="http://schemas.microsoft.com/office/drawing/2014/main" id="{E4F31E4B-4CAB-41CB-B8E8-D39E8242278F}"/>
              </a:ext>
            </a:extLst>
          </p:cNvPr>
          <p:cNvSpPr>
            <a:spLocks noGrp="1"/>
          </p:cNvSpPr>
          <p:nvPr>
            <p:ph type="ftr" sz="quarter" idx="11"/>
          </p:nvPr>
        </p:nvSpPr>
        <p:spPr/>
        <p:txBody>
          <a:bodyPr/>
          <a:lstStyle/>
          <a:p>
            <a:r>
              <a:rPr lang="en-US" dirty="0"/>
              <a:t>© 2023 Riverbed Technology LLC. All rights reserved.</a:t>
            </a:r>
          </a:p>
        </p:txBody>
      </p:sp>
      <p:sp>
        <p:nvSpPr>
          <p:cNvPr id="7" name="Slide Number Placeholder 6">
            <a:extLst>
              <a:ext uri="{FF2B5EF4-FFF2-40B4-BE49-F238E27FC236}">
                <a16:creationId xmlns:a16="http://schemas.microsoft.com/office/drawing/2014/main" id="{EEFB6924-BD85-4CCE-87B4-39C541C154B7}"/>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68663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dirty="0"/>
          </a:p>
        </p:txBody>
      </p:sp>
      <p:sp>
        <p:nvSpPr>
          <p:cNvPr id="37" name="Round Diagonal Corner Rectangle 36">
            <a:extLst>
              <a:ext uri="{FF2B5EF4-FFF2-40B4-BE49-F238E27FC236}">
                <a16:creationId xmlns:a16="http://schemas.microsoft.com/office/drawing/2014/main" id="{58D7EBB1-6E71-7047-9EFF-30A145283EFB}"/>
              </a:ext>
            </a:extLst>
          </p:cNvPr>
          <p:cNvSpPr>
            <a:spLocks/>
          </p:cNvSpPr>
          <p:nvPr userDrawn="1"/>
        </p:nvSpPr>
        <p:spPr>
          <a:xfrm flipH="1">
            <a:off x="651971" y="1639164"/>
            <a:ext cx="10971064" cy="4416196"/>
          </a:xfrm>
          <a:prstGeom prst="round2DiagRect">
            <a:avLst>
              <a:gd name="adj1" fmla="val 11972"/>
              <a:gd name="adj2" fmla="val 0"/>
            </a:avLst>
          </a:prstGeom>
          <a:noFill/>
          <a:ln w="107950">
            <a:gradFill flip="none" rotWithShape="1">
              <a:gsLst>
                <a:gs pos="0">
                  <a:schemeClr val="accent1"/>
                </a:gs>
                <a:gs pos="100000">
                  <a:srgbClr val="A831D6"/>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D56D71C-43E7-644E-A99D-985792B3074D}" type="slidenum">
              <a:rPr lang="en-US" smtClean="0"/>
              <a:t>‹#›</a:t>
            </a:fld>
            <a:endParaRPr lang="en-US" dirty="0"/>
          </a:p>
        </p:txBody>
      </p:sp>
      <p:pic>
        <p:nvPicPr>
          <p:cNvPr id="7" name="Graphic 6">
            <a:extLst>
              <a:ext uri="{FF2B5EF4-FFF2-40B4-BE49-F238E27FC236}">
                <a16:creationId xmlns:a16="http://schemas.microsoft.com/office/drawing/2014/main" id="{A00C1DCA-FF48-5A49-8F8B-7BC5C98632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10728" y="2283149"/>
            <a:ext cx="902611" cy="719472"/>
          </a:xfrm>
          <a:prstGeom prst="rect">
            <a:avLst/>
          </a:prstGeom>
        </p:spPr>
      </p:pic>
      <p:sp>
        <p:nvSpPr>
          <p:cNvPr id="4" name="Content Placeholder 3">
            <a:extLst>
              <a:ext uri="{FF2B5EF4-FFF2-40B4-BE49-F238E27FC236}">
                <a16:creationId xmlns:a16="http://schemas.microsoft.com/office/drawing/2014/main" id="{9E429362-2680-DB40-A148-39633FFBE73C}"/>
              </a:ext>
            </a:extLst>
          </p:cNvPr>
          <p:cNvSpPr>
            <a:spLocks noGrp="1"/>
          </p:cNvSpPr>
          <p:nvPr>
            <p:ph sz="quarter" idx="13" hasCustomPrompt="1"/>
          </p:nvPr>
        </p:nvSpPr>
        <p:spPr>
          <a:xfrm>
            <a:off x="1739423" y="2681323"/>
            <a:ext cx="8861902" cy="1993805"/>
          </a:xfrm>
        </p:spPr>
        <p:txBody>
          <a:bodyPr/>
          <a:lstStyle>
            <a:lvl1pPr marL="0" indent="0">
              <a:lnSpc>
                <a:spcPct val="100000"/>
              </a:lnSpc>
              <a:buNone/>
              <a:defRPr sz="3200"/>
            </a:lvl1pPr>
            <a:lvl2pPr marL="457200" inden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dirty="0"/>
              <a:t>“Click to edit Master text styles”</a:t>
            </a:r>
          </a:p>
        </p:txBody>
      </p:sp>
      <p:sp>
        <p:nvSpPr>
          <p:cNvPr id="9" name="Content Placeholder 8">
            <a:extLst>
              <a:ext uri="{FF2B5EF4-FFF2-40B4-BE49-F238E27FC236}">
                <a16:creationId xmlns:a16="http://schemas.microsoft.com/office/drawing/2014/main" id="{D1F396F6-C454-B346-8F05-443255312D9A}"/>
              </a:ext>
            </a:extLst>
          </p:cNvPr>
          <p:cNvSpPr>
            <a:spLocks noGrp="1"/>
          </p:cNvSpPr>
          <p:nvPr>
            <p:ph sz="quarter" idx="14"/>
          </p:nvPr>
        </p:nvSpPr>
        <p:spPr>
          <a:xfrm>
            <a:off x="1739900" y="4929510"/>
            <a:ext cx="2982913" cy="289326"/>
          </a:xfrm>
        </p:spPr>
        <p:txBody>
          <a:bodyPr/>
          <a:lstStyle>
            <a:lvl1pPr marL="0" indent="0">
              <a:buNone/>
              <a:defRPr sz="1200"/>
            </a:lvl1pPr>
            <a:lvl2pPr marL="457200" inden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GB"/>
              <a:t>Click to edit Master text styles</a:t>
            </a:r>
          </a:p>
        </p:txBody>
      </p:sp>
      <p:sp>
        <p:nvSpPr>
          <p:cNvPr id="3" name="Footer Placeholder 2">
            <a:extLst>
              <a:ext uri="{FF2B5EF4-FFF2-40B4-BE49-F238E27FC236}">
                <a16:creationId xmlns:a16="http://schemas.microsoft.com/office/drawing/2014/main" id="{A15B9C28-02FE-4BFE-AB8B-22DE71E22C60}"/>
              </a:ext>
            </a:extLst>
          </p:cNvPr>
          <p:cNvSpPr>
            <a:spLocks noGrp="1"/>
          </p:cNvSpPr>
          <p:nvPr>
            <p:ph type="ftr" sz="quarter" idx="15"/>
          </p:nvPr>
        </p:nvSpPr>
        <p:spPr/>
        <p:txBody>
          <a:bodyPr/>
          <a:lstStyle/>
          <a:p>
            <a:r>
              <a:rPr lang="pt-BR" dirty="0"/>
              <a:t>© 2023 Riverbed Technology LLC. </a:t>
            </a:r>
            <a:r>
              <a:rPr lang="pt-BR" dirty="0" err="1"/>
              <a:t>All</a:t>
            </a:r>
            <a:r>
              <a:rPr lang="pt-BR" dirty="0"/>
              <a:t> </a:t>
            </a:r>
            <a:r>
              <a:rPr lang="pt-BR" dirty="0" err="1"/>
              <a:t>rights</a:t>
            </a:r>
            <a:r>
              <a:rPr lang="pt-BR" dirty="0"/>
              <a:t> </a:t>
            </a:r>
            <a:r>
              <a:rPr lang="pt-BR" dirty="0" err="1"/>
              <a:t>reserved</a:t>
            </a:r>
            <a:r>
              <a:rPr lang="pt-BR" dirty="0"/>
              <a:t>.</a:t>
            </a:r>
            <a:endParaRPr lang="en-US" dirty="0"/>
          </a:p>
        </p:txBody>
      </p:sp>
      <p:sp>
        <p:nvSpPr>
          <p:cNvPr id="5" name="Slide Number Placeholder 4">
            <a:extLst>
              <a:ext uri="{FF2B5EF4-FFF2-40B4-BE49-F238E27FC236}">
                <a16:creationId xmlns:a16="http://schemas.microsoft.com/office/drawing/2014/main" id="{FAEA5E43-26F3-4923-93CC-238CE526DEAD}"/>
              </a:ext>
            </a:extLst>
          </p:cNvPr>
          <p:cNvSpPr>
            <a:spLocks noGrp="1"/>
          </p:cNvSpPr>
          <p:nvPr>
            <p:ph type="sldNum" sz="quarter" idx="16"/>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6475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dirty="0"/>
          </a:p>
        </p:txBody>
      </p:sp>
      <p:sp>
        <p:nvSpPr>
          <p:cNvPr id="37" name="Round Diagonal Corner Rectangle 36">
            <a:extLst>
              <a:ext uri="{FF2B5EF4-FFF2-40B4-BE49-F238E27FC236}">
                <a16:creationId xmlns:a16="http://schemas.microsoft.com/office/drawing/2014/main" id="{58D7EBB1-6E71-7047-9EFF-30A145283EFB}"/>
              </a:ext>
            </a:extLst>
          </p:cNvPr>
          <p:cNvSpPr>
            <a:spLocks/>
          </p:cNvSpPr>
          <p:nvPr userDrawn="1"/>
        </p:nvSpPr>
        <p:spPr>
          <a:xfrm flipH="1">
            <a:off x="651971" y="1696720"/>
            <a:ext cx="10971064" cy="4399280"/>
          </a:xfrm>
          <a:prstGeom prst="round2DiagRect">
            <a:avLst>
              <a:gd name="adj1" fmla="val 11972"/>
              <a:gd name="adj2" fmla="val 0"/>
            </a:avLst>
          </a:prstGeom>
          <a:noFill/>
          <a:ln w="107950">
            <a:gradFill flip="none" rotWithShape="1">
              <a:gsLst>
                <a:gs pos="0">
                  <a:schemeClr val="accent2"/>
                </a:gs>
                <a:gs pos="100000">
                  <a:schemeClr val="accent3"/>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D56D71C-43E7-644E-A99D-985792B3074D}" type="slidenum">
              <a:rPr lang="en-US" smtClean="0"/>
              <a:t>‹#›</a:t>
            </a:fld>
            <a:endParaRPr lang="en-US" dirty="0"/>
          </a:p>
        </p:txBody>
      </p:sp>
      <p:sp>
        <p:nvSpPr>
          <p:cNvPr id="4" name="Content Placeholder 3">
            <a:extLst>
              <a:ext uri="{FF2B5EF4-FFF2-40B4-BE49-F238E27FC236}">
                <a16:creationId xmlns:a16="http://schemas.microsoft.com/office/drawing/2014/main" id="{9E429362-2680-DB40-A148-39633FFBE73C}"/>
              </a:ext>
            </a:extLst>
          </p:cNvPr>
          <p:cNvSpPr>
            <a:spLocks noGrp="1"/>
          </p:cNvSpPr>
          <p:nvPr>
            <p:ph sz="quarter" idx="13"/>
          </p:nvPr>
        </p:nvSpPr>
        <p:spPr>
          <a:xfrm>
            <a:off x="1565358" y="2653823"/>
            <a:ext cx="9061283" cy="2399440"/>
          </a:xfrm>
        </p:spPr>
        <p:txBody>
          <a:bodyPr anchor="ctr"/>
          <a:lstStyle>
            <a:lvl1pPr marL="0" indent="0" algn="ctr">
              <a:lnSpc>
                <a:spcPct val="120000"/>
              </a:lnSpc>
              <a:buNone/>
              <a:defRPr sz="3200"/>
            </a:lvl1pPr>
            <a:lvl2pPr marL="457200" inden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GB"/>
              <a:t>Click to edit Master text styles</a:t>
            </a:r>
          </a:p>
        </p:txBody>
      </p:sp>
      <p:sp>
        <p:nvSpPr>
          <p:cNvPr id="3" name="Footer Placeholder 2">
            <a:extLst>
              <a:ext uri="{FF2B5EF4-FFF2-40B4-BE49-F238E27FC236}">
                <a16:creationId xmlns:a16="http://schemas.microsoft.com/office/drawing/2014/main" id="{007CDC57-61FF-42BC-876E-331F2B89F361}"/>
              </a:ext>
            </a:extLst>
          </p:cNvPr>
          <p:cNvSpPr>
            <a:spLocks noGrp="1"/>
          </p:cNvSpPr>
          <p:nvPr>
            <p:ph type="ftr" sz="quarter" idx="14"/>
          </p:nvPr>
        </p:nvSpPr>
        <p:spPr/>
        <p:txBody>
          <a:bodyPr/>
          <a:lstStyle/>
          <a:p>
            <a:r>
              <a:rPr lang="pt-BR" dirty="0"/>
              <a:t>© 2023 Riverbed Technology LLC. </a:t>
            </a:r>
            <a:r>
              <a:rPr lang="pt-BR" dirty="0" err="1"/>
              <a:t>All</a:t>
            </a:r>
            <a:r>
              <a:rPr lang="pt-BR" dirty="0"/>
              <a:t> </a:t>
            </a:r>
            <a:r>
              <a:rPr lang="pt-BR" dirty="0" err="1"/>
              <a:t>rights</a:t>
            </a:r>
            <a:r>
              <a:rPr lang="pt-BR" dirty="0"/>
              <a:t> </a:t>
            </a:r>
            <a:r>
              <a:rPr lang="pt-BR" dirty="0" err="1"/>
              <a:t>reserved</a:t>
            </a:r>
            <a:r>
              <a:rPr lang="pt-BR" dirty="0"/>
              <a:t>.</a:t>
            </a:r>
            <a:endParaRPr lang="en-US" dirty="0"/>
          </a:p>
        </p:txBody>
      </p:sp>
      <p:sp>
        <p:nvSpPr>
          <p:cNvPr id="5" name="Slide Number Placeholder 4">
            <a:extLst>
              <a:ext uri="{FF2B5EF4-FFF2-40B4-BE49-F238E27FC236}">
                <a16:creationId xmlns:a16="http://schemas.microsoft.com/office/drawing/2014/main" id="{4D7DCD67-F0A0-49EC-8038-F1BE85DA7473}"/>
              </a:ext>
            </a:extLst>
          </p:cNvPr>
          <p:cNvSpPr>
            <a:spLocks noGrp="1"/>
          </p:cNvSpPr>
          <p:nvPr>
            <p:ph type="sldNum" sz="quarter" idx="15"/>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7964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sp>
        <p:nvSpPr>
          <p:cNvPr id="33" name="Footer Placeholder 32">
            <a:extLst>
              <a:ext uri="{FF2B5EF4-FFF2-40B4-BE49-F238E27FC236}">
                <a16:creationId xmlns:a16="http://schemas.microsoft.com/office/drawing/2014/main" id="{EFE4125C-2FE8-40EF-B961-8FE1E4C19595}"/>
              </a:ext>
            </a:extLst>
          </p:cNvPr>
          <p:cNvSpPr>
            <a:spLocks noGrp="1"/>
          </p:cNvSpPr>
          <p:nvPr>
            <p:ph type="ftr" sz="quarter" idx="11"/>
          </p:nvPr>
        </p:nvSpPr>
        <p:spPr/>
        <p:txBody>
          <a:bodyPr/>
          <a:lstStyle/>
          <a:p>
            <a:r>
              <a:rPr lang="en-US" dirty="0"/>
              <a:t>© 2023 Riverbed Technology LLC. All rights reserved.</a:t>
            </a:r>
          </a:p>
        </p:txBody>
      </p:sp>
      <p:sp>
        <p:nvSpPr>
          <p:cNvPr id="34" name="Slide Number Placeholder 33">
            <a:extLst>
              <a:ext uri="{FF2B5EF4-FFF2-40B4-BE49-F238E27FC236}">
                <a16:creationId xmlns:a16="http://schemas.microsoft.com/office/drawing/2014/main" id="{95F5B5BB-C69F-4FDC-A813-E0C82175B345}"/>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7579105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4.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Color Swatches (JH)">
            <a:extLst>
              <a:ext uri="{FF2B5EF4-FFF2-40B4-BE49-F238E27FC236}">
                <a16:creationId xmlns:a16="http://schemas.microsoft.com/office/drawing/2014/main" id="{8FB0C7A9-354C-4A12-930D-81F463D9F2FD}"/>
              </a:ext>
            </a:extLst>
          </p:cNvPr>
          <p:cNvGrpSpPr>
            <a:grpSpLocks noGrp="1" noUngrp="1" noRot="1" noMove="1" noResize="1"/>
          </p:cNvGrpSpPr>
          <p:nvPr userDrawn="1"/>
        </p:nvGrpSpPr>
        <p:grpSpPr>
          <a:xfrm rot="16200000">
            <a:off x="9026237" y="3241964"/>
            <a:ext cx="6858002" cy="374073"/>
            <a:chOff x="1524000" y="5791200"/>
            <a:chExt cx="8381998" cy="457200"/>
          </a:xfrm>
        </p:grpSpPr>
        <p:grpSp>
          <p:nvGrpSpPr>
            <p:cNvPr id="17" name="Group 16">
              <a:extLst>
                <a:ext uri="{FF2B5EF4-FFF2-40B4-BE49-F238E27FC236}">
                  <a16:creationId xmlns:a16="http://schemas.microsoft.com/office/drawing/2014/main" id="{C2A34031-53DA-4F82-9615-A4ECA405EB2B}"/>
                </a:ext>
              </a:extLst>
            </p:cNvPr>
            <p:cNvGrpSpPr>
              <a:grpSpLocks noGrp="1" noUngrp="1" noRot="1" noMove="1" noResize="1"/>
            </p:cNvGrpSpPr>
            <p:nvPr/>
          </p:nvGrpSpPr>
          <p:grpSpPr>
            <a:xfrm>
              <a:off x="6400800" y="5791200"/>
              <a:ext cx="1066800" cy="457200"/>
              <a:chOff x="3276600" y="2971800"/>
              <a:chExt cx="1066800" cy="457200"/>
            </a:xfrm>
          </p:grpSpPr>
          <p:sp>
            <p:nvSpPr>
              <p:cNvPr id="76" name="Rectangle 75">
                <a:extLst>
                  <a:ext uri="{FF2B5EF4-FFF2-40B4-BE49-F238E27FC236}">
                    <a16:creationId xmlns:a16="http://schemas.microsoft.com/office/drawing/2014/main" id="{1B039F95-BAA7-4BBC-9C06-55754600A517}"/>
                  </a:ext>
                </a:extLst>
              </p:cNvPr>
              <p:cNvSpPr>
                <a:spLocks noGrp="1" noRot="1" noMove="1" noResize="1" noEditPoints="1" noAdjustHandles="1" noChangeArrowheads="1" noChangeShapeType="1"/>
              </p:cNvSpPr>
              <p:nvPr/>
            </p:nvSpPr>
            <p:spPr>
              <a:xfrm>
                <a:off x="3733800" y="3124200"/>
                <a:ext cx="152400" cy="152400"/>
              </a:xfrm>
              <a:prstGeom prst="rect">
                <a:avLst/>
              </a:prstGeom>
              <a:solidFill>
                <a:srgbClr val="F7B5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7" name="Rectangle 76">
                <a:extLst>
                  <a:ext uri="{FF2B5EF4-FFF2-40B4-BE49-F238E27FC236}">
                    <a16:creationId xmlns:a16="http://schemas.microsoft.com/office/drawing/2014/main" id="{5937C399-A29A-4568-A23E-262D3A82454C}"/>
                  </a:ext>
                </a:extLst>
              </p:cNvPr>
              <p:cNvSpPr>
                <a:spLocks noGrp="1" noRot="1" noMove="1" noResize="1" noEditPoints="1" noAdjustHandles="1" noChangeArrowheads="1" noChangeShapeType="1"/>
              </p:cNvSpPr>
              <p:nvPr/>
            </p:nvSpPr>
            <p:spPr>
              <a:xfrm>
                <a:off x="3886200" y="3124200"/>
                <a:ext cx="152400" cy="152400"/>
              </a:xfrm>
              <a:prstGeom prst="rect">
                <a:avLst/>
              </a:prstGeom>
              <a:solidFill>
                <a:srgbClr val="F9C47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8" name="Rectangle 77">
                <a:extLst>
                  <a:ext uri="{FF2B5EF4-FFF2-40B4-BE49-F238E27FC236}">
                    <a16:creationId xmlns:a16="http://schemas.microsoft.com/office/drawing/2014/main" id="{2144B3F9-32BD-4EDA-9BA4-6D56CDBEF166}"/>
                  </a:ext>
                </a:extLst>
              </p:cNvPr>
              <p:cNvSpPr>
                <a:spLocks noGrp="1" noRot="1" noMove="1" noResize="1" noEditPoints="1" noAdjustHandles="1" noChangeArrowheads="1" noChangeShapeType="1"/>
              </p:cNvSpPr>
              <p:nvPr/>
            </p:nvSpPr>
            <p:spPr>
              <a:xfrm>
                <a:off x="4038600" y="3124200"/>
                <a:ext cx="152400" cy="152400"/>
              </a:xfrm>
              <a:prstGeom prst="rect">
                <a:avLst/>
              </a:prstGeom>
              <a:solidFill>
                <a:srgbClr val="FAD39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9" name="Rectangle 78">
                <a:extLst>
                  <a:ext uri="{FF2B5EF4-FFF2-40B4-BE49-F238E27FC236}">
                    <a16:creationId xmlns:a16="http://schemas.microsoft.com/office/drawing/2014/main" id="{127C90A2-A729-4A68-9136-997DDF780D6B}"/>
                  </a:ext>
                </a:extLst>
              </p:cNvPr>
              <p:cNvSpPr>
                <a:spLocks noGrp="1" noRot="1" noMove="1" noResize="1" noEditPoints="1" noAdjustHandles="1" noChangeArrowheads="1" noChangeShapeType="1"/>
              </p:cNvSpPr>
              <p:nvPr/>
            </p:nvSpPr>
            <p:spPr>
              <a:xfrm>
                <a:off x="4191000" y="3124200"/>
                <a:ext cx="152400" cy="152400"/>
              </a:xfrm>
              <a:prstGeom prst="rect">
                <a:avLst/>
              </a:prstGeom>
              <a:solidFill>
                <a:srgbClr val="FCE1B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0" name="Rectangle 79">
                <a:extLst>
                  <a:ext uri="{FF2B5EF4-FFF2-40B4-BE49-F238E27FC236}">
                    <a16:creationId xmlns:a16="http://schemas.microsoft.com/office/drawing/2014/main" id="{03F414A4-23E1-4259-948F-30FB59D24E78}"/>
                  </a:ext>
                </a:extLst>
              </p:cNvPr>
              <p:cNvSpPr>
                <a:spLocks noGrp="1" noRot="1" noMove="1" noResize="1" noEditPoints="1" noAdjustHandles="1" noChangeArrowheads="1" noChangeShapeType="1"/>
              </p:cNvSpPr>
              <p:nvPr/>
            </p:nvSpPr>
            <p:spPr>
              <a:xfrm>
                <a:off x="3581400" y="3124200"/>
                <a:ext cx="152400" cy="152400"/>
              </a:xfrm>
              <a:prstGeom prst="rect">
                <a:avLst/>
              </a:prstGeom>
              <a:solidFill>
                <a:srgbClr val="F49B0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1" name="Rectangle 80">
                <a:extLst>
                  <a:ext uri="{FF2B5EF4-FFF2-40B4-BE49-F238E27FC236}">
                    <a16:creationId xmlns:a16="http://schemas.microsoft.com/office/drawing/2014/main" id="{D9932647-6B6F-44BE-8705-A5AA0F324A67}"/>
                  </a:ext>
                </a:extLst>
              </p:cNvPr>
              <p:cNvSpPr>
                <a:spLocks noGrp="1" noRot="1" noMove="1" noResize="1" noEditPoints="1" noAdjustHandles="1" noChangeArrowheads="1" noChangeShapeType="1"/>
              </p:cNvSpPr>
              <p:nvPr/>
            </p:nvSpPr>
            <p:spPr>
              <a:xfrm>
                <a:off x="3429000" y="3124200"/>
                <a:ext cx="152400" cy="152400"/>
              </a:xfrm>
              <a:prstGeom prst="rect">
                <a:avLst/>
              </a:prstGeom>
              <a:solidFill>
                <a:srgbClr val="BA750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2" name="Rectangle 81">
                <a:extLst>
                  <a:ext uri="{FF2B5EF4-FFF2-40B4-BE49-F238E27FC236}">
                    <a16:creationId xmlns:a16="http://schemas.microsoft.com/office/drawing/2014/main" id="{C89FF8CB-B5A8-4E6C-B054-5C67882803C6}"/>
                  </a:ext>
                </a:extLst>
              </p:cNvPr>
              <p:cNvSpPr>
                <a:spLocks noGrp="1" noRot="1" noMove="1" noResize="1" noEditPoints="1" noAdjustHandles="1" noChangeArrowheads="1" noChangeShapeType="1"/>
              </p:cNvSpPr>
              <p:nvPr/>
            </p:nvSpPr>
            <p:spPr>
              <a:xfrm>
                <a:off x="3276600" y="3124200"/>
                <a:ext cx="152400" cy="152400"/>
              </a:xfrm>
              <a:prstGeom prst="rect">
                <a:avLst/>
              </a:prstGeom>
              <a:solidFill>
                <a:srgbClr val="7C4E0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3" name="Rectangle 82">
                <a:extLst>
                  <a:ext uri="{FF2B5EF4-FFF2-40B4-BE49-F238E27FC236}">
                    <a16:creationId xmlns:a16="http://schemas.microsoft.com/office/drawing/2014/main" id="{C56F4BD7-C17E-419C-93F2-3978E04EA71D}"/>
                  </a:ext>
                </a:extLst>
              </p:cNvPr>
              <p:cNvSpPr>
                <a:spLocks noGrp="1" noRot="1" noMove="1" noResize="1" noEditPoints="1" noAdjustHandles="1" noChangeArrowheads="1" noChangeShapeType="1"/>
              </p:cNvSpPr>
              <p:nvPr/>
            </p:nvSpPr>
            <p:spPr>
              <a:xfrm>
                <a:off x="3276600" y="2971800"/>
                <a:ext cx="1066800" cy="152400"/>
              </a:xfrm>
              <a:prstGeom prst="rect">
                <a:avLst/>
              </a:prstGeom>
              <a:solidFill>
                <a:srgbClr val="F7B5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4" name="Rectangle 83">
                <a:extLst>
                  <a:ext uri="{FF2B5EF4-FFF2-40B4-BE49-F238E27FC236}">
                    <a16:creationId xmlns:a16="http://schemas.microsoft.com/office/drawing/2014/main" id="{3848A2C3-4B8C-4553-8B6E-FF45184818B6}"/>
                  </a:ext>
                </a:extLst>
              </p:cNvPr>
              <p:cNvSpPr>
                <a:spLocks noGrp="1" noRot="1" noMove="1" noResize="1" noEditPoints="1" noAdjustHandles="1" noChangeArrowheads="1" noChangeShapeType="1"/>
              </p:cNvSpPr>
              <p:nvPr/>
            </p:nvSpPr>
            <p:spPr>
              <a:xfrm>
                <a:off x="3276600" y="32766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Yellow</a:t>
                </a:r>
              </a:p>
            </p:txBody>
          </p:sp>
        </p:grpSp>
        <p:grpSp>
          <p:nvGrpSpPr>
            <p:cNvPr id="18" name="Group 17">
              <a:extLst>
                <a:ext uri="{FF2B5EF4-FFF2-40B4-BE49-F238E27FC236}">
                  <a16:creationId xmlns:a16="http://schemas.microsoft.com/office/drawing/2014/main" id="{E8F435F4-E5EB-400D-A721-DE2CD2D1AC9C}"/>
                </a:ext>
              </a:extLst>
            </p:cNvPr>
            <p:cNvGrpSpPr>
              <a:grpSpLocks noGrp="1" noUngrp="1" noRot="1" noMove="1" noResize="1"/>
            </p:cNvGrpSpPr>
            <p:nvPr/>
          </p:nvGrpSpPr>
          <p:grpSpPr>
            <a:xfrm>
              <a:off x="5181600" y="5791200"/>
              <a:ext cx="1066800" cy="457200"/>
              <a:chOff x="3276600" y="2438400"/>
              <a:chExt cx="1066800" cy="457200"/>
            </a:xfrm>
          </p:grpSpPr>
          <p:sp>
            <p:nvSpPr>
              <p:cNvPr id="67" name="Rectangle 66">
                <a:extLst>
                  <a:ext uri="{FF2B5EF4-FFF2-40B4-BE49-F238E27FC236}">
                    <a16:creationId xmlns:a16="http://schemas.microsoft.com/office/drawing/2014/main" id="{1A9F5E93-27C4-4D2F-A25F-56265D8B6BE7}"/>
                  </a:ext>
                </a:extLst>
              </p:cNvPr>
              <p:cNvSpPr>
                <a:spLocks noGrp="1" noRot="1" noMove="1" noResize="1" noEditPoints="1" noAdjustHandles="1" noChangeArrowheads="1" noChangeShapeType="1"/>
              </p:cNvSpPr>
              <p:nvPr/>
            </p:nvSpPr>
            <p:spPr>
              <a:xfrm>
                <a:off x="3733800" y="2590800"/>
                <a:ext cx="152400" cy="152400"/>
              </a:xfrm>
              <a:prstGeom prst="rect">
                <a:avLst/>
              </a:prstGeom>
              <a:solidFill>
                <a:srgbClr val="FE7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8" name="Rectangle 67">
                <a:extLst>
                  <a:ext uri="{FF2B5EF4-FFF2-40B4-BE49-F238E27FC236}">
                    <a16:creationId xmlns:a16="http://schemas.microsoft.com/office/drawing/2014/main" id="{5F14300B-2A11-45DE-8347-A5B3F38849B0}"/>
                  </a:ext>
                </a:extLst>
              </p:cNvPr>
              <p:cNvSpPr>
                <a:spLocks noGrp="1" noRot="1" noMove="1" noResize="1" noEditPoints="1" noAdjustHandles="1" noChangeArrowheads="1" noChangeShapeType="1"/>
              </p:cNvSpPr>
              <p:nvPr/>
            </p:nvSpPr>
            <p:spPr>
              <a:xfrm>
                <a:off x="3886200" y="2590800"/>
                <a:ext cx="152400" cy="152400"/>
              </a:xfrm>
              <a:prstGeom prst="rect">
                <a:avLst/>
              </a:prstGeom>
              <a:solidFill>
                <a:srgbClr val="FE8F7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9" name="Rectangle 68">
                <a:extLst>
                  <a:ext uri="{FF2B5EF4-FFF2-40B4-BE49-F238E27FC236}">
                    <a16:creationId xmlns:a16="http://schemas.microsoft.com/office/drawing/2014/main" id="{4CC127EC-2DBC-4835-A847-F9545535284B}"/>
                  </a:ext>
                </a:extLst>
              </p:cNvPr>
              <p:cNvSpPr>
                <a:spLocks noGrp="1" noRot="1" noMove="1" noResize="1" noEditPoints="1" noAdjustHandles="1" noChangeArrowheads="1" noChangeShapeType="1"/>
              </p:cNvSpPr>
              <p:nvPr/>
            </p:nvSpPr>
            <p:spPr>
              <a:xfrm>
                <a:off x="4038600" y="2590800"/>
                <a:ext cx="152400" cy="152400"/>
              </a:xfrm>
              <a:prstGeom prst="rect">
                <a:avLst/>
              </a:prstGeom>
              <a:solidFill>
                <a:srgbClr val="FEAB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0" name="Rectangle 69">
                <a:extLst>
                  <a:ext uri="{FF2B5EF4-FFF2-40B4-BE49-F238E27FC236}">
                    <a16:creationId xmlns:a16="http://schemas.microsoft.com/office/drawing/2014/main" id="{5D682716-EC97-4390-9F60-1CCC5C0AA7A4}"/>
                  </a:ext>
                </a:extLst>
              </p:cNvPr>
              <p:cNvSpPr>
                <a:spLocks noGrp="1" noRot="1" noMove="1" noResize="1" noEditPoints="1" noAdjustHandles="1" noChangeArrowheads="1" noChangeShapeType="1"/>
              </p:cNvSpPr>
              <p:nvPr/>
            </p:nvSpPr>
            <p:spPr>
              <a:xfrm>
                <a:off x="4191000" y="2590800"/>
                <a:ext cx="152400" cy="152400"/>
              </a:xfrm>
              <a:prstGeom prst="rect">
                <a:avLst/>
              </a:prstGeom>
              <a:solidFill>
                <a:srgbClr val="FFC7B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1" name="Rectangle 70">
                <a:extLst>
                  <a:ext uri="{FF2B5EF4-FFF2-40B4-BE49-F238E27FC236}">
                    <a16:creationId xmlns:a16="http://schemas.microsoft.com/office/drawing/2014/main" id="{5409D700-8F42-4B9E-A802-8CCBFC96E01E}"/>
                  </a:ext>
                </a:extLst>
              </p:cNvPr>
              <p:cNvSpPr>
                <a:spLocks noGrp="1" noRot="1" noMove="1" noResize="1" noEditPoints="1" noAdjustHandles="1" noChangeArrowheads="1" noChangeShapeType="1"/>
              </p:cNvSpPr>
              <p:nvPr/>
            </p:nvSpPr>
            <p:spPr>
              <a:xfrm>
                <a:off x="3581400" y="2590800"/>
                <a:ext cx="152400" cy="152400"/>
              </a:xfrm>
              <a:prstGeom prst="rect">
                <a:avLst/>
              </a:prstGeom>
              <a:solidFill>
                <a:srgbClr val="FE3D0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2" name="Rectangle 71">
                <a:extLst>
                  <a:ext uri="{FF2B5EF4-FFF2-40B4-BE49-F238E27FC236}">
                    <a16:creationId xmlns:a16="http://schemas.microsoft.com/office/drawing/2014/main" id="{3943E231-7190-4974-AD1F-055BBC99DB3C}"/>
                  </a:ext>
                </a:extLst>
              </p:cNvPr>
              <p:cNvSpPr>
                <a:spLocks noGrp="1" noRot="1" noMove="1" noResize="1" noEditPoints="1" noAdjustHandles="1" noChangeArrowheads="1" noChangeShapeType="1"/>
              </p:cNvSpPr>
              <p:nvPr/>
            </p:nvSpPr>
            <p:spPr>
              <a:xfrm>
                <a:off x="3429000" y="2590800"/>
                <a:ext cx="152400" cy="152400"/>
              </a:xfrm>
              <a:prstGeom prst="rect">
                <a:avLst/>
              </a:prstGeom>
              <a:solidFill>
                <a:srgbClr val="C82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3" name="Rectangle 72">
                <a:extLst>
                  <a:ext uri="{FF2B5EF4-FFF2-40B4-BE49-F238E27FC236}">
                    <a16:creationId xmlns:a16="http://schemas.microsoft.com/office/drawing/2014/main" id="{A75BE6E5-B582-4D61-997C-AFB0FF179B1F}"/>
                  </a:ext>
                </a:extLst>
              </p:cNvPr>
              <p:cNvSpPr>
                <a:spLocks noGrp="1" noRot="1" noMove="1" noResize="1" noEditPoints="1" noAdjustHandles="1" noChangeArrowheads="1" noChangeShapeType="1"/>
              </p:cNvSpPr>
              <p:nvPr/>
            </p:nvSpPr>
            <p:spPr>
              <a:xfrm>
                <a:off x="3276600" y="2590800"/>
                <a:ext cx="152400" cy="152400"/>
              </a:xfrm>
              <a:prstGeom prst="rect">
                <a:avLst/>
              </a:prstGeom>
              <a:solidFill>
                <a:srgbClr val="851B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4" name="Rectangle 73">
                <a:extLst>
                  <a:ext uri="{FF2B5EF4-FFF2-40B4-BE49-F238E27FC236}">
                    <a16:creationId xmlns:a16="http://schemas.microsoft.com/office/drawing/2014/main" id="{D2EB2282-6FB9-4585-B7DC-092907F9DA07}"/>
                  </a:ext>
                </a:extLst>
              </p:cNvPr>
              <p:cNvSpPr>
                <a:spLocks noGrp="1" noRot="1" noMove="1" noResize="1" noEditPoints="1" noAdjustHandles="1" noChangeArrowheads="1" noChangeShapeType="1"/>
              </p:cNvSpPr>
              <p:nvPr/>
            </p:nvSpPr>
            <p:spPr>
              <a:xfrm>
                <a:off x="3276600" y="2438400"/>
                <a:ext cx="1066800" cy="152400"/>
              </a:xfrm>
              <a:prstGeom prst="rect">
                <a:avLst/>
              </a:prstGeom>
              <a:solidFill>
                <a:srgbClr val="FE7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5" name="Rectangle 74">
                <a:extLst>
                  <a:ext uri="{FF2B5EF4-FFF2-40B4-BE49-F238E27FC236}">
                    <a16:creationId xmlns:a16="http://schemas.microsoft.com/office/drawing/2014/main" id="{9CB75607-1316-417B-ABAD-9CF440EA791A}"/>
                  </a:ext>
                </a:extLst>
              </p:cNvPr>
              <p:cNvSpPr>
                <a:spLocks noGrp="1" noRot="1" noMove="1" noResize="1" noEditPoints="1" noAdjustHandles="1" noChangeArrowheads="1" noChangeShapeType="1"/>
              </p:cNvSpPr>
              <p:nvPr/>
            </p:nvSpPr>
            <p:spPr>
              <a:xfrm>
                <a:off x="3276600" y="27432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Orange</a:t>
                </a:r>
              </a:p>
            </p:txBody>
          </p:sp>
        </p:grpSp>
        <p:grpSp>
          <p:nvGrpSpPr>
            <p:cNvPr id="19" name="Group 18">
              <a:extLst>
                <a:ext uri="{FF2B5EF4-FFF2-40B4-BE49-F238E27FC236}">
                  <a16:creationId xmlns:a16="http://schemas.microsoft.com/office/drawing/2014/main" id="{C5C6323F-3686-483E-99A4-A73C94A952F9}"/>
                </a:ext>
              </a:extLst>
            </p:cNvPr>
            <p:cNvGrpSpPr>
              <a:grpSpLocks noGrp="1" noUngrp="1" noRot="1" noMove="1" noResize="1"/>
            </p:cNvGrpSpPr>
            <p:nvPr/>
          </p:nvGrpSpPr>
          <p:grpSpPr>
            <a:xfrm>
              <a:off x="3962400" y="5791200"/>
              <a:ext cx="1066800" cy="457200"/>
              <a:chOff x="3276600" y="1905000"/>
              <a:chExt cx="1066800" cy="457200"/>
            </a:xfrm>
          </p:grpSpPr>
          <p:sp>
            <p:nvSpPr>
              <p:cNvPr id="58" name="Rectangle 57">
                <a:extLst>
                  <a:ext uri="{FF2B5EF4-FFF2-40B4-BE49-F238E27FC236}">
                    <a16:creationId xmlns:a16="http://schemas.microsoft.com/office/drawing/2014/main" id="{03769F48-C88B-49F1-B8A7-F42459DF052C}"/>
                  </a:ext>
                </a:extLst>
              </p:cNvPr>
              <p:cNvSpPr>
                <a:spLocks noGrp="1" noRot="1" noMove="1" noResize="1" noEditPoints="1" noAdjustHandles="1" noChangeArrowheads="1" noChangeShapeType="1"/>
              </p:cNvSpPr>
              <p:nvPr/>
            </p:nvSpPr>
            <p:spPr>
              <a:xfrm>
                <a:off x="3733800" y="2057400"/>
                <a:ext cx="152400" cy="152400"/>
              </a:xfrm>
              <a:prstGeom prst="rect">
                <a:avLst/>
              </a:prstGeom>
              <a:solidFill>
                <a:srgbClr val="E100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9" name="Rectangle 58">
                <a:extLst>
                  <a:ext uri="{FF2B5EF4-FFF2-40B4-BE49-F238E27FC236}">
                    <a16:creationId xmlns:a16="http://schemas.microsoft.com/office/drawing/2014/main" id="{C8EB04EE-8224-4D20-B3D9-751337159915}"/>
                  </a:ext>
                </a:extLst>
              </p:cNvPr>
              <p:cNvSpPr>
                <a:spLocks noGrp="1" noRot="1" noMove="1" noResize="1" noEditPoints="1" noAdjustHandles="1" noChangeArrowheads="1" noChangeShapeType="1"/>
              </p:cNvSpPr>
              <p:nvPr/>
            </p:nvSpPr>
            <p:spPr>
              <a:xfrm>
                <a:off x="3886200" y="2057400"/>
                <a:ext cx="152400" cy="152400"/>
              </a:xfrm>
              <a:prstGeom prst="rect">
                <a:avLst/>
              </a:prstGeom>
              <a:solidFill>
                <a:srgbClr val="FF1B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0" name="Rectangle 59">
                <a:extLst>
                  <a:ext uri="{FF2B5EF4-FFF2-40B4-BE49-F238E27FC236}">
                    <a16:creationId xmlns:a16="http://schemas.microsoft.com/office/drawing/2014/main" id="{9DE1B13B-C103-4C44-BFBC-E2ED50C3EB0F}"/>
                  </a:ext>
                </a:extLst>
              </p:cNvPr>
              <p:cNvSpPr>
                <a:spLocks noGrp="1" noRot="1" noMove="1" noResize="1" noEditPoints="1" noAdjustHandles="1" noChangeArrowheads="1" noChangeShapeType="1"/>
              </p:cNvSpPr>
              <p:nvPr/>
            </p:nvSpPr>
            <p:spPr>
              <a:xfrm>
                <a:off x="4038600" y="2057400"/>
                <a:ext cx="152400" cy="152400"/>
              </a:xfrm>
              <a:prstGeom prst="rect">
                <a:avLst/>
              </a:prstGeom>
              <a:solidFill>
                <a:srgbClr val="FF54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1" name="Rectangle 60">
                <a:extLst>
                  <a:ext uri="{FF2B5EF4-FFF2-40B4-BE49-F238E27FC236}">
                    <a16:creationId xmlns:a16="http://schemas.microsoft.com/office/drawing/2014/main" id="{C2D01140-E031-428F-B08F-8CBB49B08D82}"/>
                  </a:ext>
                </a:extLst>
              </p:cNvPr>
              <p:cNvSpPr>
                <a:spLocks noGrp="1" noRot="1" noMove="1" noResize="1" noEditPoints="1" noAdjustHandles="1" noChangeArrowheads="1" noChangeShapeType="1"/>
              </p:cNvSpPr>
              <p:nvPr/>
            </p:nvSpPr>
            <p:spPr>
              <a:xfrm>
                <a:off x="4191000" y="2057400"/>
                <a:ext cx="152400" cy="152400"/>
              </a:xfrm>
              <a:prstGeom prst="rect">
                <a:avLst/>
              </a:prstGeom>
              <a:solidFill>
                <a:srgbClr val="FF8DD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2" name="Rectangle 61">
                <a:extLst>
                  <a:ext uri="{FF2B5EF4-FFF2-40B4-BE49-F238E27FC236}">
                    <a16:creationId xmlns:a16="http://schemas.microsoft.com/office/drawing/2014/main" id="{5B293C53-5D71-4DF8-A59A-8FD82CBD3F2E}"/>
                  </a:ext>
                </a:extLst>
              </p:cNvPr>
              <p:cNvSpPr>
                <a:spLocks noGrp="1" noRot="1" noMove="1" noResize="1" noEditPoints="1" noAdjustHandles="1" noChangeArrowheads="1" noChangeShapeType="1"/>
              </p:cNvSpPr>
              <p:nvPr/>
            </p:nvSpPr>
            <p:spPr>
              <a:xfrm>
                <a:off x="3581400" y="2057400"/>
                <a:ext cx="152400" cy="152400"/>
              </a:xfrm>
              <a:prstGeom prst="rect">
                <a:avLst/>
              </a:prstGeom>
              <a:solidFill>
                <a:srgbClr val="B400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3" name="Rectangle 62">
                <a:extLst>
                  <a:ext uri="{FF2B5EF4-FFF2-40B4-BE49-F238E27FC236}">
                    <a16:creationId xmlns:a16="http://schemas.microsoft.com/office/drawing/2014/main" id="{96E98619-875C-4543-A339-69A65C2B5F06}"/>
                  </a:ext>
                </a:extLst>
              </p:cNvPr>
              <p:cNvSpPr>
                <a:spLocks noGrp="1" noRot="1" noMove="1" noResize="1" noEditPoints="1" noAdjustHandles="1" noChangeArrowheads="1" noChangeShapeType="1"/>
              </p:cNvSpPr>
              <p:nvPr/>
            </p:nvSpPr>
            <p:spPr>
              <a:xfrm>
                <a:off x="3429000" y="2057400"/>
                <a:ext cx="152400" cy="152400"/>
              </a:xfrm>
              <a:prstGeom prst="rect">
                <a:avLst/>
              </a:prstGeom>
              <a:solidFill>
                <a:srgbClr val="87005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4" name="Rectangle 63">
                <a:extLst>
                  <a:ext uri="{FF2B5EF4-FFF2-40B4-BE49-F238E27FC236}">
                    <a16:creationId xmlns:a16="http://schemas.microsoft.com/office/drawing/2014/main" id="{F1BD0ACC-2D3E-47BE-8F77-537AE945FA52}"/>
                  </a:ext>
                </a:extLst>
              </p:cNvPr>
              <p:cNvSpPr>
                <a:spLocks noGrp="1" noRot="1" noMove="1" noResize="1" noEditPoints="1" noAdjustHandles="1" noChangeArrowheads="1" noChangeShapeType="1"/>
              </p:cNvSpPr>
              <p:nvPr/>
            </p:nvSpPr>
            <p:spPr>
              <a:xfrm>
                <a:off x="3276600" y="2057400"/>
                <a:ext cx="152400" cy="152400"/>
              </a:xfrm>
              <a:prstGeom prst="rect">
                <a:avLst/>
              </a:prstGeom>
              <a:solidFill>
                <a:srgbClr val="5A003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5" name="Rectangle 64">
                <a:extLst>
                  <a:ext uri="{FF2B5EF4-FFF2-40B4-BE49-F238E27FC236}">
                    <a16:creationId xmlns:a16="http://schemas.microsoft.com/office/drawing/2014/main" id="{7FAC90C6-C6FD-41D5-97AF-5979C016B049}"/>
                  </a:ext>
                </a:extLst>
              </p:cNvPr>
              <p:cNvSpPr>
                <a:spLocks noGrp="1" noRot="1" noMove="1" noResize="1" noEditPoints="1" noAdjustHandles="1" noChangeArrowheads="1" noChangeShapeType="1"/>
              </p:cNvSpPr>
              <p:nvPr/>
            </p:nvSpPr>
            <p:spPr>
              <a:xfrm>
                <a:off x="3276600" y="1905000"/>
                <a:ext cx="1066800" cy="152400"/>
              </a:xfrm>
              <a:prstGeom prst="rect">
                <a:avLst/>
              </a:prstGeom>
              <a:solidFill>
                <a:srgbClr val="E100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6" name="Rectangle 65">
                <a:extLst>
                  <a:ext uri="{FF2B5EF4-FFF2-40B4-BE49-F238E27FC236}">
                    <a16:creationId xmlns:a16="http://schemas.microsoft.com/office/drawing/2014/main" id="{60B9FB01-224F-43B5-A622-76C6B2CC4C44}"/>
                  </a:ext>
                </a:extLst>
              </p:cNvPr>
              <p:cNvSpPr>
                <a:spLocks noGrp="1" noRot="1" noMove="1" noResize="1" noEditPoints="1" noAdjustHandles="1" noChangeArrowheads="1" noChangeShapeType="1"/>
              </p:cNvSpPr>
              <p:nvPr/>
            </p:nvSpPr>
            <p:spPr>
              <a:xfrm>
                <a:off x="3276600" y="22098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Fuchsia</a:t>
                </a:r>
              </a:p>
            </p:txBody>
          </p:sp>
        </p:grpSp>
        <p:grpSp>
          <p:nvGrpSpPr>
            <p:cNvPr id="20" name="Group 19">
              <a:extLst>
                <a:ext uri="{FF2B5EF4-FFF2-40B4-BE49-F238E27FC236}">
                  <a16:creationId xmlns:a16="http://schemas.microsoft.com/office/drawing/2014/main" id="{0CA829D8-F242-40D2-A498-FC20C96C7565}"/>
                </a:ext>
              </a:extLst>
            </p:cNvPr>
            <p:cNvGrpSpPr>
              <a:grpSpLocks noGrp="1" noUngrp="1" noRot="1" noMove="1" noResize="1"/>
            </p:cNvGrpSpPr>
            <p:nvPr/>
          </p:nvGrpSpPr>
          <p:grpSpPr>
            <a:xfrm>
              <a:off x="2743200" y="5791200"/>
              <a:ext cx="1066800" cy="457200"/>
              <a:chOff x="3276600" y="1371600"/>
              <a:chExt cx="1066800" cy="457200"/>
            </a:xfrm>
          </p:grpSpPr>
          <p:sp>
            <p:nvSpPr>
              <p:cNvPr id="49" name="Rectangle 48">
                <a:extLst>
                  <a:ext uri="{FF2B5EF4-FFF2-40B4-BE49-F238E27FC236}">
                    <a16:creationId xmlns:a16="http://schemas.microsoft.com/office/drawing/2014/main" id="{75EF6FE8-950A-4F08-9C22-BC885944168C}"/>
                  </a:ext>
                </a:extLst>
              </p:cNvPr>
              <p:cNvSpPr>
                <a:spLocks noGrp="1" noRot="1" noMove="1" noResize="1" noEditPoints="1" noAdjustHandles="1" noChangeArrowheads="1" noChangeShapeType="1"/>
              </p:cNvSpPr>
              <p:nvPr/>
            </p:nvSpPr>
            <p:spPr>
              <a:xfrm>
                <a:off x="3733800" y="1524000"/>
                <a:ext cx="152400" cy="152400"/>
              </a:xfrm>
              <a:prstGeom prst="rect">
                <a:avLst/>
              </a:prstGeom>
              <a:solidFill>
                <a:srgbClr val="A831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0" name="Rectangle 49">
                <a:extLst>
                  <a:ext uri="{FF2B5EF4-FFF2-40B4-BE49-F238E27FC236}">
                    <a16:creationId xmlns:a16="http://schemas.microsoft.com/office/drawing/2014/main" id="{98F47026-BBFA-46F6-B2B0-35CC6D2A333C}"/>
                  </a:ext>
                </a:extLst>
              </p:cNvPr>
              <p:cNvSpPr>
                <a:spLocks noGrp="1" noRot="1" noMove="1" noResize="1" noEditPoints="1" noAdjustHandles="1" noChangeArrowheads="1" noChangeShapeType="1"/>
              </p:cNvSpPr>
              <p:nvPr/>
            </p:nvSpPr>
            <p:spPr>
              <a:xfrm>
                <a:off x="3886200" y="1524000"/>
                <a:ext cx="152400" cy="152400"/>
              </a:xfrm>
              <a:prstGeom prst="rect">
                <a:avLst/>
              </a:prstGeom>
              <a:solidFill>
                <a:srgbClr val="B95AD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1" name="Rectangle 50">
                <a:extLst>
                  <a:ext uri="{FF2B5EF4-FFF2-40B4-BE49-F238E27FC236}">
                    <a16:creationId xmlns:a16="http://schemas.microsoft.com/office/drawing/2014/main" id="{26BBDCCC-68AD-4249-9A47-0E142A847CE8}"/>
                  </a:ext>
                </a:extLst>
              </p:cNvPr>
              <p:cNvSpPr>
                <a:spLocks noGrp="1" noRot="1" noMove="1" noResize="1" noEditPoints="1" noAdjustHandles="1" noChangeArrowheads="1" noChangeShapeType="1"/>
              </p:cNvSpPr>
              <p:nvPr/>
            </p:nvSpPr>
            <p:spPr>
              <a:xfrm>
                <a:off x="4038600" y="1524000"/>
                <a:ext cx="152400" cy="152400"/>
              </a:xfrm>
              <a:prstGeom prst="rect">
                <a:avLst/>
              </a:prstGeom>
              <a:solidFill>
                <a:srgbClr val="CB83E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2" name="Rectangle 51">
                <a:extLst>
                  <a:ext uri="{FF2B5EF4-FFF2-40B4-BE49-F238E27FC236}">
                    <a16:creationId xmlns:a16="http://schemas.microsoft.com/office/drawing/2014/main" id="{13CBF265-8620-4CF0-AE68-E6AF06F8098C}"/>
                  </a:ext>
                </a:extLst>
              </p:cNvPr>
              <p:cNvSpPr>
                <a:spLocks noGrp="1" noRot="1" noMove="1" noResize="1" noEditPoints="1" noAdjustHandles="1" noChangeArrowheads="1" noChangeShapeType="1"/>
              </p:cNvSpPr>
              <p:nvPr/>
            </p:nvSpPr>
            <p:spPr>
              <a:xfrm>
                <a:off x="4191000" y="1524000"/>
                <a:ext cx="152400" cy="152400"/>
              </a:xfrm>
              <a:prstGeom prst="rect">
                <a:avLst/>
              </a:prstGeom>
              <a:solidFill>
                <a:srgbClr val="DCAD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3" name="Rectangle 52">
                <a:extLst>
                  <a:ext uri="{FF2B5EF4-FFF2-40B4-BE49-F238E27FC236}">
                    <a16:creationId xmlns:a16="http://schemas.microsoft.com/office/drawing/2014/main" id="{D12B62E2-9652-420E-AAEE-0FF7169D3741}"/>
                  </a:ext>
                </a:extLst>
              </p:cNvPr>
              <p:cNvSpPr>
                <a:spLocks noGrp="1" noRot="1" noMove="1" noResize="1" noEditPoints="1" noAdjustHandles="1" noChangeArrowheads="1" noChangeShapeType="1"/>
              </p:cNvSpPr>
              <p:nvPr/>
            </p:nvSpPr>
            <p:spPr>
              <a:xfrm>
                <a:off x="3581400" y="1524000"/>
                <a:ext cx="152400" cy="152400"/>
              </a:xfrm>
              <a:prstGeom prst="rect">
                <a:avLst/>
              </a:prstGeom>
              <a:solidFill>
                <a:srgbClr val="8823A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4" name="Rectangle 53">
                <a:extLst>
                  <a:ext uri="{FF2B5EF4-FFF2-40B4-BE49-F238E27FC236}">
                    <a16:creationId xmlns:a16="http://schemas.microsoft.com/office/drawing/2014/main" id="{4E8DC7FD-0F88-4959-908F-020DADDC31B9}"/>
                  </a:ext>
                </a:extLst>
              </p:cNvPr>
              <p:cNvSpPr>
                <a:spLocks noGrp="1" noRot="1" noMove="1" noResize="1" noEditPoints="1" noAdjustHandles="1" noChangeArrowheads="1" noChangeShapeType="1"/>
              </p:cNvSpPr>
              <p:nvPr/>
            </p:nvSpPr>
            <p:spPr>
              <a:xfrm>
                <a:off x="3429000" y="1524000"/>
                <a:ext cx="152400" cy="152400"/>
              </a:xfrm>
              <a:prstGeom prst="rect">
                <a:avLst/>
              </a:prstGeom>
              <a:solidFill>
                <a:srgbClr val="661A8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5" name="Rectangle 54">
                <a:extLst>
                  <a:ext uri="{FF2B5EF4-FFF2-40B4-BE49-F238E27FC236}">
                    <a16:creationId xmlns:a16="http://schemas.microsoft.com/office/drawing/2014/main" id="{AC0029C2-E1D1-4616-B9E3-DFFDD10E88CC}"/>
                  </a:ext>
                </a:extLst>
              </p:cNvPr>
              <p:cNvSpPr>
                <a:spLocks noGrp="1" noRot="1" noMove="1" noResize="1" noEditPoints="1" noAdjustHandles="1" noChangeArrowheads="1" noChangeShapeType="1"/>
              </p:cNvSpPr>
              <p:nvPr/>
            </p:nvSpPr>
            <p:spPr>
              <a:xfrm>
                <a:off x="3276600" y="1524000"/>
                <a:ext cx="152400" cy="152400"/>
              </a:xfrm>
              <a:prstGeom prst="rect">
                <a:avLst/>
              </a:prstGeom>
              <a:solidFill>
                <a:srgbClr val="4411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6" name="Rectangle 55">
                <a:extLst>
                  <a:ext uri="{FF2B5EF4-FFF2-40B4-BE49-F238E27FC236}">
                    <a16:creationId xmlns:a16="http://schemas.microsoft.com/office/drawing/2014/main" id="{0683D664-FC5D-429D-BF1C-2D8C88258D89}"/>
                  </a:ext>
                </a:extLst>
              </p:cNvPr>
              <p:cNvSpPr>
                <a:spLocks noGrp="1" noRot="1" noMove="1" noResize="1" noEditPoints="1" noAdjustHandles="1" noChangeArrowheads="1" noChangeShapeType="1"/>
              </p:cNvSpPr>
              <p:nvPr/>
            </p:nvSpPr>
            <p:spPr>
              <a:xfrm>
                <a:off x="3276600" y="1371600"/>
                <a:ext cx="1066800" cy="152400"/>
              </a:xfrm>
              <a:prstGeom prst="rect">
                <a:avLst/>
              </a:prstGeom>
              <a:solidFill>
                <a:srgbClr val="A831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7" name="Rectangle 56">
                <a:extLst>
                  <a:ext uri="{FF2B5EF4-FFF2-40B4-BE49-F238E27FC236}">
                    <a16:creationId xmlns:a16="http://schemas.microsoft.com/office/drawing/2014/main" id="{B915956D-CD7E-46C0-8A42-CD114298A8F9}"/>
                  </a:ext>
                </a:extLst>
              </p:cNvPr>
              <p:cNvSpPr>
                <a:spLocks noGrp="1" noRot="1" noMove="1" noResize="1" noEditPoints="1" noAdjustHandles="1" noChangeArrowheads="1" noChangeShapeType="1"/>
              </p:cNvSpPr>
              <p:nvPr/>
            </p:nvSpPr>
            <p:spPr>
              <a:xfrm>
                <a:off x="3276600" y="16764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Purple</a:t>
                </a:r>
              </a:p>
            </p:txBody>
          </p:sp>
        </p:grpSp>
        <p:grpSp>
          <p:nvGrpSpPr>
            <p:cNvPr id="21" name="Group 20">
              <a:extLst>
                <a:ext uri="{FF2B5EF4-FFF2-40B4-BE49-F238E27FC236}">
                  <a16:creationId xmlns:a16="http://schemas.microsoft.com/office/drawing/2014/main" id="{0FC92076-7907-4E2E-9C74-E87390BCA5A9}"/>
                </a:ext>
              </a:extLst>
            </p:cNvPr>
            <p:cNvGrpSpPr>
              <a:grpSpLocks noGrp="1" noUngrp="1" noRot="1" noMove="1" noResize="1"/>
            </p:cNvGrpSpPr>
            <p:nvPr/>
          </p:nvGrpSpPr>
          <p:grpSpPr>
            <a:xfrm>
              <a:off x="1524000" y="5791200"/>
              <a:ext cx="1066800" cy="457200"/>
              <a:chOff x="3276600" y="838200"/>
              <a:chExt cx="1066800" cy="457200"/>
            </a:xfrm>
          </p:grpSpPr>
          <p:sp>
            <p:nvSpPr>
              <p:cNvPr id="40" name="Rectangle 39">
                <a:extLst>
                  <a:ext uri="{FF2B5EF4-FFF2-40B4-BE49-F238E27FC236}">
                    <a16:creationId xmlns:a16="http://schemas.microsoft.com/office/drawing/2014/main" id="{6DE7729B-FEBA-401A-BC7F-E3C8916B281D}"/>
                  </a:ext>
                </a:extLst>
              </p:cNvPr>
              <p:cNvSpPr>
                <a:spLocks noGrp="1" noRot="1" noMove="1" noResize="1" noEditPoints="1" noAdjustHandles="1" noChangeArrowheads="1" noChangeShapeType="1"/>
              </p:cNvSpPr>
              <p:nvPr/>
            </p:nvSpPr>
            <p:spPr>
              <a:xfrm>
                <a:off x="3733800" y="990600"/>
                <a:ext cx="152400" cy="152400"/>
              </a:xfrm>
              <a:prstGeom prst="rect">
                <a:avLst/>
              </a:prstGeom>
              <a:solidFill>
                <a:srgbClr val="4E4FA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solidFill>
                    <a:schemeClr val="tx1">
                      <a:alpha val="50000"/>
                    </a:schemeClr>
                  </a:solidFill>
                  <a:latin typeface="Arial" panose="020B0604020202020204" pitchFamily="34" charset="0"/>
                </a:endParaRPr>
              </a:p>
            </p:txBody>
          </p:sp>
          <p:sp>
            <p:nvSpPr>
              <p:cNvPr id="41" name="Rectangle 40">
                <a:extLst>
                  <a:ext uri="{FF2B5EF4-FFF2-40B4-BE49-F238E27FC236}">
                    <a16:creationId xmlns:a16="http://schemas.microsoft.com/office/drawing/2014/main" id="{5F9C2231-2325-4376-B574-2E63741A297E}"/>
                  </a:ext>
                </a:extLst>
              </p:cNvPr>
              <p:cNvSpPr>
                <a:spLocks noGrp="1" noRot="1" noMove="1" noResize="1" noEditPoints="1" noAdjustHandles="1" noChangeArrowheads="1" noChangeShapeType="1"/>
              </p:cNvSpPr>
              <p:nvPr/>
            </p:nvSpPr>
            <p:spPr>
              <a:xfrm>
                <a:off x="3886200" y="990600"/>
                <a:ext cx="152400" cy="152400"/>
              </a:xfrm>
              <a:prstGeom prst="rect">
                <a:avLst/>
              </a:prstGeom>
              <a:solidFill>
                <a:srgbClr val="6F70B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2" name="Rectangle 41">
                <a:extLst>
                  <a:ext uri="{FF2B5EF4-FFF2-40B4-BE49-F238E27FC236}">
                    <a16:creationId xmlns:a16="http://schemas.microsoft.com/office/drawing/2014/main" id="{84450AF9-D70C-4CD6-9B5D-9DBE986EB70F}"/>
                  </a:ext>
                </a:extLst>
              </p:cNvPr>
              <p:cNvSpPr>
                <a:spLocks noGrp="1" noRot="1" noMove="1" noResize="1" noEditPoints="1" noAdjustHandles="1" noChangeArrowheads="1" noChangeShapeType="1"/>
              </p:cNvSpPr>
              <p:nvPr/>
            </p:nvSpPr>
            <p:spPr>
              <a:xfrm>
                <a:off x="4038600" y="990600"/>
                <a:ext cx="152400" cy="152400"/>
              </a:xfrm>
              <a:prstGeom prst="rect">
                <a:avLst/>
              </a:prstGeom>
              <a:solidFill>
                <a:srgbClr val="9394C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3" name="Rectangle 42">
                <a:extLst>
                  <a:ext uri="{FF2B5EF4-FFF2-40B4-BE49-F238E27FC236}">
                    <a16:creationId xmlns:a16="http://schemas.microsoft.com/office/drawing/2014/main" id="{E0062CD3-58E8-487E-8464-EB89A7750A00}"/>
                  </a:ext>
                </a:extLst>
              </p:cNvPr>
              <p:cNvSpPr>
                <a:spLocks noGrp="1" noRot="1" noMove="1" noResize="1" noEditPoints="1" noAdjustHandles="1" noChangeArrowheads="1" noChangeShapeType="1"/>
              </p:cNvSpPr>
              <p:nvPr/>
            </p:nvSpPr>
            <p:spPr>
              <a:xfrm>
                <a:off x="4191000" y="990600"/>
                <a:ext cx="152400" cy="152400"/>
              </a:xfrm>
              <a:prstGeom prst="rect">
                <a:avLst/>
              </a:prstGeom>
              <a:solidFill>
                <a:srgbClr val="B7B7D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4" name="Rectangle 43">
                <a:extLst>
                  <a:ext uri="{FF2B5EF4-FFF2-40B4-BE49-F238E27FC236}">
                    <a16:creationId xmlns:a16="http://schemas.microsoft.com/office/drawing/2014/main" id="{0D7B0962-3F2C-4C78-8BFC-FA27B2FDD96F}"/>
                  </a:ext>
                </a:extLst>
              </p:cNvPr>
              <p:cNvSpPr>
                <a:spLocks noGrp="1" noRot="1" noMove="1" noResize="1" noEditPoints="1" noAdjustHandles="1" noChangeArrowheads="1" noChangeShapeType="1"/>
              </p:cNvSpPr>
              <p:nvPr/>
            </p:nvSpPr>
            <p:spPr>
              <a:xfrm>
                <a:off x="3581400" y="990600"/>
                <a:ext cx="152400" cy="152400"/>
              </a:xfrm>
              <a:prstGeom prst="rect">
                <a:avLst/>
              </a:prstGeom>
              <a:solidFill>
                <a:srgbClr val="3E3F8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5" name="Rectangle 44">
                <a:extLst>
                  <a:ext uri="{FF2B5EF4-FFF2-40B4-BE49-F238E27FC236}">
                    <a16:creationId xmlns:a16="http://schemas.microsoft.com/office/drawing/2014/main" id="{9BAC4938-13E3-4C36-90E7-0BC8A096F47C}"/>
                  </a:ext>
                </a:extLst>
              </p:cNvPr>
              <p:cNvSpPr>
                <a:spLocks noGrp="1" noRot="1" noMove="1" noResize="1" noEditPoints="1" noAdjustHandles="1" noChangeArrowheads="1" noChangeShapeType="1"/>
              </p:cNvSpPr>
              <p:nvPr/>
            </p:nvSpPr>
            <p:spPr>
              <a:xfrm>
                <a:off x="3429000" y="990600"/>
                <a:ext cx="152400" cy="152400"/>
              </a:xfrm>
              <a:prstGeom prst="rect">
                <a:avLst/>
              </a:prstGeom>
              <a:solidFill>
                <a:srgbClr val="2F2F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6" name="Rectangle 45">
                <a:extLst>
                  <a:ext uri="{FF2B5EF4-FFF2-40B4-BE49-F238E27FC236}">
                    <a16:creationId xmlns:a16="http://schemas.microsoft.com/office/drawing/2014/main" id="{E4F331F1-4A98-40B4-B698-A13034841FCC}"/>
                  </a:ext>
                </a:extLst>
              </p:cNvPr>
              <p:cNvSpPr>
                <a:spLocks noGrp="1" noRot="1" noMove="1" noResize="1" noEditPoints="1" noAdjustHandles="1" noChangeArrowheads="1" noChangeShapeType="1"/>
              </p:cNvSpPr>
              <p:nvPr/>
            </p:nvSpPr>
            <p:spPr>
              <a:xfrm>
                <a:off x="3276600" y="990600"/>
                <a:ext cx="152400" cy="152400"/>
              </a:xfrm>
              <a:prstGeom prst="rect">
                <a:avLst/>
              </a:prstGeom>
              <a:solidFill>
                <a:srgbClr val="1F20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7" name="Rectangle 46">
                <a:extLst>
                  <a:ext uri="{FF2B5EF4-FFF2-40B4-BE49-F238E27FC236}">
                    <a16:creationId xmlns:a16="http://schemas.microsoft.com/office/drawing/2014/main" id="{00F15551-E34D-4E5F-A705-B18B6A412EA7}"/>
                  </a:ext>
                </a:extLst>
              </p:cNvPr>
              <p:cNvSpPr>
                <a:spLocks noGrp="1" noRot="1" noMove="1" noResize="1" noEditPoints="1" noAdjustHandles="1" noChangeArrowheads="1" noChangeShapeType="1"/>
              </p:cNvSpPr>
              <p:nvPr/>
            </p:nvSpPr>
            <p:spPr>
              <a:xfrm>
                <a:off x="3276600" y="838200"/>
                <a:ext cx="1066800" cy="152400"/>
              </a:xfrm>
              <a:prstGeom prst="rect">
                <a:avLst/>
              </a:prstGeom>
              <a:solidFill>
                <a:srgbClr val="4E4FA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solidFill>
                    <a:schemeClr val="tx1">
                      <a:alpha val="50000"/>
                    </a:schemeClr>
                  </a:solidFill>
                  <a:latin typeface="Arial" panose="020B0604020202020204" pitchFamily="34" charset="0"/>
                </a:endParaRPr>
              </a:p>
            </p:txBody>
          </p:sp>
          <p:sp>
            <p:nvSpPr>
              <p:cNvPr id="48" name="Rectangle 47">
                <a:extLst>
                  <a:ext uri="{FF2B5EF4-FFF2-40B4-BE49-F238E27FC236}">
                    <a16:creationId xmlns:a16="http://schemas.microsoft.com/office/drawing/2014/main" id="{88D82988-3C13-46F7-A051-8FC12E80D6F4}"/>
                  </a:ext>
                </a:extLst>
              </p:cNvPr>
              <p:cNvSpPr>
                <a:spLocks noGrp="1" noRot="1" noMove="1" noResize="1" noEditPoints="1" noAdjustHandles="1" noChangeArrowheads="1" noChangeShapeType="1"/>
              </p:cNvSpPr>
              <p:nvPr/>
            </p:nvSpPr>
            <p:spPr>
              <a:xfrm>
                <a:off x="3276600" y="11430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Violet</a:t>
                </a:r>
              </a:p>
            </p:txBody>
          </p:sp>
        </p:grpSp>
        <p:grpSp>
          <p:nvGrpSpPr>
            <p:cNvPr id="22" name="Group 21">
              <a:extLst>
                <a:ext uri="{FF2B5EF4-FFF2-40B4-BE49-F238E27FC236}">
                  <a16:creationId xmlns:a16="http://schemas.microsoft.com/office/drawing/2014/main" id="{8CF8C723-DF11-4C9C-8B9A-4FD670242978}"/>
                </a:ext>
              </a:extLst>
            </p:cNvPr>
            <p:cNvGrpSpPr>
              <a:grpSpLocks noGrp="1" noUngrp="1" noRot="1" noMove="1" noResize="1"/>
            </p:cNvGrpSpPr>
            <p:nvPr/>
          </p:nvGrpSpPr>
          <p:grpSpPr>
            <a:xfrm>
              <a:off x="7620000" y="5791200"/>
              <a:ext cx="1066800" cy="457200"/>
              <a:chOff x="3276600" y="3505200"/>
              <a:chExt cx="1066800" cy="457200"/>
            </a:xfrm>
          </p:grpSpPr>
          <p:sp>
            <p:nvSpPr>
              <p:cNvPr id="31" name="Rectangle 30">
                <a:extLst>
                  <a:ext uri="{FF2B5EF4-FFF2-40B4-BE49-F238E27FC236}">
                    <a16:creationId xmlns:a16="http://schemas.microsoft.com/office/drawing/2014/main" id="{9BA912FF-ED39-4593-AFA3-5116642137E1}"/>
                  </a:ext>
                </a:extLst>
              </p:cNvPr>
              <p:cNvSpPr>
                <a:spLocks noGrp="1" noRot="1" noMove="1" noResize="1" noEditPoints="1" noAdjustHandles="1" noChangeArrowheads="1" noChangeShapeType="1"/>
              </p:cNvSpPr>
              <p:nvPr/>
            </p:nvSpPr>
            <p:spPr>
              <a:xfrm>
                <a:off x="3733800" y="3657600"/>
                <a:ext cx="152400" cy="1524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2" name="Rectangle 31">
                <a:extLst>
                  <a:ext uri="{FF2B5EF4-FFF2-40B4-BE49-F238E27FC236}">
                    <a16:creationId xmlns:a16="http://schemas.microsoft.com/office/drawing/2014/main" id="{F301AEC5-CB4C-41A5-A52F-9AD22C896B64}"/>
                  </a:ext>
                </a:extLst>
              </p:cNvPr>
              <p:cNvSpPr>
                <a:spLocks noGrp="1" noRot="1" noMove="1" noResize="1" noEditPoints="1" noAdjustHandles="1" noChangeArrowheads="1" noChangeShapeType="1"/>
              </p:cNvSpPr>
              <p:nvPr/>
            </p:nvSpPr>
            <p:spPr>
              <a:xfrm>
                <a:off x="3886200" y="3657600"/>
                <a:ext cx="152400" cy="15240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3" name="Rectangle 32">
                <a:extLst>
                  <a:ext uri="{FF2B5EF4-FFF2-40B4-BE49-F238E27FC236}">
                    <a16:creationId xmlns:a16="http://schemas.microsoft.com/office/drawing/2014/main" id="{0E518395-D4D1-4C64-9378-0FA5304A6137}"/>
                  </a:ext>
                </a:extLst>
              </p:cNvPr>
              <p:cNvSpPr>
                <a:spLocks noGrp="1" noRot="1" noMove="1" noResize="1" noEditPoints="1" noAdjustHandles="1" noChangeArrowheads="1" noChangeShapeType="1"/>
              </p:cNvSpPr>
              <p:nvPr/>
            </p:nvSpPr>
            <p:spPr>
              <a:xfrm>
                <a:off x="4038600" y="3657600"/>
                <a:ext cx="152400" cy="152400"/>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4" name="Rectangle 33">
                <a:extLst>
                  <a:ext uri="{FF2B5EF4-FFF2-40B4-BE49-F238E27FC236}">
                    <a16:creationId xmlns:a16="http://schemas.microsoft.com/office/drawing/2014/main" id="{7405566D-195E-4922-B83B-772B0153656F}"/>
                  </a:ext>
                </a:extLst>
              </p:cNvPr>
              <p:cNvSpPr>
                <a:spLocks noGrp="1" noRot="1" noMove="1" noResize="1" noEditPoints="1" noAdjustHandles="1" noChangeArrowheads="1" noChangeShapeType="1"/>
              </p:cNvSpPr>
              <p:nvPr/>
            </p:nvSpPr>
            <p:spPr>
              <a:xfrm>
                <a:off x="4191000" y="3657600"/>
                <a:ext cx="152400" cy="1524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5" name="Rectangle 34">
                <a:extLst>
                  <a:ext uri="{FF2B5EF4-FFF2-40B4-BE49-F238E27FC236}">
                    <a16:creationId xmlns:a16="http://schemas.microsoft.com/office/drawing/2014/main" id="{E42373BD-1BA3-4AC4-9F7A-D822556D282A}"/>
                  </a:ext>
                </a:extLst>
              </p:cNvPr>
              <p:cNvSpPr>
                <a:spLocks noGrp="1" noRot="1" noMove="1" noResize="1" noEditPoints="1" noAdjustHandles="1" noChangeArrowheads="1" noChangeShapeType="1"/>
              </p:cNvSpPr>
              <p:nvPr/>
            </p:nvSpPr>
            <p:spPr>
              <a:xfrm>
                <a:off x="3581400" y="3657600"/>
                <a:ext cx="152400" cy="15240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6" name="Rectangle 35">
                <a:extLst>
                  <a:ext uri="{FF2B5EF4-FFF2-40B4-BE49-F238E27FC236}">
                    <a16:creationId xmlns:a16="http://schemas.microsoft.com/office/drawing/2014/main" id="{017AAA2E-A36B-4FC3-A4FC-F94D38299789}"/>
                  </a:ext>
                </a:extLst>
              </p:cNvPr>
              <p:cNvSpPr>
                <a:spLocks noGrp="1" noRot="1" noMove="1" noResize="1" noEditPoints="1" noAdjustHandles="1" noChangeArrowheads="1" noChangeShapeType="1"/>
              </p:cNvSpPr>
              <p:nvPr/>
            </p:nvSpPr>
            <p:spPr>
              <a:xfrm>
                <a:off x="3429000" y="3657600"/>
                <a:ext cx="152400" cy="152400"/>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7" name="Rectangle 36">
                <a:extLst>
                  <a:ext uri="{FF2B5EF4-FFF2-40B4-BE49-F238E27FC236}">
                    <a16:creationId xmlns:a16="http://schemas.microsoft.com/office/drawing/2014/main" id="{74C0D005-8B48-4ABC-85A6-68EA95F44645}"/>
                  </a:ext>
                </a:extLst>
              </p:cNvPr>
              <p:cNvSpPr>
                <a:spLocks noGrp="1" noRot="1" noMove="1" noResize="1" noEditPoints="1" noAdjustHandles="1" noChangeArrowheads="1" noChangeShapeType="1"/>
              </p:cNvSpPr>
              <p:nvPr/>
            </p:nvSpPr>
            <p:spPr>
              <a:xfrm>
                <a:off x="3276600" y="3657600"/>
                <a:ext cx="152400" cy="1524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8" name="Rectangle 37">
                <a:extLst>
                  <a:ext uri="{FF2B5EF4-FFF2-40B4-BE49-F238E27FC236}">
                    <a16:creationId xmlns:a16="http://schemas.microsoft.com/office/drawing/2014/main" id="{0A5D2AC9-F7DC-415D-BD85-4B888B84A862}"/>
                  </a:ext>
                </a:extLst>
              </p:cNvPr>
              <p:cNvSpPr>
                <a:spLocks noGrp="1" noRot="1" noMove="1" noResize="1" noEditPoints="1" noAdjustHandles="1" noChangeArrowheads="1" noChangeShapeType="1"/>
              </p:cNvSpPr>
              <p:nvPr/>
            </p:nvSpPr>
            <p:spPr>
              <a:xfrm>
                <a:off x="3276600" y="38100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 Grayscale</a:t>
                </a:r>
              </a:p>
            </p:txBody>
          </p:sp>
          <p:sp>
            <p:nvSpPr>
              <p:cNvPr id="39" name="Rectangle 38">
                <a:extLst>
                  <a:ext uri="{FF2B5EF4-FFF2-40B4-BE49-F238E27FC236}">
                    <a16:creationId xmlns:a16="http://schemas.microsoft.com/office/drawing/2014/main" id="{A789E81A-83F7-4BA1-8C0B-BCCE8542F959}"/>
                  </a:ext>
                </a:extLst>
              </p:cNvPr>
              <p:cNvSpPr>
                <a:spLocks noGrp="1" noRot="1" noMove="1" noResize="1" noEditPoints="1" noAdjustHandles="1" noChangeArrowheads="1" noChangeShapeType="1"/>
              </p:cNvSpPr>
              <p:nvPr/>
            </p:nvSpPr>
            <p:spPr>
              <a:xfrm>
                <a:off x="3276600" y="3505200"/>
                <a:ext cx="1066800" cy="1524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grpSp>
        <p:grpSp>
          <p:nvGrpSpPr>
            <p:cNvPr id="23" name="Group 22">
              <a:extLst>
                <a:ext uri="{FF2B5EF4-FFF2-40B4-BE49-F238E27FC236}">
                  <a16:creationId xmlns:a16="http://schemas.microsoft.com/office/drawing/2014/main" id="{47CDC4F9-D78E-44E2-AC66-28A55B557824}"/>
                </a:ext>
              </a:extLst>
            </p:cNvPr>
            <p:cNvGrpSpPr>
              <a:grpSpLocks noGrp="1" noUngrp="1" noRot="1" noMove="1" noResize="1"/>
            </p:cNvGrpSpPr>
            <p:nvPr/>
          </p:nvGrpSpPr>
          <p:grpSpPr>
            <a:xfrm>
              <a:off x="8839197" y="5791200"/>
              <a:ext cx="1066801" cy="457200"/>
              <a:chOff x="3276600" y="3962400"/>
              <a:chExt cx="685801" cy="457200"/>
            </a:xfrm>
          </p:grpSpPr>
          <p:grpSp>
            <p:nvGrpSpPr>
              <p:cNvPr id="24" name="Group 23">
                <a:extLst>
                  <a:ext uri="{FF2B5EF4-FFF2-40B4-BE49-F238E27FC236}">
                    <a16:creationId xmlns:a16="http://schemas.microsoft.com/office/drawing/2014/main" id="{271F57AF-AA3F-4DBC-A29E-196FF653B3A3}"/>
                  </a:ext>
                </a:extLst>
              </p:cNvPr>
              <p:cNvGrpSpPr>
                <a:grpSpLocks noGrp="1" noUngrp="1" noRot="1" noMove="1" noResize="1"/>
              </p:cNvGrpSpPr>
              <p:nvPr/>
            </p:nvGrpSpPr>
            <p:grpSpPr>
              <a:xfrm>
                <a:off x="3276600" y="3962400"/>
                <a:ext cx="685801" cy="304800"/>
                <a:chOff x="3276600" y="3962400"/>
                <a:chExt cx="685801" cy="304800"/>
              </a:xfrm>
            </p:grpSpPr>
            <p:sp>
              <p:nvSpPr>
                <p:cNvPr id="28" name="Rectangle 27">
                  <a:extLst>
                    <a:ext uri="{FF2B5EF4-FFF2-40B4-BE49-F238E27FC236}">
                      <a16:creationId xmlns:a16="http://schemas.microsoft.com/office/drawing/2014/main" id="{A70CD91C-A038-4C6F-9373-4D85E468E41F}"/>
                    </a:ext>
                  </a:extLst>
                </p:cNvPr>
                <p:cNvSpPr>
                  <a:spLocks noGrp="1" noRot="1" noMove="1" noResize="1" noEditPoints="1" noAdjustHandles="1" noChangeArrowheads="1" noChangeShapeType="1"/>
                </p:cNvSpPr>
                <p:nvPr/>
              </p:nvSpPr>
              <p:spPr>
                <a:xfrm>
                  <a:off x="3505200" y="3962400"/>
                  <a:ext cx="228600" cy="3048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29" name="Rectangle 28">
                  <a:extLst>
                    <a:ext uri="{FF2B5EF4-FFF2-40B4-BE49-F238E27FC236}">
                      <a16:creationId xmlns:a16="http://schemas.microsoft.com/office/drawing/2014/main" id="{1C930D23-133C-44F3-9777-EA1402CA5033}"/>
                    </a:ext>
                  </a:extLst>
                </p:cNvPr>
                <p:cNvSpPr>
                  <a:spLocks noGrp="1" noRot="1" noMove="1" noResize="1" noEditPoints="1" noAdjustHandles="1" noChangeArrowheads="1" noChangeShapeType="1"/>
                </p:cNvSpPr>
                <p:nvPr/>
              </p:nvSpPr>
              <p:spPr>
                <a:xfrm>
                  <a:off x="3733801" y="3962400"/>
                  <a:ext cx="228600"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highlight>
                      <a:srgbClr val="FFFF00"/>
                    </a:highlight>
                    <a:latin typeface="Arial" panose="020B0604020202020204" pitchFamily="34" charset="0"/>
                  </a:endParaRPr>
                </a:p>
              </p:txBody>
            </p:sp>
            <p:sp>
              <p:nvSpPr>
                <p:cNvPr id="30" name="Rectangle 29">
                  <a:extLst>
                    <a:ext uri="{FF2B5EF4-FFF2-40B4-BE49-F238E27FC236}">
                      <a16:creationId xmlns:a16="http://schemas.microsoft.com/office/drawing/2014/main" id="{D91618B6-4694-40D4-9E17-6FFFD771AD88}"/>
                    </a:ext>
                  </a:extLst>
                </p:cNvPr>
                <p:cNvSpPr>
                  <a:spLocks noGrp="1" noRot="1" noMove="1" noResize="1" noEditPoints="1" noAdjustHandles="1" noChangeArrowheads="1" noChangeShapeType="1"/>
                </p:cNvSpPr>
                <p:nvPr/>
              </p:nvSpPr>
              <p:spPr>
                <a:xfrm>
                  <a:off x="3276600" y="3962400"/>
                  <a:ext cx="228600" cy="304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grpSp>
          <p:sp>
            <p:nvSpPr>
              <p:cNvPr id="25" name="Rectangle 24">
                <a:extLst>
                  <a:ext uri="{FF2B5EF4-FFF2-40B4-BE49-F238E27FC236}">
                    <a16:creationId xmlns:a16="http://schemas.microsoft.com/office/drawing/2014/main" id="{7F622DA6-43AB-48CF-A006-938644B3E657}"/>
                  </a:ext>
                </a:extLst>
              </p:cNvPr>
              <p:cNvSpPr>
                <a:spLocks noGrp="1" noRot="1" noMove="1" noResize="1" noEditPoints="1" noAdjustHandles="1" noChangeArrowheads="1" noChangeShapeType="1"/>
              </p:cNvSpPr>
              <p:nvPr/>
            </p:nvSpPr>
            <p:spPr>
              <a:xfrm>
                <a:off x="3276600" y="4267200"/>
                <a:ext cx="228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alpha val="25000"/>
                      </a:schemeClr>
                    </a:solidFill>
                    <a:latin typeface="+mj-lt"/>
                  </a:rPr>
                  <a:t>Black</a:t>
                </a:r>
              </a:p>
            </p:txBody>
          </p:sp>
          <p:sp>
            <p:nvSpPr>
              <p:cNvPr id="26" name="Rectangle 25">
                <a:extLst>
                  <a:ext uri="{FF2B5EF4-FFF2-40B4-BE49-F238E27FC236}">
                    <a16:creationId xmlns:a16="http://schemas.microsoft.com/office/drawing/2014/main" id="{E1D43252-1BA8-46E3-AC37-B40650248A3D}"/>
                  </a:ext>
                </a:extLst>
              </p:cNvPr>
              <p:cNvSpPr>
                <a:spLocks noGrp="1" noRot="1" noMove="1" noResize="1" noEditPoints="1" noAdjustHandles="1" noChangeArrowheads="1" noChangeShapeType="1"/>
              </p:cNvSpPr>
              <p:nvPr/>
            </p:nvSpPr>
            <p:spPr>
              <a:xfrm>
                <a:off x="3505200" y="4267200"/>
                <a:ext cx="228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alpha val="25000"/>
                      </a:schemeClr>
                    </a:solidFill>
                    <a:latin typeface="+mj-lt"/>
                  </a:rPr>
                  <a:t>Gray</a:t>
                </a:r>
              </a:p>
            </p:txBody>
          </p:sp>
          <p:sp>
            <p:nvSpPr>
              <p:cNvPr id="27" name="Rectangle 26">
                <a:extLst>
                  <a:ext uri="{FF2B5EF4-FFF2-40B4-BE49-F238E27FC236}">
                    <a16:creationId xmlns:a16="http://schemas.microsoft.com/office/drawing/2014/main" id="{FF7EE8F2-8062-49A9-8692-C34916835D68}"/>
                  </a:ext>
                </a:extLst>
              </p:cNvPr>
              <p:cNvSpPr>
                <a:spLocks noGrp="1" noRot="1" noMove="1" noResize="1" noEditPoints="1" noAdjustHandles="1" noChangeArrowheads="1" noChangeShapeType="1"/>
              </p:cNvSpPr>
              <p:nvPr/>
            </p:nvSpPr>
            <p:spPr>
              <a:xfrm>
                <a:off x="3733800" y="4267200"/>
                <a:ext cx="228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alpha val="25000"/>
                      </a:schemeClr>
                    </a:solidFill>
                    <a:latin typeface="+mj-lt"/>
                  </a:rPr>
                  <a:t>White</a:t>
                </a:r>
              </a:p>
            </p:txBody>
          </p:sp>
        </p:grpSp>
      </p:grpSp>
      <p:pic>
        <p:nvPicPr>
          <p:cNvPr id="9" name="Riverbed Icon">
            <a:extLst>
              <a:ext uri="{FF2B5EF4-FFF2-40B4-BE49-F238E27FC236}">
                <a16:creationId xmlns:a16="http://schemas.microsoft.com/office/drawing/2014/main" id="{C1C46664-0056-2B44-BA2A-B00159B63C4D}"/>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1546923" y="6416802"/>
            <a:ext cx="310896" cy="310896"/>
          </a:xfrm>
          <a:prstGeom prst="rect">
            <a:avLst/>
          </a:prstGeom>
        </p:spPr>
      </p:pic>
      <p:sp>
        <p:nvSpPr>
          <p:cNvPr id="15" name="Footer Placeholder">
            <a:extLst>
              <a:ext uri="{FF2B5EF4-FFF2-40B4-BE49-F238E27FC236}">
                <a16:creationId xmlns:a16="http://schemas.microsoft.com/office/drawing/2014/main" id="{AB0CA734-691B-4F2E-A626-23513842C700}"/>
              </a:ext>
            </a:extLst>
          </p:cNvPr>
          <p:cNvSpPr>
            <a:spLocks noGrp="1"/>
          </p:cNvSpPr>
          <p:nvPr>
            <p:ph type="ftr" sz="quarter" idx="3"/>
          </p:nvPr>
        </p:nvSpPr>
        <p:spPr>
          <a:xfrm>
            <a:off x="812799" y="6394547"/>
            <a:ext cx="2819401" cy="365124"/>
          </a:xfrm>
          <a:prstGeom prst="rect">
            <a:avLst/>
          </a:prstGeom>
        </p:spPr>
        <p:txBody>
          <a:bodyPr vert="horz" lIns="91440" tIns="45720" rIns="91440" bIns="45720" rtlCol="0" anchor="ctr"/>
          <a:lstStyle>
            <a:lvl1pPr algn="l">
              <a:defRPr sz="800">
                <a:solidFill>
                  <a:schemeClr val="tx1"/>
                </a:solidFill>
              </a:defRPr>
            </a:lvl1pPr>
          </a:lstStyle>
          <a:p>
            <a:r>
              <a:rPr lang="pt-BR" dirty="0"/>
              <a:t>© 2023 Riverbed Technology LLC. All rights reserved.</a:t>
            </a:r>
            <a:endParaRPr lang="en-US" dirty="0"/>
          </a:p>
        </p:txBody>
      </p:sp>
      <p:cxnSp>
        <p:nvCxnSpPr>
          <p:cNvPr id="8" name="Footer Divider">
            <a:extLst>
              <a:ext uri="{FF2B5EF4-FFF2-40B4-BE49-F238E27FC236}">
                <a16:creationId xmlns:a16="http://schemas.microsoft.com/office/drawing/2014/main" id="{89565E10-2458-EA44-A102-91DEFBE26E76}"/>
              </a:ext>
            </a:extLst>
          </p:cNvPr>
          <p:cNvCxnSpPr>
            <a:cxnSpLocks/>
          </p:cNvCxnSpPr>
          <p:nvPr userDrawn="1"/>
        </p:nvCxnSpPr>
        <p:spPr>
          <a:xfrm>
            <a:off x="651972" y="6377850"/>
            <a:ext cx="0" cy="393192"/>
          </a:xfrm>
          <a:prstGeom prst="line">
            <a:avLst/>
          </a:prstGeom>
          <a:ln w="12700">
            <a:gradFill>
              <a:gsLst>
                <a:gs pos="100000">
                  <a:srgbClr val="F4F4FA"/>
                </a:gs>
                <a:gs pos="1000">
                  <a:srgbClr val="F4F4FA"/>
                </a:gs>
                <a:gs pos="52000">
                  <a:srgbClr val="4E4FA9"/>
                </a:gs>
              </a:gsLst>
              <a:lin ang="5400000" scaled="1"/>
            </a:gra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Slide Number Placeholder">
            <a:extLst>
              <a:ext uri="{FF2B5EF4-FFF2-40B4-BE49-F238E27FC236}">
                <a16:creationId xmlns:a16="http://schemas.microsoft.com/office/drawing/2014/main" id="{5C3C5386-BCE1-4E79-993A-F43E24F25B35}"/>
              </a:ext>
            </a:extLst>
          </p:cNvPr>
          <p:cNvSpPr>
            <a:spLocks noGrp="1" noRot="1" noMove="1" noResize="1" noEditPoints="1" noAdjustHandles="1" noChangeArrowheads="1" noChangeShapeType="1"/>
          </p:cNvSpPr>
          <p:nvPr>
            <p:ph type="sldNum" sz="quarter" idx="4"/>
          </p:nvPr>
        </p:nvSpPr>
        <p:spPr>
          <a:xfrm>
            <a:off x="119604" y="6394548"/>
            <a:ext cx="393804" cy="365122"/>
          </a:xfrm>
          <a:prstGeom prst="rect">
            <a:avLst/>
          </a:prstGeom>
        </p:spPr>
        <p:txBody>
          <a:bodyPr vert="horz" lIns="91440" tIns="45720" rIns="91440" bIns="45720" rtlCol="0" anchor="ctr"/>
          <a:lstStyle>
            <a:lvl1pPr algn="ctr">
              <a:defRPr sz="1200" b="1">
                <a:solidFill>
                  <a:srgbClr val="E10098"/>
                </a:solidFill>
              </a:defRPr>
            </a:lvl1pPr>
          </a:lstStyle>
          <a:p>
            <a:fld id="{81A4AD39-4593-9E43-87B7-1A704B19E34A}" type="slidenum">
              <a:rPr lang="en-US" smtClean="0"/>
              <a:pPr/>
              <a:t>‹#›</a:t>
            </a:fld>
            <a:endParaRPr lang="en-US" dirty="0"/>
          </a:p>
        </p:txBody>
      </p:sp>
      <p:sp>
        <p:nvSpPr>
          <p:cNvPr id="3" name="Text Placeholder">
            <a:extLst>
              <a:ext uri="{FF2B5EF4-FFF2-40B4-BE49-F238E27FC236}">
                <a16:creationId xmlns:a16="http://schemas.microsoft.com/office/drawing/2014/main" id="{9CA05F9B-1A60-184E-BD13-406FEED991D5}"/>
              </a:ext>
            </a:extLst>
          </p:cNvPr>
          <p:cNvSpPr>
            <a:spLocks noGrp="1"/>
          </p:cNvSpPr>
          <p:nvPr>
            <p:ph type="body" idx="1"/>
          </p:nvPr>
        </p:nvSpPr>
        <p:spPr>
          <a:xfrm>
            <a:off x="513408" y="1620981"/>
            <a:ext cx="11109632" cy="461356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Title Placeholder">
            <a:extLst>
              <a:ext uri="{FF2B5EF4-FFF2-40B4-BE49-F238E27FC236}">
                <a16:creationId xmlns:a16="http://schemas.microsoft.com/office/drawing/2014/main" id="{2635829E-31C2-ED42-8879-05BD2300B842}"/>
              </a:ext>
            </a:extLst>
          </p:cNvPr>
          <p:cNvSpPr>
            <a:spLocks noGrp="1"/>
          </p:cNvSpPr>
          <p:nvPr>
            <p:ph type="title"/>
          </p:nvPr>
        </p:nvSpPr>
        <p:spPr>
          <a:xfrm>
            <a:off x="513407" y="548640"/>
            <a:ext cx="11109631" cy="914400"/>
          </a:xfrm>
          <a:prstGeom prst="rect">
            <a:avLst/>
          </a:prstGeom>
        </p:spPr>
        <p:txBody>
          <a:bodyPr vert="horz" lIns="0" tIns="0" rIns="0" bIns="0" rtlCol="0" anchor="ctr">
            <a:noAutofit/>
          </a:bodyPr>
          <a:lstStyle/>
          <a:p>
            <a:r>
              <a:rPr lang="en-GB"/>
              <a:t>Click to edit Master title style</a:t>
            </a:r>
            <a:endParaRPr lang="en-US" dirty="0"/>
          </a:p>
        </p:txBody>
      </p:sp>
    </p:spTree>
    <p:extLst>
      <p:ext uri="{BB962C8B-B14F-4D97-AF65-F5344CB8AC3E}">
        <p14:creationId xmlns:p14="http://schemas.microsoft.com/office/powerpoint/2010/main" val="369248596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1" r:id="rId4"/>
    <p:sldLayoutId id="2147483662" r:id="rId5"/>
    <p:sldLayoutId id="2147483663" r:id="rId6"/>
    <p:sldLayoutId id="2147483693" r:id="rId7"/>
    <p:sldLayoutId id="2147483694" r:id="rId8"/>
    <p:sldLayoutId id="2147483654" r:id="rId9"/>
    <p:sldLayoutId id="2147483650" r:id="rId10"/>
    <p:sldLayoutId id="2147483664" r:id="rId11"/>
    <p:sldLayoutId id="2147483684" r:id="rId12"/>
    <p:sldLayoutId id="2147483685" r:id="rId13"/>
    <p:sldLayoutId id="2147483652"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4" r:id="rId23"/>
    <p:sldLayoutId id="2147483673" r:id="rId24"/>
    <p:sldLayoutId id="2147483675" r:id="rId25"/>
    <p:sldLayoutId id="2147483677" r:id="rId26"/>
    <p:sldLayoutId id="2147483678" r:id="rId27"/>
    <p:sldLayoutId id="2147483679" r:id="rId28"/>
    <p:sldLayoutId id="2147483676" r:id="rId29"/>
    <p:sldLayoutId id="2147483681" r:id="rId30"/>
    <p:sldLayoutId id="2147483682" r:id="rId31"/>
    <p:sldLayoutId id="2147483686" r:id="rId32"/>
    <p:sldLayoutId id="2147483687" r:id="rId33"/>
    <p:sldLayoutId id="2147483688" r:id="rId34"/>
    <p:sldLayoutId id="2147483689" r:id="rId35"/>
    <p:sldLayoutId id="2147483690" r:id="rId36"/>
    <p:sldLayoutId id="2147483691" r:id="rId37"/>
    <p:sldLayoutId id="2147483655" r:id="rId38"/>
    <p:sldLayoutId id="2147483683" r:id="rId39"/>
    <p:sldLayoutId id="2147483692" r:id="rId40"/>
    <p:sldLayoutId id="2147483695" r:id="rId41"/>
  </p:sldLayoutIdLst>
  <p:hf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45">
            <a:extLst>
              <a:ext uri="{96DAC541-7B7A-43D3-8B79-37D633B846F1}">
                <asvg:svgBlip xmlns:asvg="http://schemas.microsoft.com/office/drawing/2016/SVG/main" r:embed="rId46"/>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45">
            <a:extLst>
              <a:ext uri="{96DAC541-7B7A-43D3-8B79-37D633B846F1}">
                <asvg:svgBlip xmlns:asvg="http://schemas.microsoft.com/office/drawing/2016/SVG/main" r:embed="rId46"/>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45">
            <a:extLst>
              <a:ext uri="{96DAC541-7B7A-43D3-8B79-37D633B846F1}">
                <asvg:svgBlip xmlns:asvg="http://schemas.microsoft.com/office/drawing/2016/SVG/main" r:embed="rId46"/>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support.riverbed.com/apis/index.html"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www.oracle.com/webfolder/technetwork/tutorials/obe/cloud/13_2/messagingservice/files/installing_curl_command_line_tool_on_windows.html"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iverbed/steelscript"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teelscript.readthedocs.io/en/latest/" TargetMode="Externa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pymotw.com/2/logging/" TargetMode="External"/><Relationship Id="rId2" Type="http://schemas.openxmlformats.org/officeDocument/2006/relationships/hyperlink" Target="http://docs.python.org/3/library/logging.html" TargetMode="Externa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jkraenzle" TargetMode="External"/><Relationship Id="rId2" Type="http://schemas.openxmlformats.org/officeDocument/2006/relationships/hyperlink" Target="https://github.com/riverbed" TargetMode="Externa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s://steelscript.readthedocs.io/en/latest/" TargetMode="External"/><Relationship Id="rId2" Type="http://schemas.openxmlformats.org/officeDocument/2006/relationships/hyperlink" Target="https://support.riverbed.com/apis/" TargetMode="Externa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hyperlink" Target="https://rvbd-eng.atlassian.net/wiki/spaces/PROFILER/pages/102492407621/REST-API+--+New+Features+in+Jakarta" TargetMode="External"/><Relationship Id="rId3" Type="http://schemas.openxmlformats.org/officeDocument/2006/relationships/hyperlink" Target="https://support.riverbed.com/apis/" TargetMode="External"/><Relationship Id="rId7" Type="http://schemas.openxmlformats.org/officeDocument/2006/relationships/hyperlink" Target="https://steelscript.readthedocs.io/en/latest/" TargetMode="External"/><Relationship Id="rId2" Type="http://schemas.openxmlformats.org/officeDocument/2006/relationships/hyperlink" Target="https://rvbdtech.sharepoint.com/teams/gcs/sa/TeamPublicDocs/Forms/AllItems.aspx?id=%2Fteams%2Fgcs%2Fsa%2FTeamPublicDocs%2FEMEA%20NPM%20Inner%20Circle%2F2025%2EJAN%2E30%20REST%20APIs&amp;viewid=94a4d391%2D4326%2D42b5%2Dbddb%2D4de5202716ee" TargetMode="External"/><Relationship Id="rId1" Type="http://schemas.openxmlformats.org/officeDocument/2006/relationships/slideLayout" Target="../slideLayouts/slideLayout10.xml"/><Relationship Id="rId6" Type="http://schemas.openxmlformats.org/officeDocument/2006/relationships/hyperlink" Target="https://github.com/riverbed/steelscript-appresponse" TargetMode="External"/><Relationship Id="rId11" Type="http://schemas.openxmlformats.org/officeDocument/2006/relationships/hyperlink" Target="https://github.com/jkraenzle/appresponse_cloudsync" TargetMode="External"/><Relationship Id="rId5" Type="http://schemas.openxmlformats.org/officeDocument/2006/relationships/hyperlink" Target="https://github.com/riverbed/steelscript-netprofiler" TargetMode="External"/><Relationship Id="rId10" Type="http://schemas.openxmlformats.org/officeDocument/2006/relationships/hyperlink" Target="https://github.com/jkraenzle/ar11utilities" TargetMode="External"/><Relationship Id="rId4" Type="http://schemas.openxmlformats.org/officeDocument/2006/relationships/hyperlink" Target="https://github.com/riverbed/steelscript" TargetMode="External"/><Relationship Id="rId9" Type="http://schemas.openxmlformats.org/officeDocument/2006/relationships/hyperlink" Target="https://github.com/jkraenzle/appresponse_utilitie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cam-pro101/api/1.0/profiler/users/1" TargetMode="External"/><Relationship Id="rId2" Type="http://schemas.openxmlformats.org/officeDocument/2006/relationships/hyperlink" Target="https://my-netprofiler/api/1.0/profiler/users/" TargetMode="External"/><Relationship Id="rId1" Type="http://schemas.openxmlformats.org/officeDocument/2006/relationships/slideLayout" Target="../slideLayouts/slideLayout10.xml"/><Relationship Id="rId5" Type="http://schemas.openxmlformats.org/officeDocument/2006/relationships/hyperlink" Target="https://cam-pro101/api/profiler/1.0/reporting/reports/3461" TargetMode="External"/><Relationship Id="rId4" Type="http://schemas.openxmlformats.org/officeDocument/2006/relationships/hyperlink" Target="https://cam-pro101/api/1.0/profiler/users/4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94547719-9164-499E-9837-6BE14CAC4C35}"/>
              </a:ext>
            </a:extLst>
          </p:cNvPr>
          <p:cNvSpPr>
            <a:spLocks noGrp="1"/>
          </p:cNvSpPr>
          <p:nvPr>
            <p:ph type="ctrTitle"/>
          </p:nvPr>
        </p:nvSpPr>
        <p:spPr/>
        <p:txBody>
          <a:bodyPr/>
          <a:lstStyle/>
          <a:p>
            <a:r>
              <a:rPr lang="en-GB" noProof="0" dirty="0"/>
              <a:t>Some hints on generating large reports</a:t>
            </a:r>
          </a:p>
        </p:txBody>
      </p:sp>
      <p:sp>
        <p:nvSpPr>
          <p:cNvPr id="25" name="Subtitle 24">
            <a:extLst>
              <a:ext uri="{FF2B5EF4-FFF2-40B4-BE49-F238E27FC236}">
                <a16:creationId xmlns:a16="http://schemas.microsoft.com/office/drawing/2014/main" id="{F52140CE-D429-487F-8B1A-E23D4B89B9A4}"/>
              </a:ext>
            </a:extLst>
          </p:cNvPr>
          <p:cNvSpPr>
            <a:spLocks noGrp="1"/>
          </p:cNvSpPr>
          <p:nvPr>
            <p:ph type="subTitle" idx="1"/>
          </p:nvPr>
        </p:nvSpPr>
        <p:spPr/>
        <p:txBody>
          <a:bodyPr/>
          <a:lstStyle/>
          <a:p>
            <a:r>
              <a:rPr lang="en-US" dirty="0"/>
              <a:t>Chris Crampton, CSA Team</a:t>
            </a:r>
          </a:p>
        </p:txBody>
      </p:sp>
      <p:sp>
        <p:nvSpPr>
          <p:cNvPr id="26" name="Text Placeholder 25">
            <a:extLst>
              <a:ext uri="{FF2B5EF4-FFF2-40B4-BE49-F238E27FC236}">
                <a16:creationId xmlns:a16="http://schemas.microsoft.com/office/drawing/2014/main" id="{713ED132-1A7F-4A59-AE6D-B8E48B815292}"/>
              </a:ext>
            </a:extLst>
          </p:cNvPr>
          <p:cNvSpPr>
            <a:spLocks noGrp="1"/>
          </p:cNvSpPr>
          <p:nvPr>
            <p:ph type="body" sz="quarter" idx="13"/>
          </p:nvPr>
        </p:nvSpPr>
        <p:spPr/>
        <p:txBody>
          <a:bodyPr/>
          <a:lstStyle/>
          <a:p>
            <a:r>
              <a:rPr lang="en-US" dirty="0"/>
              <a:t>March 2025</a:t>
            </a:r>
          </a:p>
        </p:txBody>
      </p:sp>
    </p:spTree>
    <p:extLst>
      <p:ext uri="{BB962C8B-B14F-4D97-AF65-F5344CB8AC3E}">
        <p14:creationId xmlns:p14="http://schemas.microsoft.com/office/powerpoint/2010/main" val="108738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Riverbed REST API Status Codes and Errors</a:t>
            </a:r>
          </a:p>
        </p:txBody>
      </p:sp>
      <p:graphicFrame>
        <p:nvGraphicFramePr>
          <p:cNvPr id="9" name="Content Placeholder 8"/>
          <p:cNvGraphicFramePr>
            <a:graphicFrameLocks noGrp="1"/>
          </p:cNvGraphicFramePr>
          <p:nvPr>
            <p:ph idx="1"/>
          </p:nvPr>
        </p:nvGraphicFramePr>
        <p:xfrm>
          <a:off x="1463039" y="1443241"/>
          <a:ext cx="9592887" cy="4610460"/>
        </p:xfrm>
        <a:graphic>
          <a:graphicData uri="http://schemas.openxmlformats.org/drawingml/2006/table">
            <a:tbl>
              <a:tblPr firstRow="1">
                <a:tableStyleId>{35758FB7-9AC5-4552-8A53-C91805E547FA}</a:tableStyleId>
              </a:tblPr>
              <a:tblGrid>
                <a:gridCol w="3197629">
                  <a:extLst>
                    <a:ext uri="{9D8B030D-6E8A-4147-A177-3AD203B41FA5}">
                      <a16:colId xmlns:a16="http://schemas.microsoft.com/office/drawing/2014/main" val="20000"/>
                    </a:ext>
                  </a:extLst>
                </a:gridCol>
                <a:gridCol w="958735">
                  <a:extLst>
                    <a:ext uri="{9D8B030D-6E8A-4147-A177-3AD203B41FA5}">
                      <a16:colId xmlns:a16="http://schemas.microsoft.com/office/drawing/2014/main" val="20001"/>
                    </a:ext>
                  </a:extLst>
                </a:gridCol>
                <a:gridCol w="5436523">
                  <a:extLst>
                    <a:ext uri="{9D8B030D-6E8A-4147-A177-3AD203B41FA5}">
                      <a16:colId xmlns:a16="http://schemas.microsoft.com/office/drawing/2014/main" val="20002"/>
                    </a:ext>
                  </a:extLst>
                </a:gridCol>
              </a:tblGrid>
              <a:tr h="187154">
                <a:tc>
                  <a:txBody>
                    <a:bodyPr/>
                    <a:lstStyle/>
                    <a:p>
                      <a:pPr marL="0" marR="0">
                        <a:spcBef>
                          <a:spcPts val="0"/>
                        </a:spcBef>
                        <a:spcAft>
                          <a:spcPts val="0"/>
                        </a:spcAft>
                      </a:pPr>
                      <a:r>
                        <a:rPr lang="en-US" sz="1200" dirty="0">
                          <a:effectLst/>
                        </a:rPr>
                        <a:t>Error ID</a:t>
                      </a:r>
                    </a:p>
                  </a:txBody>
                  <a:tcPr marL="46789" marR="46789" marT="23394" marB="23394" anchor="ctr"/>
                </a:tc>
                <a:tc>
                  <a:txBody>
                    <a:bodyPr/>
                    <a:lstStyle/>
                    <a:p>
                      <a:pPr marL="0" marR="0">
                        <a:spcBef>
                          <a:spcPts val="0"/>
                        </a:spcBef>
                        <a:spcAft>
                          <a:spcPts val="0"/>
                        </a:spcAft>
                      </a:pPr>
                      <a:r>
                        <a:rPr lang="en-US" sz="1200">
                          <a:effectLst/>
                        </a:rPr>
                        <a:t>HTTP Status</a:t>
                      </a:r>
                    </a:p>
                  </a:txBody>
                  <a:tcPr marL="46789" marR="46789" marT="23394" marB="23394" anchor="ctr"/>
                </a:tc>
                <a:tc>
                  <a:txBody>
                    <a:bodyPr/>
                    <a:lstStyle/>
                    <a:p>
                      <a:pPr marL="0" marR="0">
                        <a:spcBef>
                          <a:spcPts val="0"/>
                        </a:spcBef>
                        <a:spcAft>
                          <a:spcPts val="0"/>
                        </a:spcAft>
                      </a:pPr>
                      <a:r>
                        <a:rPr lang="en-US" sz="1200">
                          <a:effectLst/>
                        </a:rPr>
                        <a:t>Comments</a:t>
                      </a:r>
                    </a:p>
                  </a:txBody>
                  <a:tcPr marL="46789" marR="46789" marT="23394" marB="23394" anchor="ctr"/>
                </a:tc>
                <a:extLst>
                  <a:ext uri="{0D108BD9-81ED-4DB2-BD59-A6C34878D82A}">
                    <a16:rowId xmlns:a16="http://schemas.microsoft.com/office/drawing/2014/main" val="10000"/>
                  </a:ext>
                </a:extLst>
              </a:tr>
              <a:tr h="246936">
                <a:tc>
                  <a:txBody>
                    <a:bodyPr/>
                    <a:lstStyle/>
                    <a:p>
                      <a:pPr marL="0" marR="0">
                        <a:spcBef>
                          <a:spcPts val="0"/>
                        </a:spcBef>
                        <a:spcAft>
                          <a:spcPts val="0"/>
                        </a:spcAft>
                      </a:pPr>
                      <a:r>
                        <a:rPr lang="en-US" sz="1200" dirty="0">
                          <a:effectLst/>
                        </a:rPr>
                        <a:t>INTERNAL_ERROR</a:t>
                      </a:r>
                    </a:p>
                  </a:txBody>
                  <a:tcPr marL="46789" marR="46789" marT="23394" marB="23394" anchor="ctr"/>
                </a:tc>
                <a:tc>
                  <a:txBody>
                    <a:bodyPr/>
                    <a:lstStyle/>
                    <a:p>
                      <a:pPr marL="0" marR="0">
                        <a:spcBef>
                          <a:spcPts val="0"/>
                        </a:spcBef>
                        <a:spcAft>
                          <a:spcPts val="0"/>
                        </a:spcAft>
                      </a:pPr>
                      <a:r>
                        <a:rPr lang="en-US" sz="1200" dirty="0">
                          <a:effectLst/>
                        </a:rPr>
                        <a:t>500</a:t>
                      </a:r>
                    </a:p>
                  </a:txBody>
                  <a:tcPr marL="46789" marR="46789" marT="23394" marB="23394" anchor="ctr"/>
                </a:tc>
                <a:tc>
                  <a:txBody>
                    <a:bodyPr/>
                    <a:lstStyle/>
                    <a:p>
                      <a:pPr marL="0" marR="0">
                        <a:spcBef>
                          <a:spcPts val="0"/>
                        </a:spcBef>
                        <a:spcAft>
                          <a:spcPts val="0"/>
                        </a:spcAft>
                      </a:pPr>
                      <a:r>
                        <a:rPr lang="en-US" sz="1200">
                          <a:effectLst/>
                        </a:rPr>
                        <a:t>Internal server error.</a:t>
                      </a:r>
                    </a:p>
                  </a:txBody>
                  <a:tcPr marL="46789" marR="46789" marT="23394" marB="23394" anchor="ctr"/>
                </a:tc>
                <a:extLst>
                  <a:ext uri="{0D108BD9-81ED-4DB2-BD59-A6C34878D82A}">
                    <a16:rowId xmlns:a16="http://schemas.microsoft.com/office/drawing/2014/main" val="10001"/>
                  </a:ext>
                </a:extLst>
              </a:tr>
              <a:tr h="246936">
                <a:tc>
                  <a:txBody>
                    <a:bodyPr/>
                    <a:lstStyle/>
                    <a:p>
                      <a:pPr marL="0" marR="0">
                        <a:spcBef>
                          <a:spcPts val="0"/>
                        </a:spcBef>
                        <a:spcAft>
                          <a:spcPts val="0"/>
                        </a:spcAft>
                      </a:pPr>
                      <a:r>
                        <a:rPr lang="en-US" sz="1200">
                          <a:effectLst/>
                        </a:rPr>
                        <a:t>AUTH_REQUIRED</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The requested resource requires authentication.</a:t>
                      </a:r>
                    </a:p>
                  </a:txBody>
                  <a:tcPr marL="46789" marR="46789" marT="23394" marB="23394" anchor="ctr"/>
                </a:tc>
                <a:extLst>
                  <a:ext uri="{0D108BD9-81ED-4DB2-BD59-A6C34878D82A}">
                    <a16:rowId xmlns:a16="http://schemas.microsoft.com/office/drawing/2014/main" val="10002"/>
                  </a:ext>
                </a:extLst>
              </a:tr>
              <a:tr h="246936">
                <a:tc>
                  <a:txBody>
                    <a:bodyPr/>
                    <a:lstStyle/>
                    <a:p>
                      <a:pPr marL="0" marR="0">
                        <a:spcBef>
                          <a:spcPts val="0"/>
                        </a:spcBef>
                        <a:spcAft>
                          <a:spcPts val="0"/>
                        </a:spcAft>
                      </a:pPr>
                      <a:r>
                        <a:rPr lang="en-US" sz="1200" dirty="0">
                          <a:effectLst/>
                        </a:rPr>
                        <a:t>AUTH_INVALID_CREDENTIALS</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Invalid username and/or password.</a:t>
                      </a:r>
                    </a:p>
                  </a:txBody>
                  <a:tcPr marL="46789" marR="46789" marT="23394" marB="23394" anchor="ctr"/>
                </a:tc>
                <a:extLst>
                  <a:ext uri="{0D108BD9-81ED-4DB2-BD59-A6C34878D82A}">
                    <a16:rowId xmlns:a16="http://schemas.microsoft.com/office/drawing/2014/main" val="10003"/>
                  </a:ext>
                </a:extLst>
              </a:tr>
              <a:tr h="246936">
                <a:tc>
                  <a:txBody>
                    <a:bodyPr/>
                    <a:lstStyle/>
                    <a:p>
                      <a:pPr marL="0" marR="0">
                        <a:spcBef>
                          <a:spcPts val="0"/>
                        </a:spcBef>
                        <a:spcAft>
                          <a:spcPts val="0"/>
                        </a:spcAft>
                      </a:pPr>
                      <a:r>
                        <a:rPr lang="en-US" sz="1200">
                          <a:effectLst/>
                        </a:rPr>
                        <a:t>AUTH_INVALID_SESSION</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Session ID is invalid.</a:t>
                      </a:r>
                    </a:p>
                  </a:txBody>
                  <a:tcPr marL="46789" marR="46789" marT="23394" marB="23394" anchor="ctr"/>
                </a:tc>
                <a:extLst>
                  <a:ext uri="{0D108BD9-81ED-4DB2-BD59-A6C34878D82A}">
                    <a16:rowId xmlns:a16="http://schemas.microsoft.com/office/drawing/2014/main" val="10004"/>
                  </a:ext>
                </a:extLst>
              </a:tr>
              <a:tr h="246936">
                <a:tc>
                  <a:txBody>
                    <a:bodyPr/>
                    <a:lstStyle/>
                    <a:p>
                      <a:pPr marL="0" marR="0">
                        <a:spcBef>
                          <a:spcPts val="0"/>
                        </a:spcBef>
                        <a:spcAft>
                          <a:spcPts val="0"/>
                        </a:spcAft>
                      </a:pPr>
                      <a:r>
                        <a:rPr lang="en-US" sz="1200">
                          <a:effectLst/>
                        </a:rPr>
                        <a:t>AUTH_EXPIRED_PASSWORD</a:t>
                      </a:r>
                    </a:p>
                  </a:txBody>
                  <a:tcPr marL="46789" marR="46789" marT="23394" marB="23394" anchor="ctr"/>
                </a:tc>
                <a:tc>
                  <a:txBody>
                    <a:bodyPr/>
                    <a:lstStyle/>
                    <a:p>
                      <a:pPr marL="0" marR="0">
                        <a:spcBef>
                          <a:spcPts val="0"/>
                        </a:spcBef>
                        <a:spcAft>
                          <a:spcPts val="0"/>
                        </a:spcAft>
                      </a:pPr>
                      <a:r>
                        <a:rPr lang="en-US" sz="1200">
                          <a:effectLst/>
                        </a:rPr>
                        <a:t>403</a:t>
                      </a:r>
                    </a:p>
                  </a:txBody>
                  <a:tcPr marL="46789" marR="46789" marT="23394" marB="23394" anchor="ctr"/>
                </a:tc>
                <a:tc>
                  <a:txBody>
                    <a:bodyPr/>
                    <a:lstStyle/>
                    <a:p>
                      <a:pPr marL="0" marR="0">
                        <a:spcBef>
                          <a:spcPts val="0"/>
                        </a:spcBef>
                        <a:spcAft>
                          <a:spcPts val="0"/>
                        </a:spcAft>
                      </a:pPr>
                      <a:r>
                        <a:rPr lang="en-US" sz="1200">
                          <a:effectLst/>
                        </a:rPr>
                        <a:t>The password must be changed. Access only to password change resources.</a:t>
                      </a:r>
                    </a:p>
                  </a:txBody>
                  <a:tcPr marL="46789" marR="46789" marT="23394" marB="23394" anchor="ctr"/>
                </a:tc>
                <a:extLst>
                  <a:ext uri="{0D108BD9-81ED-4DB2-BD59-A6C34878D82A}">
                    <a16:rowId xmlns:a16="http://schemas.microsoft.com/office/drawing/2014/main" val="10005"/>
                  </a:ext>
                </a:extLst>
              </a:tr>
              <a:tr h="246936">
                <a:tc>
                  <a:txBody>
                    <a:bodyPr/>
                    <a:lstStyle/>
                    <a:p>
                      <a:pPr marL="0" marR="0">
                        <a:spcBef>
                          <a:spcPts val="0"/>
                        </a:spcBef>
                        <a:spcAft>
                          <a:spcPts val="0"/>
                        </a:spcAft>
                      </a:pPr>
                      <a:r>
                        <a:rPr lang="en-US" sz="1200" dirty="0">
                          <a:effectLst/>
                        </a:rPr>
                        <a:t>AUTH_DISABLED_ACCOUNT</a:t>
                      </a:r>
                    </a:p>
                  </a:txBody>
                  <a:tcPr marL="46789" marR="46789" marT="23394" marB="23394" anchor="ctr"/>
                </a:tc>
                <a:tc>
                  <a:txBody>
                    <a:bodyPr/>
                    <a:lstStyle/>
                    <a:p>
                      <a:pPr marL="0" marR="0">
                        <a:spcBef>
                          <a:spcPts val="0"/>
                        </a:spcBef>
                        <a:spcAft>
                          <a:spcPts val="0"/>
                        </a:spcAft>
                      </a:pPr>
                      <a:r>
                        <a:rPr lang="en-US" sz="1200" dirty="0">
                          <a:effectLst/>
                        </a:rPr>
                        <a:t>403</a:t>
                      </a:r>
                    </a:p>
                  </a:txBody>
                  <a:tcPr marL="46789" marR="46789" marT="23394" marB="23394" anchor="ctr"/>
                </a:tc>
                <a:tc>
                  <a:txBody>
                    <a:bodyPr/>
                    <a:lstStyle/>
                    <a:p>
                      <a:pPr marL="0" marR="0">
                        <a:spcBef>
                          <a:spcPts val="0"/>
                        </a:spcBef>
                        <a:spcAft>
                          <a:spcPts val="0"/>
                        </a:spcAft>
                      </a:pPr>
                      <a:r>
                        <a:rPr lang="en-US" sz="1200">
                          <a:effectLst/>
                        </a:rPr>
                        <a:t>Account is either temporarily or permanently disabled.</a:t>
                      </a:r>
                    </a:p>
                  </a:txBody>
                  <a:tcPr marL="46789" marR="46789" marT="23394" marB="23394" anchor="ctr"/>
                </a:tc>
                <a:extLst>
                  <a:ext uri="{0D108BD9-81ED-4DB2-BD59-A6C34878D82A}">
                    <a16:rowId xmlns:a16="http://schemas.microsoft.com/office/drawing/2014/main" val="10006"/>
                  </a:ext>
                </a:extLst>
              </a:tr>
              <a:tr h="246936">
                <a:tc>
                  <a:txBody>
                    <a:bodyPr/>
                    <a:lstStyle/>
                    <a:p>
                      <a:pPr marL="0" marR="0">
                        <a:spcBef>
                          <a:spcPts val="0"/>
                        </a:spcBef>
                        <a:spcAft>
                          <a:spcPts val="0"/>
                        </a:spcAft>
                      </a:pPr>
                      <a:r>
                        <a:rPr lang="en-US" sz="1200" dirty="0">
                          <a:effectLst/>
                        </a:rPr>
                        <a:t>AUTH_FORBIDDEN</a:t>
                      </a:r>
                    </a:p>
                  </a:txBody>
                  <a:tcPr marL="46789" marR="46789" marT="23394" marB="23394" anchor="ctr"/>
                </a:tc>
                <a:tc>
                  <a:txBody>
                    <a:bodyPr/>
                    <a:lstStyle/>
                    <a:p>
                      <a:pPr marL="0" marR="0">
                        <a:spcBef>
                          <a:spcPts val="0"/>
                        </a:spcBef>
                        <a:spcAft>
                          <a:spcPts val="0"/>
                        </a:spcAft>
                      </a:pPr>
                      <a:r>
                        <a:rPr lang="en-US" sz="1200">
                          <a:effectLst/>
                        </a:rPr>
                        <a:t>403</a:t>
                      </a:r>
                    </a:p>
                  </a:txBody>
                  <a:tcPr marL="46789" marR="46789" marT="23394" marB="23394" anchor="ctr"/>
                </a:tc>
                <a:tc>
                  <a:txBody>
                    <a:bodyPr/>
                    <a:lstStyle/>
                    <a:p>
                      <a:pPr marL="0" marR="0">
                        <a:spcBef>
                          <a:spcPts val="0"/>
                        </a:spcBef>
                        <a:spcAft>
                          <a:spcPts val="0"/>
                        </a:spcAft>
                      </a:pPr>
                      <a:r>
                        <a:rPr lang="en-US" sz="1200">
                          <a:effectLst/>
                        </a:rPr>
                        <a:t>User is not authorized to access the requested resource.</a:t>
                      </a:r>
                    </a:p>
                  </a:txBody>
                  <a:tcPr marL="46789" marR="46789" marT="23394" marB="23394" anchor="ctr"/>
                </a:tc>
                <a:extLst>
                  <a:ext uri="{0D108BD9-81ED-4DB2-BD59-A6C34878D82A}">
                    <a16:rowId xmlns:a16="http://schemas.microsoft.com/office/drawing/2014/main" val="10007"/>
                  </a:ext>
                </a:extLst>
              </a:tr>
              <a:tr h="246936">
                <a:tc>
                  <a:txBody>
                    <a:bodyPr/>
                    <a:lstStyle/>
                    <a:p>
                      <a:pPr marL="0" marR="0">
                        <a:spcBef>
                          <a:spcPts val="0"/>
                        </a:spcBef>
                        <a:spcAft>
                          <a:spcPts val="0"/>
                        </a:spcAft>
                      </a:pPr>
                      <a:r>
                        <a:rPr lang="en-US" sz="1200">
                          <a:effectLst/>
                        </a:rPr>
                        <a:t>AUTH_INVALID_TOKEN</a:t>
                      </a:r>
                    </a:p>
                  </a:txBody>
                  <a:tcPr marL="46789" marR="46789" marT="23394" marB="23394" anchor="ctr"/>
                </a:tc>
                <a:tc>
                  <a:txBody>
                    <a:bodyPr/>
                    <a:lstStyle/>
                    <a:p>
                      <a:pPr marL="0" marR="0">
                        <a:spcBef>
                          <a:spcPts val="0"/>
                        </a:spcBef>
                        <a:spcAft>
                          <a:spcPts val="0"/>
                        </a:spcAft>
                      </a:pPr>
                      <a:r>
                        <a:rPr lang="en-US" sz="1200" dirty="0">
                          <a:effectLst/>
                        </a:rPr>
                        <a:t>401</a:t>
                      </a:r>
                    </a:p>
                  </a:txBody>
                  <a:tcPr marL="46789" marR="46789" marT="23394" marB="23394" anchor="ctr"/>
                </a:tc>
                <a:tc>
                  <a:txBody>
                    <a:bodyPr/>
                    <a:lstStyle/>
                    <a:p>
                      <a:pPr marL="0" marR="0">
                        <a:spcBef>
                          <a:spcPts val="0"/>
                        </a:spcBef>
                        <a:spcAft>
                          <a:spcPts val="0"/>
                        </a:spcAft>
                      </a:pPr>
                      <a:r>
                        <a:rPr lang="en-US" sz="1200">
                          <a:effectLst/>
                        </a:rPr>
                        <a:t>OAuth access token is invalid.</a:t>
                      </a:r>
                    </a:p>
                  </a:txBody>
                  <a:tcPr marL="46789" marR="46789" marT="23394" marB="23394" anchor="ctr"/>
                </a:tc>
                <a:extLst>
                  <a:ext uri="{0D108BD9-81ED-4DB2-BD59-A6C34878D82A}">
                    <a16:rowId xmlns:a16="http://schemas.microsoft.com/office/drawing/2014/main" val="10008"/>
                  </a:ext>
                </a:extLst>
              </a:tr>
              <a:tr h="246936">
                <a:tc>
                  <a:txBody>
                    <a:bodyPr/>
                    <a:lstStyle/>
                    <a:p>
                      <a:pPr marL="0" marR="0">
                        <a:spcBef>
                          <a:spcPts val="0"/>
                        </a:spcBef>
                        <a:spcAft>
                          <a:spcPts val="0"/>
                        </a:spcAft>
                      </a:pPr>
                      <a:r>
                        <a:rPr lang="en-US" sz="1200">
                          <a:effectLst/>
                        </a:rPr>
                        <a:t>AUTH_EXPIRED_TOKEN</a:t>
                      </a:r>
                    </a:p>
                  </a:txBody>
                  <a:tcPr marL="46789" marR="46789" marT="23394" marB="23394" anchor="ctr"/>
                </a:tc>
                <a:tc>
                  <a:txBody>
                    <a:bodyPr/>
                    <a:lstStyle/>
                    <a:p>
                      <a:pPr marL="0" marR="0">
                        <a:spcBef>
                          <a:spcPts val="0"/>
                        </a:spcBef>
                        <a:spcAft>
                          <a:spcPts val="0"/>
                        </a:spcAft>
                      </a:pPr>
                      <a:r>
                        <a:rPr lang="en-US" sz="1200" dirty="0">
                          <a:effectLst/>
                        </a:rPr>
                        <a:t>401</a:t>
                      </a:r>
                    </a:p>
                  </a:txBody>
                  <a:tcPr marL="46789" marR="46789" marT="23394" marB="23394" anchor="ctr"/>
                </a:tc>
                <a:tc>
                  <a:txBody>
                    <a:bodyPr/>
                    <a:lstStyle/>
                    <a:p>
                      <a:pPr marL="0" marR="0">
                        <a:spcBef>
                          <a:spcPts val="0"/>
                        </a:spcBef>
                        <a:spcAft>
                          <a:spcPts val="0"/>
                        </a:spcAft>
                      </a:pPr>
                      <a:r>
                        <a:rPr lang="en-US" sz="1200">
                          <a:effectLst/>
                        </a:rPr>
                        <a:t>OAuth access token is expired.</a:t>
                      </a:r>
                    </a:p>
                  </a:txBody>
                  <a:tcPr marL="46789" marR="46789" marT="23394" marB="23394" anchor="ctr"/>
                </a:tc>
                <a:extLst>
                  <a:ext uri="{0D108BD9-81ED-4DB2-BD59-A6C34878D82A}">
                    <a16:rowId xmlns:a16="http://schemas.microsoft.com/office/drawing/2014/main" val="10009"/>
                  </a:ext>
                </a:extLst>
              </a:tr>
              <a:tr h="246936">
                <a:tc>
                  <a:txBody>
                    <a:bodyPr/>
                    <a:lstStyle/>
                    <a:p>
                      <a:pPr marL="0" marR="0">
                        <a:spcBef>
                          <a:spcPts val="0"/>
                        </a:spcBef>
                        <a:spcAft>
                          <a:spcPts val="0"/>
                        </a:spcAft>
                      </a:pPr>
                      <a:r>
                        <a:rPr lang="en-US" sz="1200" dirty="0">
                          <a:effectLst/>
                        </a:rPr>
                        <a:t>AUTH_INVALID_CODE</a:t>
                      </a:r>
                    </a:p>
                  </a:txBody>
                  <a:tcPr marL="46789" marR="46789" marT="23394" marB="23394" anchor="ctr"/>
                </a:tc>
                <a:tc>
                  <a:txBody>
                    <a:bodyPr/>
                    <a:lstStyle/>
                    <a:p>
                      <a:pPr marL="0" marR="0">
                        <a:spcBef>
                          <a:spcPts val="0"/>
                        </a:spcBef>
                        <a:spcAft>
                          <a:spcPts val="0"/>
                        </a:spcAft>
                      </a:pPr>
                      <a:r>
                        <a:rPr lang="en-US" sz="1200" dirty="0">
                          <a:effectLst/>
                        </a:rPr>
                        <a:t>401</a:t>
                      </a:r>
                    </a:p>
                  </a:txBody>
                  <a:tcPr marL="46789" marR="46789" marT="23394" marB="23394" anchor="ctr"/>
                </a:tc>
                <a:tc>
                  <a:txBody>
                    <a:bodyPr/>
                    <a:lstStyle/>
                    <a:p>
                      <a:pPr marL="0" marR="0">
                        <a:spcBef>
                          <a:spcPts val="0"/>
                        </a:spcBef>
                        <a:spcAft>
                          <a:spcPts val="0"/>
                        </a:spcAft>
                      </a:pPr>
                      <a:r>
                        <a:rPr lang="en-US" sz="1200" dirty="0">
                          <a:effectLst/>
                        </a:rPr>
                        <a:t>OAuth access code is invalid.</a:t>
                      </a:r>
                    </a:p>
                  </a:txBody>
                  <a:tcPr marL="46789" marR="46789" marT="23394" marB="23394" anchor="ctr"/>
                </a:tc>
                <a:extLst>
                  <a:ext uri="{0D108BD9-81ED-4DB2-BD59-A6C34878D82A}">
                    <a16:rowId xmlns:a16="http://schemas.microsoft.com/office/drawing/2014/main" val="10010"/>
                  </a:ext>
                </a:extLst>
              </a:tr>
              <a:tr h="246936">
                <a:tc>
                  <a:txBody>
                    <a:bodyPr/>
                    <a:lstStyle/>
                    <a:p>
                      <a:pPr marL="0" marR="0">
                        <a:spcBef>
                          <a:spcPts val="0"/>
                        </a:spcBef>
                        <a:spcAft>
                          <a:spcPts val="0"/>
                        </a:spcAft>
                      </a:pPr>
                      <a:r>
                        <a:rPr lang="en-US" sz="1200">
                          <a:effectLst/>
                        </a:rPr>
                        <a:t>AUTH_EXPIRED_CODE</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OAuth access code is expired.</a:t>
                      </a:r>
                    </a:p>
                  </a:txBody>
                  <a:tcPr marL="46789" marR="46789" marT="23394" marB="23394" anchor="ctr"/>
                </a:tc>
                <a:extLst>
                  <a:ext uri="{0D108BD9-81ED-4DB2-BD59-A6C34878D82A}">
                    <a16:rowId xmlns:a16="http://schemas.microsoft.com/office/drawing/2014/main" val="10011"/>
                  </a:ext>
                </a:extLst>
              </a:tr>
              <a:tr h="246936">
                <a:tc>
                  <a:txBody>
                    <a:bodyPr/>
                    <a:lstStyle/>
                    <a:p>
                      <a:pPr marL="0" marR="0">
                        <a:spcBef>
                          <a:spcPts val="0"/>
                        </a:spcBef>
                        <a:spcAft>
                          <a:spcPts val="0"/>
                        </a:spcAft>
                      </a:pPr>
                      <a:r>
                        <a:rPr lang="en-US" sz="1200">
                          <a:effectLst/>
                        </a:rPr>
                        <a:t>RESOURCE_NOT_FOUND</a:t>
                      </a:r>
                    </a:p>
                  </a:txBody>
                  <a:tcPr marL="46789" marR="46789" marT="23394" marB="23394" anchor="ctr"/>
                </a:tc>
                <a:tc>
                  <a:txBody>
                    <a:bodyPr/>
                    <a:lstStyle/>
                    <a:p>
                      <a:pPr marL="0" marR="0">
                        <a:spcBef>
                          <a:spcPts val="0"/>
                        </a:spcBef>
                        <a:spcAft>
                          <a:spcPts val="0"/>
                        </a:spcAft>
                      </a:pPr>
                      <a:r>
                        <a:rPr lang="en-US" sz="1200">
                          <a:effectLst/>
                        </a:rPr>
                        <a:t>404</a:t>
                      </a:r>
                    </a:p>
                  </a:txBody>
                  <a:tcPr marL="46789" marR="46789" marT="23394" marB="23394" anchor="ctr"/>
                </a:tc>
                <a:tc>
                  <a:txBody>
                    <a:bodyPr/>
                    <a:lstStyle/>
                    <a:p>
                      <a:pPr marL="0" marR="0">
                        <a:spcBef>
                          <a:spcPts val="0"/>
                        </a:spcBef>
                        <a:spcAft>
                          <a:spcPts val="0"/>
                        </a:spcAft>
                      </a:pPr>
                      <a:r>
                        <a:rPr lang="en-US" sz="1200" dirty="0">
                          <a:effectLst/>
                        </a:rPr>
                        <a:t>Requested resource was not found.</a:t>
                      </a:r>
                    </a:p>
                  </a:txBody>
                  <a:tcPr marL="46789" marR="46789" marT="23394" marB="23394" anchor="ctr"/>
                </a:tc>
                <a:extLst>
                  <a:ext uri="{0D108BD9-81ED-4DB2-BD59-A6C34878D82A}">
                    <a16:rowId xmlns:a16="http://schemas.microsoft.com/office/drawing/2014/main" val="10012"/>
                  </a:ext>
                </a:extLst>
              </a:tr>
              <a:tr h="246936">
                <a:tc>
                  <a:txBody>
                    <a:bodyPr/>
                    <a:lstStyle/>
                    <a:p>
                      <a:pPr marL="0" marR="0">
                        <a:spcBef>
                          <a:spcPts val="0"/>
                        </a:spcBef>
                        <a:spcAft>
                          <a:spcPts val="0"/>
                        </a:spcAft>
                      </a:pPr>
                      <a:r>
                        <a:rPr lang="en-US" sz="1200">
                          <a:effectLst/>
                        </a:rPr>
                        <a:t>HTTP_INVALID_METHOD</a:t>
                      </a:r>
                    </a:p>
                  </a:txBody>
                  <a:tcPr marL="46789" marR="46789" marT="23394" marB="23394" anchor="ctr"/>
                </a:tc>
                <a:tc>
                  <a:txBody>
                    <a:bodyPr/>
                    <a:lstStyle/>
                    <a:p>
                      <a:pPr marL="0" marR="0">
                        <a:spcBef>
                          <a:spcPts val="0"/>
                        </a:spcBef>
                        <a:spcAft>
                          <a:spcPts val="0"/>
                        </a:spcAft>
                      </a:pPr>
                      <a:r>
                        <a:rPr lang="en-US" sz="1200">
                          <a:effectLst/>
                        </a:rPr>
                        <a:t>405</a:t>
                      </a:r>
                    </a:p>
                  </a:txBody>
                  <a:tcPr marL="46789" marR="46789" marT="23394" marB="23394" anchor="ctr"/>
                </a:tc>
                <a:tc>
                  <a:txBody>
                    <a:bodyPr/>
                    <a:lstStyle/>
                    <a:p>
                      <a:pPr marL="0" marR="0">
                        <a:spcBef>
                          <a:spcPts val="0"/>
                        </a:spcBef>
                        <a:spcAft>
                          <a:spcPts val="0"/>
                        </a:spcAft>
                      </a:pPr>
                      <a:r>
                        <a:rPr lang="en-US" sz="1200">
                          <a:effectLst/>
                        </a:rPr>
                        <a:t>Requested method is not available for this resource.</a:t>
                      </a:r>
                    </a:p>
                  </a:txBody>
                  <a:tcPr marL="46789" marR="46789" marT="23394" marB="23394" anchor="ctr"/>
                </a:tc>
                <a:extLst>
                  <a:ext uri="{0D108BD9-81ED-4DB2-BD59-A6C34878D82A}">
                    <a16:rowId xmlns:a16="http://schemas.microsoft.com/office/drawing/2014/main" val="10013"/>
                  </a:ext>
                </a:extLst>
              </a:tr>
              <a:tr h="246936">
                <a:tc>
                  <a:txBody>
                    <a:bodyPr/>
                    <a:lstStyle/>
                    <a:p>
                      <a:pPr marL="0" marR="0">
                        <a:spcBef>
                          <a:spcPts val="0"/>
                        </a:spcBef>
                        <a:spcAft>
                          <a:spcPts val="0"/>
                        </a:spcAft>
                      </a:pPr>
                      <a:r>
                        <a:rPr lang="en-US" sz="1200">
                          <a:effectLst/>
                        </a:rPr>
                        <a:t>HTTP_INVALID_HEADER</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An HTTP header was malformed.</a:t>
                      </a:r>
                    </a:p>
                  </a:txBody>
                  <a:tcPr marL="46789" marR="46789" marT="23394" marB="23394" anchor="ctr"/>
                </a:tc>
                <a:extLst>
                  <a:ext uri="{0D108BD9-81ED-4DB2-BD59-A6C34878D82A}">
                    <a16:rowId xmlns:a16="http://schemas.microsoft.com/office/drawing/2014/main" val="10014"/>
                  </a:ext>
                </a:extLst>
              </a:tr>
              <a:tr h="246936">
                <a:tc>
                  <a:txBody>
                    <a:bodyPr/>
                    <a:lstStyle/>
                    <a:p>
                      <a:pPr marL="0" marR="0">
                        <a:spcBef>
                          <a:spcPts val="0"/>
                        </a:spcBef>
                        <a:spcAft>
                          <a:spcPts val="0"/>
                        </a:spcAft>
                      </a:pPr>
                      <a:r>
                        <a:rPr lang="en-US" sz="1200">
                          <a:effectLst/>
                        </a:rPr>
                        <a:t>REQUEST_INVALID_INPUT</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Malformed input structure.</a:t>
                      </a:r>
                    </a:p>
                  </a:txBody>
                  <a:tcPr marL="46789" marR="46789" marT="23394" marB="23394" anchor="ctr"/>
                </a:tc>
                <a:extLst>
                  <a:ext uri="{0D108BD9-81ED-4DB2-BD59-A6C34878D82A}">
                    <a16:rowId xmlns:a16="http://schemas.microsoft.com/office/drawing/2014/main" val="10015"/>
                  </a:ext>
                </a:extLst>
              </a:tr>
              <a:tr h="246936">
                <a:tc>
                  <a:txBody>
                    <a:bodyPr/>
                    <a:lstStyle/>
                    <a:p>
                      <a:pPr marL="0" marR="0">
                        <a:spcBef>
                          <a:spcPts val="0"/>
                        </a:spcBef>
                        <a:spcAft>
                          <a:spcPts val="0"/>
                        </a:spcAft>
                      </a:pPr>
                      <a:r>
                        <a:rPr lang="en-US" sz="1200">
                          <a:effectLst/>
                        </a:rPr>
                        <a:t>URI_INVALID_PARAMETER</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URI parameter is not supported or malformed.</a:t>
                      </a:r>
                    </a:p>
                  </a:txBody>
                  <a:tcPr marL="46789" marR="46789" marT="23394" marB="23394" anchor="ctr"/>
                </a:tc>
                <a:extLst>
                  <a:ext uri="{0D108BD9-81ED-4DB2-BD59-A6C34878D82A}">
                    <a16:rowId xmlns:a16="http://schemas.microsoft.com/office/drawing/2014/main" val="10016"/>
                  </a:ext>
                </a:extLst>
              </a:tr>
              <a:tr h="246936">
                <a:tc>
                  <a:txBody>
                    <a:bodyPr/>
                    <a:lstStyle/>
                    <a:p>
                      <a:pPr marL="0" marR="0">
                        <a:spcBef>
                          <a:spcPts val="0"/>
                        </a:spcBef>
                        <a:spcAft>
                          <a:spcPts val="0"/>
                        </a:spcAft>
                      </a:pPr>
                      <a:r>
                        <a:rPr lang="en-US" sz="1200">
                          <a:effectLst/>
                        </a:rPr>
                        <a:t>URI_MISSING_PARAMETER</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Missing required parameter.</a:t>
                      </a:r>
                    </a:p>
                  </a:txBody>
                  <a:tcPr marL="46789" marR="46789" marT="23394" marB="23394"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60198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Formats (XML vs JSON)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5720024"/>
              </p:ext>
            </p:extLst>
          </p:nvPr>
        </p:nvGraphicFramePr>
        <p:xfrm>
          <a:off x="838200" y="1956688"/>
          <a:ext cx="10515600" cy="3496454"/>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699291">
                <a:tc>
                  <a:txBody>
                    <a:bodyPr/>
                    <a:lstStyle/>
                    <a:p>
                      <a:pPr marL="0" marR="0">
                        <a:spcBef>
                          <a:spcPts val="0"/>
                        </a:spcBef>
                        <a:spcAft>
                          <a:spcPts val="0"/>
                        </a:spcAft>
                      </a:pPr>
                      <a:r>
                        <a:rPr lang="en-US" b="1" dirty="0">
                          <a:effectLst/>
                        </a:rPr>
                        <a:t>services.xml</a:t>
                      </a:r>
                    </a:p>
                  </a:txBody>
                  <a:tcPr anchor="ctr">
                    <a:lnL>
                      <a:noFill/>
                    </a:lnL>
                    <a:lnR>
                      <a:noFill/>
                    </a:lnR>
                    <a:lnT>
                      <a:noFill/>
                    </a:lnT>
                    <a:lnB>
                      <a:noFill/>
                    </a:lnB>
                  </a:tcPr>
                </a:tc>
                <a:tc>
                  <a:txBody>
                    <a:bodyPr/>
                    <a:lstStyle/>
                    <a:p>
                      <a:pPr marL="0" marR="0">
                        <a:spcBef>
                          <a:spcPts val="0"/>
                        </a:spcBef>
                        <a:spcAft>
                          <a:spcPts val="0"/>
                        </a:spcAft>
                      </a:pPr>
                      <a:r>
                        <a:rPr lang="en-US" b="1" dirty="0" err="1">
                          <a:effectLst/>
                        </a:rPr>
                        <a:t>services.json</a:t>
                      </a:r>
                      <a:endParaRPr lang="en-US" b="1" dirty="0">
                        <a:effectLst/>
                      </a:endParaRPr>
                    </a:p>
                  </a:txBody>
                  <a:tcPr anchor="ctr">
                    <a:lnL>
                      <a:noFill/>
                    </a:lnL>
                    <a:lnR>
                      <a:noFill/>
                    </a:lnR>
                    <a:lnT>
                      <a:noFill/>
                    </a:lnT>
                    <a:lnB>
                      <a:noFill/>
                    </a:lnB>
                  </a:tcPr>
                </a:tc>
                <a:extLst>
                  <a:ext uri="{0D108BD9-81ED-4DB2-BD59-A6C34878D82A}">
                    <a16:rowId xmlns:a16="http://schemas.microsoft.com/office/drawing/2014/main" val="10000"/>
                  </a:ext>
                </a:extLst>
              </a:tr>
              <a:tr h="2797163">
                <a:tc>
                  <a:txBody>
                    <a:bodyPr/>
                    <a:lstStyle/>
                    <a:p>
                      <a:pPr marL="0" marR="0">
                        <a:spcBef>
                          <a:spcPts val="0"/>
                        </a:spcBef>
                        <a:spcAft>
                          <a:spcPts val="0"/>
                        </a:spcAft>
                      </a:pPr>
                      <a:r>
                        <a:rPr lang="en-US" dirty="0">
                          <a:effectLst/>
                        </a:rPr>
                        <a:t>&lt;services&gt; &lt;service id="profiler"&gt; &lt;versions&gt; &lt;version&gt;1.1&lt;/version&gt; &lt;version&gt;1.0&lt;/version&gt; &lt;/versions&gt; &lt;/service&gt; &lt;service id="common"&gt; &lt;versions&gt; &lt;version&gt;1.0&lt;/version&gt; &lt;/versions&gt; &lt;/service&gt; &lt;/services&gt; </a:t>
                      </a:r>
                    </a:p>
                    <a:p>
                      <a:pPr marL="0" marR="0">
                        <a:spcBef>
                          <a:spcPts val="0"/>
                        </a:spcBef>
                        <a:spcAft>
                          <a:spcPts val="0"/>
                        </a:spcAft>
                      </a:pPr>
                      <a:endParaRPr lang="en-US" dirty="0">
                        <a:effectLst/>
                      </a:endParaRPr>
                    </a:p>
                    <a:p>
                      <a:pPr marL="0" marR="0">
                        <a:spcBef>
                          <a:spcPts val="0"/>
                        </a:spcBef>
                        <a:spcAft>
                          <a:spcPts val="0"/>
                        </a:spcAft>
                      </a:pPr>
                      <a:endParaRPr lang="en-US" dirty="0">
                        <a:effectLst/>
                      </a:endParaRPr>
                    </a:p>
                  </a:txBody>
                  <a:tcPr>
                    <a:lnL>
                      <a:noFill/>
                    </a:lnL>
                    <a:lnR>
                      <a:noFill/>
                    </a:lnR>
                    <a:lnT>
                      <a:noFill/>
                    </a:lnT>
                    <a:lnB>
                      <a:noFill/>
                    </a:lnB>
                  </a:tcPr>
                </a:tc>
                <a:tc>
                  <a:txBody>
                    <a:bodyPr/>
                    <a:lstStyle/>
                    <a:p>
                      <a:pPr marL="0" marR="0">
                        <a:spcBef>
                          <a:spcPts val="0"/>
                        </a:spcBef>
                        <a:spcAft>
                          <a:spcPts val="0"/>
                        </a:spcAft>
                      </a:pPr>
                      <a:r>
                        <a:rPr lang="en-US" dirty="0">
                          <a:effectLst/>
                        </a:rPr>
                        <a:t>[ { "id": "profiler", "versions": [ "1.1", "1.0" ] }, { "id": "common", "versions": [ "1.0" ] } ] </a:t>
                      </a:r>
                    </a:p>
                  </a:txBody>
                  <a:tcP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485A69F4-0769-54CD-9EC0-D51AB781DD62}"/>
              </a:ext>
            </a:extLst>
          </p:cNvPr>
          <p:cNvSpPr txBox="1"/>
          <p:nvPr/>
        </p:nvSpPr>
        <p:spPr>
          <a:xfrm>
            <a:off x="1448514" y="4529812"/>
            <a:ext cx="9239415" cy="923330"/>
          </a:xfrm>
          <a:prstGeom prst="rect">
            <a:avLst/>
          </a:prstGeom>
          <a:noFill/>
        </p:spPr>
        <p:txBody>
          <a:bodyPr wrap="square" rtlCol="0">
            <a:spAutoFit/>
          </a:bodyPr>
          <a:lstStyle/>
          <a:p>
            <a:pPr algn="ctr"/>
            <a:r>
              <a:rPr lang="en-US" dirty="0">
                <a:effectLst/>
              </a:rPr>
              <a:t>JSON is much more compact than XML but there are many ancillary tools for processing JSON (and XML) in the meantime</a:t>
            </a:r>
          </a:p>
          <a:p>
            <a:endParaRPr lang="en-GB" dirty="0"/>
          </a:p>
        </p:txBody>
      </p:sp>
    </p:spTree>
    <p:extLst>
      <p:ext uri="{BB962C8B-B14F-4D97-AF65-F5344CB8AC3E}">
        <p14:creationId xmlns:p14="http://schemas.microsoft.com/office/powerpoint/2010/main" val="17260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Riverbed API Documentation</a:t>
            </a:r>
          </a:p>
        </p:txBody>
      </p:sp>
      <p:sp>
        <p:nvSpPr>
          <p:cNvPr id="3" name="Content Placeholder 2"/>
          <p:cNvSpPr>
            <a:spLocks noGrp="1"/>
          </p:cNvSpPr>
          <p:nvPr>
            <p:ph idx="1"/>
          </p:nvPr>
        </p:nvSpPr>
        <p:spPr/>
        <p:txBody>
          <a:bodyPr/>
          <a:lstStyle/>
          <a:p>
            <a:pPr marL="0" indent="0">
              <a:buNone/>
            </a:pPr>
            <a:r>
              <a:rPr lang="en-US" dirty="0">
                <a:hlinkClick r:id="rId2"/>
              </a:rPr>
              <a:t>https://support.riverbed.com/apis/index.html</a:t>
            </a:r>
            <a:endParaRPr lang="en-US" dirty="0"/>
          </a:p>
          <a:p>
            <a:endParaRPr lang="en-US" dirty="0"/>
          </a:p>
          <a:p>
            <a:r>
              <a:rPr lang="en-US" dirty="0"/>
              <a:t>Documentation is available per product, per version, per service</a:t>
            </a:r>
          </a:p>
          <a:p>
            <a:r>
              <a:rPr lang="en-US" dirty="0"/>
              <a:t>Notes:</a:t>
            </a:r>
          </a:p>
          <a:p>
            <a:pPr lvl="1"/>
            <a:r>
              <a:rPr lang="en-US" dirty="0"/>
              <a:t>REST API URL paths contain a version number which allow for modifications as products are updated without breaking existing scripts</a:t>
            </a:r>
          </a:p>
          <a:p>
            <a:pPr marL="0" indent="0">
              <a:buNone/>
            </a:pPr>
            <a:endParaRPr lang="en-US" dirty="0"/>
          </a:p>
        </p:txBody>
      </p:sp>
    </p:spTree>
    <p:extLst>
      <p:ext uri="{BB962C8B-B14F-4D97-AF65-F5344CB8AC3E}">
        <p14:creationId xmlns:p14="http://schemas.microsoft.com/office/powerpoint/2010/main" val="420926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Test</a:t>
            </a:r>
          </a:p>
        </p:txBody>
      </p:sp>
      <p:sp>
        <p:nvSpPr>
          <p:cNvPr id="3" name="Content Placeholder 2"/>
          <p:cNvSpPr>
            <a:spLocks noGrp="1"/>
          </p:cNvSpPr>
          <p:nvPr>
            <p:ph idx="1"/>
          </p:nvPr>
        </p:nvSpPr>
        <p:spPr/>
        <p:txBody>
          <a:bodyPr>
            <a:normAutofit/>
          </a:bodyPr>
          <a:lstStyle/>
          <a:p>
            <a:r>
              <a:rPr lang="en-US" dirty="0"/>
              <a:t>Use browser to reach REST API service</a:t>
            </a:r>
          </a:p>
          <a:p>
            <a:r>
              <a:rPr lang="en-US" dirty="0"/>
              <a:t>Try the following information request in a browser against a NetProfiler, Flow Gateway or AppResponse appliance</a:t>
            </a:r>
          </a:p>
          <a:p>
            <a:pPr marL="457200" lvl="1" indent="0">
              <a:buNone/>
            </a:pPr>
            <a:r>
              <a:rPr lang="en-US" dirty="0"/>
              <a:t>https://&lt;appliance&gt;/api/common/1.0/info</a:t>
            </a:r>
          </a:p>
          <a:p>
            <a:r>
              <a:rPr lang="en-US" dirty="0"/>
              <a:t>Sample results</a:t>
            </a:r>
          </a:p>
          <a:p>
            <a:pPr marL="457200" lvl="1" indent="0">
              <a:buNone/>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mgmt_addresses</a:t>
            </a:r>
            <a:r>
              <a:rPr lang="en-US" sz="2000" dirty="0">
                <a:latin typeface="Consolas" panose="020B0609020204030204" pitchFamily="49" charset="0"/>
                <a:cs typeface="Consolas" panose="020B0609020204030204" pitchFamily="49" charset="0"/>
              </a:rPr>
              <a:t>": ["10.180.85.131"], "</a:t>
            </a:r>
            <a:r>
              <a:rPr lang="en-US" sz="2000" dirty="0" err="1">
                <a:latin typeface="Consolas" panose="020B0609020204030204" pitchFamily="49" charset="0"/>
                <a:cs typeface="Consolas" panose="020B0609020204030204" pitchFamily="49" charset="0"/>
              </a:rPr>
              <a:t>device_name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appresponse.demo.riverbed.com</a:t>
            </a:r>
            <a:r>
              <a:rPr lang="en-US" sz="2000" dirty="0">
                <a:latin typeface="Consolas" panose="020B0609020204030204" pitchFamily="49" charset="0"/>
                <a:cs typeface="Consolas" panose="020B0609020204030204" pitchFamily="49" charset="0"/>
              </a:rPr>
              <a:t>", "serial": "</a:t>
            </a:r>
            <a:r>
              <a:rPr lang="en-US" sz="2000" dirty="0" err="1">
                <a:latin typeface="Consolas" panose="020B0609020204030204" pitchFamily="49" charset="0"/>
                <a:cs typeface="Consolas" panose="020B0609020204030204" pitchFamily="49" charset="0"/>
              </a:rPr>
              <a:t>GEEUxxxxxxx</a:t>
            </a:r>
            <a:r>
              <a:rPr lang="en-US" sz="2000" dirty="0">
                <a:latin typeface="Consolas" panose="020B0609020204030204" pitchFamily="49" charset="0"/>
                <a:cs typeface="Consolas" panose="020B0609020204030204" pitchFamily="49" charset="0"/>
              </a:rPr>
              <a:t>", "model": "SCAN-08180", "</a:t>
            </a:r>
            <a:r>
              <a:rPr lang="en-US" sz="2000" dirty="0" err="1">
                <a:latin typeface="Consolas" panose="020B0609020204030204" pitchFamily="49" charset="0"/>
                <a:cs typeface="Consolas" panose="020B0609020204030204" pitchFamily="49" charset="0"/>
              </a:rPr>
              <a:t>hw_version</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sw_version</a:t>
            </a:r>
            <a:r>
              <a:rPr lang="en-US" sz="2000" dirty="0">
                <a:latin typeface="Consolas" panose="020B0609020204030204" pitchFamily="49" charset="0"/>
                <a:cs typeface="Consolas" panose="020B0609020204030204" pitchFamily="49" charset="0"/>
              </a:rPr>
              <a:t>": "11.20.0 #52790"}</a:t>
            </a:r>
          </a:p>
          <a:p>
            <a:pPr marL="0" indent="0">
              <a:buNone/>
            </a:pPr>
            <a:endParaRPr lang="en-US" dirty="0"/>
          </a:p>
          <a:p>
            <a:pPr marL="0" indent="0">
              <a:buNone/>
            </a:pPr>
            <a:r>
              <a:rPr lang="en-US" dirty="0"/>
              <a:t>Note, a browser, by default, only uses the HTTP GET method</a:t>
            </a:r>
          </a:p>
        </p:txBody>
      </p:sp>
    </p:spTree>
    <p:extLst>
      <p:ext uri="{BB962C8B-B14F-4D97-AF65-F5344CB8AC3E}">
        <p14:creationId xmlns:p14="http://schemas.microsoft.com/office/powerpoint/2010/main" val="53221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More flexibility and more control with “</a:t>
            </a:r>
            <a:r>
              <a:rPr lang="en-GB" noProof="0" dirty="0" err="1"/>
              <a:t>cURL</a:t>
            </a:r>
            <a:r>
              <a:rPr lang="en-GB" dirty="0"/>
              <a:t>”</a:t>
            </a:r>
            <a:endParaRPr lang="en-GB" noProof="0" dirty="0"/>
          </a:p>
        </p:txBody>
      </p:sp>
      <p:sp>
        <p:nvSpPr>
          <p:cNvPr id="3" name="Content Placeholder 2"/>
          <p:cNvSpPr>
            <a:spLocks noGrp="1"/>
          </p:cNvSpPr>
          <p:nvPr>
            <p:ph idx="1"/>
          </p:nvPr>
        </p:nvSpPr>
        <p:spPr/>
        <p:txBody>
          <a:bodyPr/>
          <a:lstStyle/>
          <a:p>
            <a:r>
              <a:rPr lang="en-GB" noProof="0" dirty="0" err="1"/>
              <a:t>cURL</a:t>
            </a:r>
            <a:r>
              <a:rPr lang="en-GB" noProof="0" dirty="0"/>
              <a:t> = client URL</a:t>
            </a:r>
          </a:p>
          <a:p>
            <a:pPr lvl="1"/>
            <a:r>
              <a:rPr lang="en-GB" dirty="0"/>
              <a:t>C</a:t>
            </a:r>
            <a:r>
              <a:rPr lang="en-GB" noProof="0" dirty="0" err="1"/>
              <a:t>ommand</a:t>
            </a:r>
            <a:r>
              <a:rPr lang="en-GB" noProof="0" dirty="0"/>
              <a:t> line tool for transferring data using URL / REST syntax</a:t>
            </a:r>
          </a:p>
          <a:p>
            <a:pPr lvl="1"/>
            <a:r>
              <a:rPr lang="en-GB" noProof="0" dirty="0"/>
              <a:t>Native on Linux/Mac but </a:t>
            </a:r>
            <a:r>
              <a:rPr lang="en-GB" noProof="0" dirty="0">
                <a:hlinkClick r:id="rId2"/>
              </a:rPr>
              <a:t>needs to be installed on Windows</a:t>
            </a:r>
            <a:endParaRPr lang="en-GB" noProof="0" dirty="0"/>
          </a:p>
          <a:p>
            <a:pPr lvl="1"/>
            <a:r>
              <a:rPr lang="en-GB" noProof="0" dirty="0"/>
              <a:t>Has many options and controls to support many kinds of interactions</a:t>
            </a:r>
          </a:p>
          <a:p>
            <a:pPr lvl="1"/>
            <a:r>
              <a:rPr lang="en-GB" noProof="0" dirty="0"/>
              <a:t>Allows for testing a much broader set of options in REST APIs than a browser</a:t>
            </a:r>
          </a:p>
          <a:p>
            <a:pPr lvl="1"/>
            <a:r>
              <a:rPr lang="en-GB" dirty="0"/>
              <a:t>Can be used in Shell scripts for simple REST operations</a:t>
            </a:r>
            <a:endParaRPr lang="en-GB" noProof="0" dirty="0"/>
          </a:p>
          <a:p>
            <a:pPr marL="457200" lvl="1" indent="0">
              <a:buNone/>
            </a:pPr>
            <a:endParaRPr lang="en-GB" noProof="0" dirty="0"/>
          </a:p>
          <a:p>
            <a:r>
              <a:rPr lang="en-GB" noProof="0" dirty="0"/>
              <a:t>Try the following request against an appliance (see previous slide)</a:t>
            </a:r>
          </a:p>
          <a:p>
            <a:pPr marL="457200" lvl="1" indent="0">
              <a:buNone/>
            </a:pPr>
            <a:r>
              <a:rPr lang="en-GB" sz="1800" noProof="0" dirty="0"/>
              <a:t>curl –k https://&lt;appliance&gt;/</a:t>
            </a:r>
            <a:r>
              <a:rPr lang="en-GB" sz="1800" noProof="0" dirty="0" err="1"/>
              <a:t>api</a:t>
            </a:r>
            <a:r>
              <a:rPr lang="en-GB" sz="1800" noProof="0" dirty="0"/>
              <a:t>/common/1.0/info</a:t>
            </a:r>
          </a:p>
          <a:p>
            <a:r>
              <a:rPr lang="en-GB" sz="2400" noProof="0" dirty="0"/>
              <a:t>Note the results – AR does not even need any authentication!</a:t>
            </a:r>
          </a:p>
          <a:p>
            <a:pPr marL="457200" lvl="1" indent="0">
              <a:buNone/>
            </a:pPr>
            <a:r>
              <a:rPr lang="en-GB" sz="1600" b="1" noProof="0" dirty="0">
                <a:latin typeface="Consolas" panose="020B0609020204030204" pitchFamily="49" charset="0"/>
                <a:cs typeface="Consolas" panose="020B0609020204030204" pitchFamily="49" charset="0"/>
              </a:rPr>
              <a:t>~ $ curl https://</a:t>
            </a:r>
            <a:r>
              <a:rPr lang="en-GB" sz="1600" b="1" dirty="0">
                <a:latin typeface="Consolas" panose="020B0609020204030204" pitchFamily="49" charset="0"/>
                <a:cs typeface="Consolas" panose="020B0609020204030204" pitchFamily="49" charset="0"/>
              </a:rPr>
              <a:t>my-</a:t>
            </a:r>
            <a:r>
              <a:rPr lang="en-GB" sz="1600" b="1" dirty="0" err="1">
                <a:latin typeface="Consolas" panose="020B0609020204030204" pitchFamily="49" charset="0"/>
                <a:cs typeface="Consolas" panose="020B0609020204030204" pitchFamily="49" charset="0"/>
              </a:rPr>
              <a:t>appresponse</a:t>
            </a:r>
            <a:r>
              <a:rPr lang="en-GB" sz="1600" b="1" noProof="0" dirty="0">
                <a:latin typeface="Consolas" panose="020B0609020204030204" pitchFamily="49" charset="0"/>
                <a:cs typeface="Consolas" panose="020B0609020204030204" pitchFamily="49" charset="0"/>
              </a:rPr>
              <a:t>.demo.riverbed.com/</a:t>
            </a:r>
            <a:r>
              <a:rPr lang="en-GB" sz="1600" b="1" noProof="0" dirty="0" err="1">
                <a:latin typeface="Consolas" panose="020B0609020204030204" pitchFamily="49" charset="0"/>
                <a:cs typeface="Consolas" panose="020B0609020204030204" pitchFamily="49" charset="0"/>
              </a:rPr>
              <a:t>api</a:t>
            </a:r>
            <a:r>
              <a:rPr lang="en-GB" sz="1600" b="1" noProof="0" dirty="0">
                <a:latin typeface="Consolas" panose="020B0609020204030204" pitchFamily="49" charset="0"/>
                <a:cs typeface="Consolas" panose="020B0609020204030204" pitchFamily="49" charset="0"/>
              </a:rPr>
              <a:t>/common/1.0/info</a:t>
            </a:r>
          </a:p>
          <a:p>
            <a:pPr marL="457200" lvl="1" indent="0">
              <a:buNone/>
            </a:pPr>
            <a:r>
              <a:rPr lang="en-GB" sz="1600" noProof="0" dirty="0">
                <a:latin typeface="Consolas" panose="020B0609020204030204" pitchFamily="49" charset="0"/>
                <a:cs typeface="Consolas" panose="020B0609020204030204" pitchFamily="49" charset="0"/>
              </a:rPr>
              <a:t>{"</a:t>
            </a:r>
            <a:r>
              <a:rPr lang="en-GB" sz="1600" noProof="0" dirty="0" err="1">
                <a:latin typeface="Consolas" panose="020B0609020204030204" pitchFamily="49" charset="0"/>
                <a:cs typeface="Consolas" panose="020B0609020204030204" pitchFamily="49" charset="0"/>
              </a:rPr>
              <a:t>mgmt_addresses</a:t>
            </a:r>
            <a:r>
              <a:rPr lang="en-GB" sz="1600" noProof="0" dirty="0">
                <a:latin typeface="Consolas" panose="020B0609020204030204" pitchFamily="49" charset="0"/>
                <a:cs typeface="Consolas" panose="020B0609020204030204" pitchFamily="49" charset="0"/>
              </a:rPr>
              <a:t>": ["10.180.85.131"], "</a:t>
            </a:r>
            <a:r>
              <a:rPr lang="en-GB" sz="1600" noProof="0" dirty="0" err="1">
                <a:latin typeface="Consolas" panose="020B0609020204030204" pitchFamily="49" charset="0"/>
                <a:cs typeface="Consolas" panose="020B0609020204030204" pitchFamily="49" charset="0"/>
              </a:rPr>
              <a:t>device_name</a:t>
            </a:r>
            <a:r>
              <a:rPr lang="en-GB" sz="1600" noProof="0" dirty="0">
                <a:latin typeface="Consolas" panose="020B0609020204030204" pitchFamily="49" charset="0"/>
                <a:cs typeface="Consolas" panose="020B0609020204030204" pitchFamily="49" charset="0"/>
              </a:rPr>
              <a:t>": "my-</a:t>
            </a:r>
            <a:r>
              <a:rPr lang="en-GB" sz="1600" noProof="0" dirty="0" err="1">
                <a:latin typeface="Consolas" panose="020B0609020204030204" pitchFamily="49" charset="0"/>
                <a:cs typeface="Consolas" panose="020B0609020204030204" pitchFamily="49" charset="0"/>
              </a:rPr>
              <a:t>appresponse.demo.riverbed.com</a:t>
            </a:r>
            <a:r>
              <a:rPr lang="en-GB" sz="1600" noProof="0" dirty="0">
                <a:latin typeface="Consolas" panose="020B0609020204030204" pitchFamily="49" charset="0"/>
                <a:cs typeface="Consolas" panose="020B0609020204030204" pitchFamily="49" charset="0"/>
              </a:rPr>
              <a:t>", "serial": "</a:t>
            </a:r>
            <a:r>
              <a:rPr lang="en-GB" sz="1600" noProof="0" dirty="0" err="1">
                <a:latin typeface="Consolas" panose="020B0609020204030204" pitchFamily="49" charset="0"/>
                <a:cs typeface="Consolas" panose="020B0609020204030204" pitchFamily="49" charset="0"/>
              </a:rPr>
              <a:t>GEEUUxxxxxx</a:t>
            </a:r>
            <a:r>
              <a:rPr lang="en-GB" sz="1600" noProof="0" dirty="0">
                <a:latin typeface="Consolas" panose="020B0609020204030204" pitchFamily="49" charset="0"/>
                <a:cs typeface="Consolas" panose="020B0609020204030204" pitchFamily="49" charset="0"/>
              </a:rPr>
              <a:t>", "model": "SCAN-08180", "</a:t>
            </a:r>
            <a:r>
              <a:rPr lang="en-GB" sz="1600" noProof="0" dirty="0" err="1">
                <a:latin typeface="Consolas" panose="020B0609020204030204" pitchFamily="49" charset="0"/>
                <a:cs typeface="Consolas" panose="020B0609020204030204" pitchFamily="49" charset="0"/>
              </a:rPr>
              <a:t>hw_version</a:t>
            </a:r>
            <a:r>
              <a:rPr lang="en-GB" sz="1600" noProof="0" dirty="0">
                <a:latin typeface="Consolas" panose="020B0609020204030204" pitchFamily="49" charset="0"/>
                <a:cs typeface="Consolas" panose="020B0609020204030204" pitchFamily="49" charset="0"/>
              </a:rPr>
              <a:t>": "", "</a:t>
            </a:r>
            <a:r>
              <a:rPr lang="en-GB" sz="1600" noProof="0" dirty="0" err="1">
                <a:latin typeface="Consolas" panose="020B0609020204030204" pitchFamily="49" charset="0"/>
                <a:cs typeface="Consolas" panose="020B0609020204030204" pitchFamily="49" charset="0"/>
              </a:rPr>
              <a:t>sw_version</a:t>
            </a:r>
            <a:r>
              <a:rPr lang="en-GB" sz="1600" noProof="0" dirty="0">
                <a:latin typeface="Consolas" panose="020B0609020204030204" pitchFamily="49" charset="0"/>
                <a:cs typeface="Consolas" panose="020B0609020204030204" pitchFamily="49" charset="0"/>
              </a:rPr>
              <a:t>": "11.20.0 #52790"}</a:t>
            </a:r>
          </a:p>
        </p:txBody>
      </p:sp>
    </p:spTree>
    <p:extLst>
      <p:ext uri="{BB962C8B-B14F-4D97-AF65-F5344CB8AC3E}">
        <p14:creationId xmlns:p14="http://schemas.microsoft.com/office/powerpoint/2010/main" val="80050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73D5-7336-1287-0261-03E0F95ED106}"/>
              </a:ext>
            </a:extLst>
          </p:cNvPr>
          <p:cNvSpPr>
            <a:spLocks noGrp="1"/>
          </p:cNvSpPr>
          <p:nvPr>
            <p:ph type="title"/>
          </p:nvPr>
        </p:nvSpPr>
        <p:spPr/>
        <p:txBody>
          <a:bodyPr/>
          <a:lstStyle/>
          <a:p>
            <a:r>
              <a:rPr lang="en-GB" dirty="0"/>
              <a:t>Example: creating a NetProfiler URL app definition</a:t>
            </a:r>
          </a:p>
        </p:txBody>
      </p:sp>
      <p:sp>
        <p:nvSpPr>
          <p:cNvPr id="3" name="Content Placeholder 2">
            <a:extLst>
              <a:ext uri="{FF2B5EF4-FFF2-40B4-BE49-F238E27FC236}">
                <a16:creationId xmlns:a16="http://schemas.microsoft.com/office/drawing/2014/main" id="{02ED7F6B-6E4F-58CC-6811-50B82D20639C}"/>
              </a:ext>
            </a:extLst>
          </p:cNvPr>
          <p:cNvSpPr>
            <a:spLocks noGrp="1"/>
          </p:cNvSpPr>
          <p:nvPr>
            <p:ph idx="1"/>
          </p:nvPr>
        </p:nvSpPr>
        <p:spPr>
          <a:xfrm>
            <a:off x="513408" y="1620982"/>
            <a:ext cx="8991927" cy="2744542"/>
          </a:xfrm>
          <a:ln>
            <a:solidFill>
              <a:schemeClr val="accent1"/>
            </a:solidFill>
          </a:ln>
        </p:spPr>
        <p:txBody>
          <a:bodyPr>
            <a:normAutofit/>
          </a:bodyPr>
          <a:lstStyle/>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#!/bin/bash</a:t>
            </a:r>
          </a:p>
          <a:p>
            <a:pPr marL="0" indent="0">
              <a:spcBef>
                <a:spcPts val="0"/>
              </a:spcBef>
              <a:buNone/>
            </a:pP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Hardwired apart from password which must be the first </a:t>
            </a:r>
            <a:r>
              <a:rPr lang="en-GB" sz="1200" dirty="0" err="1">
                <a:solidFill>
                  <a:srgbClr val="0070C0"/>
                </a:solidFill>
                <a:latin typeface="Consolas" panose="020B0609020204030204" pitchFamily="49" charset="0"/>
                <a:cs typeface="Consolas" panose="020B0609020204030204" pitchFamily="49" charset="0"/>
              </a:rPr>
              <a:t>arguement</a:t>
            </a: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USER=admin</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PASSWORD="$1"</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URL="https://n31-prf/</a:t>
            </a:r>
            <a:r>
              <a:rPr lang="en-GB" sz="1200" dirty="0" err="1">
                <a:solidFill>
                  <a:srgbClr val="00B050"/>
                </a:solidFill>
                <a:latin typeface="Consolas" panose="020B0609020204030204" pitchFamily="49" charset="0"/>
                <a:cs typeface="Consolas" panose="020B0609020204030204" pitchFamily="49" charset="0"/>
              </a:rPr>
              <a:t>api</a:t>
            </a:r>
            <a:r>
              <a:rPr lang="en-GB" sz="1200" dirty="0">
                <a:solidFill>
                  <a:srgbClr val="00B050"/>
                </a:solidFill>
                <a:latin typeface="Consolas" panose="020B0609020204030204" pitchFamily="49" charset="0"/>
                <a:cs typeface="Consolas" panose="020B0609020204030204" pitchFamily="49" charset="0"/>
              </a:rPr>
              <a:t>/</a:t>
            </a:r>
            <a:r>
              <a:rPr lang="en-GB" sz="1200" dirty="0" err="1">
                <a:solidFill>
                  <a:srgbClr val="00B050"/>
                </a:solidFill>
                <a:latin typeface="Consolas" panose="020B0609020204030204" pitchFamily="49" charset="0"/>
                <a:cs typeface="Consolas" panose="020B0609020204030204" pitchFamily="49" charset="0"/>
              </a:rPr>
              <a:t>mgmt.applications</a:t>
            </a:r>
            <a:r>
              <a:rPr lang="en-GB" sz="1200" dirty="0">
                <a:solidFill>
                  <a:srgbClr val="00B050"/>
                </a:solidFill>
                <a:latin typeface="Consolas" panose="020B0609020204030204" pitchFamily="49" charset="0"/>
                <a:cs typeface="Consolas" panose="020B0609020204030204" pitchFamily="49" charset="0"/>
              </a:rPr>
              <a:t>/1.0/mappings/</a:t>
            </a:r>
            <a:r>
              <a:rPr lang="en-GB" sz="1200" dirty="0" err="1">
                <a:solidFill>
                  <a:srgbClr val="00B050"/>
                </a:solidFill>
                <a:latin typeface="Consolas" panose="020B0609020204030204" pitchFamily="49" charset="0"/>
                <a:cs typeface="Consolas" panose="020B0609020204030204" pitchFamily="49" charset="0"/>
              </a:rPr>
              <a:t>url</a:t>
            </a: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JSON=l7app.json</a:t>
            </a:r>
          </a:p>
          <a:p>
            <a:pPr marL="0" indent="0">
              <a:spcBef>
                <a:spcPts val="0"/>
              </a:spcBef>
              <a:buNone/>
            </a:pPr>
            <a:endParaRPr lang="en-GB" sz="1200" dirty="0">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Create the new app mapping - no error checking!</a:t>
            </a: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curl --insecure -H "Content-Type: application/</a:t>
            </a:r>
            <a:r>
              <a:rPr lang="en-GB" sz="1200" dirty="0" err="1">
                <a:solidFill>
                  <a:srgbClr val="00B050"/>
                </a:solidFill>
                <a:latin typeface="Consolas" panose="020B0609020204030204" pitchFamily="49" charset="0"/>
                <a:cs typeface="Consolas" panose="020B0609020204030204" pitchFamily="49" charset="0"/>
              </a:rPr>
              <a:t>json</a:t>
            </a:r>
            <a:r>
              <a:rPr lang="en-GB" sz="1200" dirty="0">
                <a:solidFill>
                  <a:srgbClr val="00B050"/>
                </a:solidFill>
                <a:latin typeface="Consolas" panose="020B0609020204030204" pitchFamily="49" charset="0"/>
                <a:cs typeface="Consolas" panose="020B0609020204030204" pitchFamily="49" charset="0"/>
              </a:rPr>
              <a:t>" -X POST --data "@${JSON}" -u "$USER:$PASSWORD" "$URL"</a:t>
            </a:r>
          </a:p>
          <a:p>
            <a:pPr marL="0" indent="0">
              <a:spcBef>
                <a:spcPts val="0"/>
              </a:spcBef>
              <a:buNone/>
            </a:pPr>
            <a:endParaRPr lang="en-GB" sz="1200" dirty="0">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Get the L7 URL app definitions</a:t>
            </a: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curl --insecure -H "Content-Type: application/</a:t>
            </a:r>
            <a:r>
              <a:rPr lang="en-GB" sz="1200" dirty="0" err="1">
                <a:solidFill>
                  <a:srgbClr val="00B050"/>
                </a:solidFill>
                <a:latin typeface="Consolas" panose="020B0609020204030204" pitchFamily="49" charset="0"/>
                <a:cs typeface="Consolas" panose="020B0609020204030204" pitchFamily="49" charset="0"/>
              </a:rPr>
              <a:t>json</a:t>
            </a:r>
            <a:r>
              <a:rPr lang="en-GB" sz="1200" dirty="0">
                <a:solidFill>
                  <a:srgbClr val="00B050"/>
                </a:solidFill>
                <a:latin typeface="Consolas" panose="020B0609020204030204" pitchFamily="49" charset="0"/>
                <a:cs typeface="Consolas" panose="020B0609020204030204" pitchFamily="49" charset="0"/>
              </a:rPr>
              <a:t>" -u "$USER:$PASSWORD" "$URL"</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5EADE6CE-3A5F-1E79-912B-0CD3F8A3C0E6}"/>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22F83857-9133-744F-1A78-2B4867DD5354}"/>
              </a:ext>
            </a:extLst>
          </p:cNvPr>
          <p:cNvSpPr>
            <a:spLocks noGrp="1"/>
          </p:cNvSpPr>
          <p:nvPr>
            <p:ph type="sldNum" sz="quarter" idx="12"/>
          </p:nvPr>
        </p:nvSpPr>
        <p:spPr/>
        <p:txBody>
          <a:bodyPr/>
          <a:lstStyle/>
          <a:p>
            <a:fld id="{81A4AD39-4593-9E43-87B7-1A704B19E34A}" type="slidenum">
              <a:rPr lang="en-US" smtClean="0"/>
              <a:pPr/>
              <a:t>15</a:t>
            </a:fld>
            <a:endParaRPr lang="en-US" dirty="0"/>
          </a:p>
        </p:txBody>
      </p:sp>
      <p:sp>
        <p:nvSpPr>
          <p:cNvPr id="6" name="TextBox 5">
            <a:extLst>
              <a:ext uri="{FF2B5EF4-FFF2-40B4-BE49-F238E27FC236}">
                <a16:creationId xmlns:a16="http://schemas.microsoft.com/office/drawing/2014/main" id="{4C6577A9-CC56-29FF-96A8-79ACFB3DD439}"/>
              </a:ext>
            </a:extLst>
          </p:cNvPr>
          <p:cNvSpPr txBox="1"/>
          <p:nvPr/>
        </p:nvSpPr>
        <p:spPr>
          <a:xfrm>
            <a:off x="6695767" y="4453451"/>
            <a:ext cx="4347665" cy="2123658"/>
          </a:xfrm>
          <a:prstGeom prst="rect">
            <a:avLst/>
          </a:prstGeom>
          <a:noFill/>
          <a:ln>
            <a:solidFill>
              <a:schemeClr val="accent1"/>
            </a:solidFill>
          </a:ln>
        </p:spPr>
        <p:txBody>
          <a:bodyPr wrap="none" rtlCol="0">
            <a:spAutoFit/>
          </a:bodyPr>
          <a:lstStyle/>
          <a:p>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"name": "</a:t>
            </a:r>
            <a:r>
              <a:rPr lang="en-GB" sz="1200" dirty="0" err="1">
                <a:solidFill>
                  <a:schemeClr val="accent2"/>
                </a:solidFill>
                <a:latin typeface="Consolas" panose="020B0609020204030204" pitchFamily="49" charset="0"/>
                <a:cs typeface="Consolas" panose="020B0609020204030204" pitchFamily="49" charset="0"/>
              </a:rPr>
              <a:t>boston.com</a:t>
            </a:r>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"enabled": true, </a:t>
            </a:r>
          </a:p>
          <a:p>
            <a:r>
              <a:rPr lang="en-GB" sz="1200" dirty="0">
                <a:solidFill>
                  <a:schemeClr val="accent2"/>
                </a:solidFill>
                <a:latin typeface="Consolas" panose="020B0609020204030204" pitchFamily="49" charset="0"/>
                <a:cs typeface="Consolas" panose="020B0609020204030204" pitchFamily="49" charset="0"/>
              </a:rPr>
              <a:t>        "signature": {</a:t>
            </a:r>
          </a:p>
          <a:p>
            <a:r>
              <a:rPr lang="en-GB" sz="1200" dirty="0">
                <a:solidFill>
                  <a:schemeClr val="accent2"/>
                </a:solidFill>
                <a:latin typeface="Consolas" panose="020B0609020204030204" pitchFamily="49" charset="0"/>
                <a:cs typeface="Consolas" panose="020B0609020204030204" pitchFamily="49" charset="0"/>
              </a:rPr>
              <a:t>            "</a:t>
            </a:r>
            <a:r>
              <a:rPr lang="en-GB" sz="1200" dirty="0" err="1">
                <a:solidFill>
                  <a:schemeClr val="accent2"/>
                </a:solidFill>
                <a:latin typeface="Consolas" panose="020B0609020204030204" pitchFamily="49" charset="0"/>
                <a:cs typeface="Consolas" panose="020B0609020204030204" pitchFamily="49" charset="0"/>
              </a:rPr>
              <a:t>url</a:t>
            </a:r>
            <a:r>
              <a:rPr lang="en-GB" sz="1200" dirty="0">
                <a:solidFill>
                  <a:schemeClr val="accent2"/>
                </a:solidFill>
                <a:latin typeface="Consolas" panose="020B0609020204030204" pitchFamily="49" charset="0"/>
                <a:cs typeface="Consolas" panose="020B0609020204030204" pitchFamily="49" charset="0"/>
              </a:rPr>
              <a:t>": [ </a:t>
            </a:r>
          </a:p>
          <a:p>
            <a:r>
              <a:rPr lang="en-GB" sz="1200" dirty="0">
                <a:solidFill>
                  <a:schemeClr val="accent2"/>
                </a:solidFill>
                <a:latin typeface="Consolas" panose="020B0609020204030204" pitchFamily="49" charset="0"/>
                <a:cs typeface="Consolas" panose="020B0609020204030204" pitchFamily="49" charset="0"/>
              </a:rPr>
              <a:t>                       "http://*.</a:t>
            </a:r>
            <a:r>
              <a:rPr lang="en-GB" sz="1200" dirty="0" err="1">
                <a:solidFill>
                  <a:schemeClr val="accent2"/>
                </a:solidFill>
                <a:latin typeface="Consolas" panose="020B0609020204030204" pitchFamily="49" charset="0"/>
                <a:cs typeface="Consolas" panose="020B0609020204030204" pitchFamily="49" charset="0"/>
              </a:rPr>
              <a:t>boston.com</a:t>
            </a:r>
            <a:r>
              <a:rPr lang="en-GB" sz="1200" dirty="0">
                <a:solidFill>
                  <a:schemeClr val="accent2"/>
                </a:solidFill>
                <a:latin typeface="Consolas" panose="020B0609020204030204" pitchFamily="49" charset="0"/>
                <a:cs typeface="Consolas" panose="020B0609020204030204" pitchFamily="49" charset="0"/>
              </a:rPr>
              <a:t>/" ,</a:t>
            </a:r>
          </a:p>
          <a:p>
            <a:r>
              <a:rPr lang="en-GB" sz="1200" dirty="0">
                <a:solidFill>
                  <a:schemeClr val="accent2"/>
                </a:solidFill>
                <a:latin typeface="Consolas" panose="020B0609020204030204" pitchFamily="49" charset="0"/>
                <a:cs typeface="Consolas" panose="020B0609020204030204" pitchFamily="49" charset="0"/>
              </a:rPr>
              <a:t>                       "http://</a:t>
            </a:r>
            <a:r>
              <a:rPr lang="en-GB" sz="1200" dirty="0" err="1">
                <a:solidFill>
                  <a:schemeClr val="accent2"/>
                </a:solidFill>
                <a:latin typeface="Consolas" panose="020B0609020204030204" pitchFamily="49" charset="0"/>
                <a:cs typeface="Consolas" panose="020B0609020204030204" pitchFamily="49" charset="0"/>
              </a:rPr>
              <a:t>www.boston.com</a:t>
            </a:r>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"https://</a:t>
            </a:r>
            <a:r>
              <a:rPr lang="en-GB" sz="1200" dirty="0" err="1">
                <a:solidFill>
                  <a:schemeClr val="accent2"/>
                </a:solidFill>
                <a:latin typeface="Consolas" panose="020B0609020204030204" pitchFamily="49" charset="0"/>
                <a:cs typeface="Consolas" panose="020B0609020204030204" pitchFamily="49" charset="0"/>
              </a:rPr>
              <a:t>www.boston.com</a:t>
            </a:r>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 </a:t>
            </a:r>
          </a:p>
          <a:p>
            <a:r>
              <a:rPr lang="en-GB" sz="1200" dirty="0">
                <a:solidFill>
                  <a:schemeClr val="accent2"/>
                </a:solidFill>
                <a:latin typeface="Consolas" panose="020B0609020204030204" pitchFamily="49" charset="0"/>
                <a:cs typeface="Consolas" panose="020B0609020204030204" pitchFamily="49" charset="0"/>
              </a:rPr>
              <a:t>        }</a:t>
            </a:r>
          </a:p>
          <a:p>
            <a:r>
              <a:rPr lang="en-GB" sz="1200" dirty="0">
                <a:solidFill>
                  <a:schemeClr val="accent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DC8EFE4D-F292-4420-8C2D-05676A762AD5}"/>
              </a:ext>
            </a:extLst>
          </p:cNvPr>
          <p:cNvSpPr txBox="1"/>
          <p:nvPr/>
        </p:nvSpPr>
        <p:spPr>
          <a:xfrm>
            <a:off x="8185070" y="1627638"/>
            <a:ext cx="1313180" cy="369332"/>
          </a:xfrm>
          <a:prstGeom prst="rect">
            <a:avLst/>
          </a:prstGeom>
          <a:noFill/>
          <a:ln>
            <a:solidFill>
              <a:schemeClr val="accent1"/>
            </a:solidFill>
          </a:ln>
        </p:spPr>
        <p:txBody>
          <a:bodyPr wrap="none" rtlCol="0">
            <a:spAutoFit/>
          </a:bodyPr>
          <a:lstStyle/>
          <a:p>
            <a:r>
              <a:rPr lang="en-GB" dirty="0"/>
              <a:t>Shell script</a:t>
            </a:r>
          </a:p>
        </p:txBody>
      </p:sp>
      <p:sp>
        <p:nvSpPr>
          <p:cNvPr id="8" name="TextBox 7">
            <a:extLst>
              <a:ext uri="{FF2B5EF4-FFF2-40B4-BE49-F238E27FC236}">
                <a16:creationId xmlns:a16="http://schemas.microsoft.com/office/drawing/2014/main" id="{38DB8FC8-D025-A124-A0B8-3CB0861B730C}"/>
              </a:ext>
            </a:extLst>
          </p:cNvPr>
          <p:cNvSpPr txBox="1"/>
          <p:nvPr/>
        </p:nvSpPr>
        <p:spPr>
          <a:xfrm>
            <a:off x="9678956" y="4453451"/>
            <a:ext cx="1364476" cy="369332"/>
          </a:xfrm>
          <a:prstGeom prst="rect">
            <a:avLst/>
          </a:prstGeom>
          <a:noFill/>
          <a:ln>
            <a:solidFill>
              <a:schemeClr val="accent1"/>
            </a:solidFill>
          </a:ln>
        </p:spPr>
        <p:txBody>
          <a:bodyPr wrap="none" rtlCol="0">
            <a:spAutoFit/>
          </a:bodyPr>
          <a:lstStyle/>
          <a:p>
            <a:r>
              <a:rPr lang="en-GB" dirty="0"/>
              <a:t>JSON code</a:t>
            </a:r>
          </a:p>
        </p:txBody>
      </p:sp>
      <p:cxnSp>
        <p:nvCxnSpPr>
          <p:cNvPr id="10" name="Straight Arrow Connector 9">
            <a:extLst>
              <a:ext uri="{FF2B5EF4-FFF2-40B4-BE49-F238E27FC236}">
                <a16:creationId xmlns:a16="http://schemas.microsoft.com/office/drawing/2014/main" id="{285D8D92-F3A9-B68B-AB57-C4D56E9D169A}"/>
              </a:ext>
            </a:extLst>
          </p:cNvPr>
          <p:cNvCxnSpPr/>
          <p:nvPr/>
        </p:nvCxnSpPr>
        <p:spPr>
          <a:xfrm>
            <a:off x="6607277" y="3598606"/>
            <a:ext cx="1246239" cy="9291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CD19AC-7DE4-7B96-4E7F-90EED8224FAC}"/>
              </a:ext>
            </a:extLst>
          </p:cNvPr>
          <p:cNvSpPr txBox="1"/>
          <p:nvPr/>
        </p:nvSpPr>
        <p:spPr>
          <a:xfrm>
            <a:off x="451413" y="4559909"/>
            <a:ext cx="5995881" cy="1354217"/>
          </a:xfrm>
          <a:prstGeom prst="rect">
            <a:avLst/>
          </a:prstGeom>
          <a:noFill/>
        </p:spPr>
        <p:txBody>
          <a:bodyPr wrap="square" rtlCol="0">
            <a:spAutoFit/>
          </a:bodyPr>
          <a:lstStyle/>
          <a:p>
            <a:pPr marL="285750" indent="-285750">
              <a:buFont typeface="Arial" panose="020B0604020202020204" pitchFamily="34" charset="0"/>
              <a:buChar char="•"/>
            </a:pPr>
            <a:r>
              <a:rPr lang="en-GB" sz="1600" dirty="0"/>
              <a:t>Using Riverbed Labs is the best way to experiment with REST APIs – perfect sandbox with all you need</a:t>
            </a:r>
          </a:p>
          <a:p>
            <a:pPr marL="285750" indent="-285750">
              <a:buFont typeface="Arial" panose="020B0604020202020204" pitchFamily="34" charset="0"/>
              <a:buChar char="•"/>
            </a:pPr>
            <a:r>
              <a:rPr lang="en-GB" sz="1600" dirty="0"/>
              <a:t>Use a topology with a Linux server or client</a:t>
            </a:r>
          </a:p>
          <a:p>
            <a:pPr marL="285750" indent="-285750">
              <a:buFont typeface="Arial" panose="020B0604020202020204" pitchFamily="34" charset="0"/>
              <a:buChar char="•"/>
            </a:pPr>
            <a:r>
              <a:rPr lang="en-GB" sz="1600" dirty="0"/>
              <a:t>Include the Riverbed products you need (NP, AR, NetIM, ...)</a:t>
            </a:r>
          </a:p>
          <a:p>
            <a:endParaRPr lang="en-GB" dirty="0"/>
          </a:p>
        </p:txBody>
      </p:sp>
    </p:spTree>
    <p:extLst>
      <p:ext uri="{BB962C8B-B14F-4D97-AF65-F5344CB8AC3E}">
        <p14:creationId xmlns:p14="http://schemas.microsoft.com/office/powerpoint/2010/main" val="132552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F4E4-15F2-C7C7-9C54-D4407F7DE091}"/>
              </a:ext>
            </a:extLst>
          </p:cNvPr>
          <p:cNvSpPr>
            <a:spLocks noGrp="1"/>
          </p:cNvSpPr>
          <p:nvPr>
            <p:ph type="title"/>
          </p:nvPr>
        </p:nvSpPr>
        <p:spPr/>
        <p:txBody>
          <a:bodyPr/>
          <a:lstStyle/>
          <a:p>
            <a:r>
              <a:rPr lang="en-GB" dirty="0"/>
              <a:t>Execution of script on the previous slide</a:t>
            </a:r>
          </a:p>
        </p:txBody>
      </p:sp>
      <p:sp>
        <p:nvSpPr>
          <p:cNvPr id="3" name="Content Placeholder 2">
            <a:extLst>
              <a:ext uri="{FF2B5EF4-FFF2-40B4-BE49-F238E27FC236}">
                <a16:creationId xmlns:a16="http://schemas.microsoft.com/office/drawing/2014/main" id="{6D8925A3-EA35-650A-3F1D-6C39E2C58FFD}"/>
              </a:ext>
            </a:extLst>
          </p:cNvPr>
          <p:cNvSpPr>
            <a:spLocks noGrp="1"/>
          </p:cNvSpPr>
          <p:nvPr>
            <p:ph idx="1"/>
          </p:nvPr>
        </p:nvSpPr>
        <p:spPr/>
        <p:txBody>
          <a:bodyPr/>
          <a:lstStyle/>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 </a:t>
            </a:r>
            <a:r>
              <a:rPr lang="en-GB" sz="1400" b="1" dirty="0" err="1">
                <a:latin typeface="Consolas" panose="020B0609020204030204" pitchFamily="49" charset="0"/>
                <a:cs typeface="Consolas" panose="020B0609020204030204" pitchFamily="49" charset="0"/>
              </a:rPr>
              <a:t>sh</a:t>
            </a:r>
            <a:r>
              <a:rPr lang="en-GB" sz="1400" b="1" dirty="0">
                <a:latin typeface="Consolas" panose="020B0609020204030204" pitchFamily="49" charset="0"/>
                <a:cs typeface="Consolas" panose="020B0609020204030204" pitchFamily="49" charset="0"/>
              </a:rPr>
              <a:t> ./l7app.sh password</a:t>
            </a:r>
          </a:p>
          <a:p>
            <a:pPr marL="0" indent="0">
              <a:spcBef>
                <a:spcPts val="0"/>
              </a:spcBef>
              <a:buNone/>
            </a:pPr>
            <a:r>
              <a:rPr lang="en-GB" sz="1400" dirty="0">
                <a:solidFill>
                  <a:schemeClr val="accent2"/>
                </a:solidFill>
                <a:latin typeface="Consolas" panose="020B0609020204030204" pitchFamily="49" charset="0"/>
                <a:cs typeface="Consolas" panose="020B0609020204030204" pitchFamily="49" charset="0"/>
              </a:rPr>
              <a:t>null</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r>
              <a:rPr lang="en-GB" sz="1400" dirty="0" err="1">
                <a:solidFill>
                  <a:srgbClr val="00B050"/>
                </a:solidFill>
                <a:latin typeface="Consolas" panose="020B0609020204030204" pitchFamily="49" charset="0"/>
                <a:cs typeface="Consolas" panose="020B0609020204030204" pitchFamily="49" charset="0"/>
              </a:rPr>
              <a:t>app_id</a:t>
            </a:r>
            <a:r>
              <a:rPr lang="en-GB" sz="1400" dirty="0">
                <a:solidFill>
                  <a:srgbClr val="00B050"/>
                </a:solidFill>
                <a:latin typeface="Consolas" panose="020B0609020204030204" pitchFamily="49" charset="0"/>
                <a:cs typeface="Consolas" panose="020B0609020204030204" pitchFamily="49" charset="0"/>
              </a:rPr>
              <a:t>": "60076",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"name": "</a:t>
            </a:r>
            <a:r>
              <a:rPr lang="en-GB" sz="1400" dirty="0" err="1">
                <a:solidFill>
                  <a:srgbClr val="00B050"/>
                </a:solidFill>
                <a:latin typeface="Consolas" panose="020B0609020204030204" pitchFamily="49" charset="0"/>
                <a:cs typeface="Consolas" panose="020B0609020204030204" pitchFamily="49" charset="0"/>
              </a:rPr>
              <a:t>boston.com</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"enabled": true,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"signature":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r>
              <a:rPr lang="en-GB" sz="1400" dirty="0" err="1">
                <a:solidFill>
                  <a:srgbClr val="00B050"/>
                </a:solidFill>
                <a:latin typeface="Consolas" panose="020B0609020204030204" pitchFamily="49" charset="0"/>
                <a:cs typeface="Consolas" panose="020B0609020204030204" pitchFamily="49" charset="0"/>
              </a:rPr>
              <a:t>url</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"http://*.</a:t>
            </a:r>
            <a:r>
              <a:rPr lang="en-GB" sz="1400" dirty="0" err="1">
                <a:solidFill>
                  <a:srgbClr val="00B050"/>
                </a:solidFill>
                <a:latin typeface="Consolas" panose="020B0609020204030204" pitchFamily="49" charset="0"/>
                <a:cs typeface="Consolas" panose="020B0609020204030204" pitchFamily="49" charset="0"/>
              </a:rPr>
              <a:t>boston.com</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"http://</a:t>
            </a:r>
            <a:r>
              <a:rPr lang="en-GB" sz="1400" dirty="0" err="1">
                <a:solidFill>
                  <a:srgbClr val="00B050"/>
                </a:solidFill>
                <a:latin typeface="Consolas" panose="020B0609020204030204" pitchFamily="49" charset="0"/>
                <a:cs typeface="Consolas" panose="020B0609020204030204" pitchFamily="49" charset="0"/>
              </a:rPr>
              <a:t>www.boston.com</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"https://</a:t>
            </a:r>
            <a:r>
              <a:rPr lang="en-GB" sz="1400" dirty="0" err="1">
                <a:solidFill>
                  <a:srgbClr val="00B050"/>
                </a:solidFill>
                <a:latin typeface="Consolas" panose="020B0609020204030204" pitchFamily="49" charset="0"/>
                <a:cs typeface="Consolas" panose="020B0609020204030204" pitchFamily="49" charset="0"/>
              </a:rPr>
              <a:t>www.boston.com</a:t>
            </a:r>
            <a:r>
              <a:rPr lang="en-GB" sz="14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a:t>
            </a:r>
          </a:p>
          <a:p>
            <a:pPr>
              <a:spcBef>
                <a:spcPts val="0"/>
              </a:spcBef>
            </a:pPr>
            <a:endParaRPr lang="en-GB" sz="14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212A2597-B51C-938F-41E7-2C58164E2F3C}"/>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C2D76097-CFFE-9F0B-C1A6-6C91CBD76EEB}"/>
              </a:ext>
            </a:extLst>
          </p:cNvPr>
          <p:cNvSpPr>
            <a:spLocks noGrp="1"/>
          </p:cNvSpPr>
          <p:nvPr>
            <p:ph type="sldNum" sz="quarter" idx="12"/>
          </p:nvPr>
        </p:nvSpPr>
        <p:spPr/>
        <p:txBody>
          <a:bodyPr/>
          <a:lstStyle/>
          <a:p>
            <a:fld id="{81A4AD39-4593-9E43-87B7-1A704B19E34A}" type="slidenum">
              <a:rPr lang="en-US" smtClean="0"/>
              <a:pPr/>
              <a:t>16</a:t>
            </a:fld>
            <a:endParaRPr lang="en-US" dirty="0"/>
          </a:p>
        </p:txBody>
      </p:sp>
    </p:spTree>
    <p:extLst>
      <p:ext uri="{BB962C8B-B14F-4D97-AF65-F5344CB8AC3E}">
        <p14:creationId xmlns:p14="http://schemas.microsoft.com/office/powerpoint/2010/main" val="242125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The Place of Python</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17</a:t>
            </a:fld>
            <a:endParaRPr lang="en-US"/>
          </a:p>
        </p:txBody>
      </p:sp>
    </p:spTree>
    <p:extLst>
      <p:ext uri="{BB962C8B-B14F-4D97-AF65-F5344CB8AC3E}">
        <p14:creationId xmlns:p14="http://schemas.microsoft.com/office/powerpoint/2010/main" val="308731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459E-5766-4BD9-FBFB-E19413A4FAE3}"/>
              </a:ext>
            </a:extLst>
          </p:cNvPr>
          <p:cNvSpPr>
            <a:spLocks noGrp="1"/>
          </p:cNvSpPr>
          <p:nvPr>
            <p:ph type="title"/>
          </p:nvPr>
        </p:nvSpPr>
        <p:spPr/>
        <p:txBody>
          <a:bodyPr/>
          <a:lstStyle/>
          <a:p>
            <a:r>
              <a:rPr lang="en-GB" noProof="0" dirty="0"/>
              <a:t>Scripting with REST APIs</a:t>
            </a:r>
          </a:p>
        </p:txBody>
      </p:sp>
      <p:sp>
        <p:nvSpPr>
          <p:cNvPr id="3" name="Content Placeholder 2">
            <a:extLst>
              <a:ext uri="{FF2B5EF4-FFF2-40B4-BE49-F238E27FC236}">
                <a16:creationId xmlns:a16="http://schemas.microsoft.com/office/drawing/2014/main" id="{CBCC9F1E-B4FC-EBCA-BCD6-4D8CE40CF298}"/>
              </a:ext>
            </a:extLst>
          </p:cNvPr>
          <p:cNvSpPr>
            <a:spLocks noGrp="1"/>
          </p:cNvSpPr>
          <p:nvPr>
            <p:ph idx="1"/>
          </p:nvPr>
        </p:nvSpPr>
        <p:spPr/>
        <p:txBody>
          <a:bodyPr/>
          <a:lstStyle/>
          <a:p>
            <a:r>
              <a:rPr lang="en-GB" noProof="0" dirty="0"/>
              <a:t>REST APIs can be used from pretty much any programming language as long as it provides for the generation of web requests and the manipulation of text</a:t>
            </a:r>
          </a:p>
          <a:p>
            <a:r>
              <a:rPr lang="en-GB" noProof="0" dirty="0"/>
              <a:t>Shell scripting with </a:t>
            </a:r>
            <a:r>
              <a:rPr lang="en-GB" noProof="0" dirty="0" err="1"/>
              <a:t>cURL</a:t>
            </a:r>
            <a:r>
              <a:rPr lang="en-GB" noProof="0" dirty="0"/>
              <a:t> and other shell-level tools is one option</a:t>
            </a:r>
          </a:p>
          <a:p>
            <a:pPr lvl="1"/>
            <a:r>
              <a:rPr lang="en-GB" noProof="0" dirty="0"/>
              <a:t>Quick and easy for simple tasks</a:t>
            </a:r>
          </a:p>
          <a:p>
            <a:pPr lvl="1"/>
            <a:r>
              <a:rPr lang="en-GB" noProof="0" dirty="0"/>
              <a:t>Soon becomes too cumbersome with a bit more complexity</a:t>
            </a:r>
          </a:p>
          <a:p>
            <a:r>
              <a:rPr lang="en-GB" noProof="0" dirty="0"/>
              <a:t>Other suitable scripting environments include Perl, Java and Python</a:t>
            </a:r>
          </a:p>
          <a:p>
            <a:pPr lvl="1"/>
            <a:r>
              <a:rPr lang="en-GB" noProof="0" dirty="0"/>
              <a:t>Python has established itself as a de facto standard for this kind of programming</a:t>
            </a:r>
          </a:p>
        </p:txBody>
      </p:sp>
      <p:sp>
        <p:nvSpPr>
          <p:cNvPr id="4" name="Footer Placeholder 3">
            <a:extLst>
              <a:ext uri="{FF2B5EF4-FFF2-40B4-BE49-F238E27FC236}">
                <a16:creationId xmlns:a16="http://schemas.microsoft.com/office/drawing/2014/main" id="{43422698-33C9-6AFE-9604-C54A3C7F6370}"/>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86D6B15A-2EF7-10C7-D64C-E09999F79A79}"/>
              </a:ext>
            </a:extLst>
          </p:cNvPr>
          <p:cNvSpPr>
            <a:spLocks noGrp="1"/>
          </p:cNvSpPr>
          <p:nvPr>
            <p:ph type="sldNum" sz="quarter" idx="12"/>
          </p:nvPr>
        </p:nvSpPr>
        <p:spPr/>
        <p:txBody>
          <a:bodyPr/>
          <a:lstStyle/>
          <a:p>
            <a:fld id="{81A4AD39-4593-9E43-87B7-1A704B19E34A}" type="slidenum">
              <a:rPr lang="en-US" smtClean="0"/>
              <a:pPr/>
              <a:t>18</a:t>
            </a:fld>
            <a:endParaRPr lang="en-US" dirty="0"/>
          </a:p>
        </p:txBody>
      </p:sp>
    </p:spTree>
    <p:extLst>
      <p:ext uri="{BB962C8B-B14F-4D97-AF65-F5344CB8AC3E}">
        <p14:creationId xmlns:p14="http://schemas.microsoft.com/office/powerpoint/2010/main" val="102666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Python</a:t>
            </a:r>
          </a:p>
        </p:txBody>
      </p:sp>
      <p:sp>
        <p:nvSpPr>
          <p:cNvPr id="3" name="Content Placeholder 2"/>
          <p:cNvSpPr>
            <a:spLocks noGrp="1"/>
          </p:cNvSpPr>
          <p:nvPr>
            <p:ph idx="1"/>
          </p:nvPr>
        </p:nvSpPr>
        <p:spPr/>
        <p:txBody>
          <a:bodyPr>
            <a:normAutofit/>
          </a:bodyPr>
          <a:lstStyle/>
          <a:p>
            <a:r>
              <a:rPr lang="en-US" dirty="0"/>
              <a:t>Popular scripting and programming language</a:t>
            </a:r>
          </a:p>
          <a:p>
            <a:pPr lvl="1"/>
            <a:r>
              <a:rPr lang="en-US" dirty="0"/>
              <a:t>Python is useful for scripting as the implementation of the language allows interactive execution</a:t>
            </a:r>
          </a:p>
          <a:p>
            <a:pPr lvl="1"/>
            <a:r>
              <a:rPr lang="en-US" dirty="0"/>
              <a:t>Also useful for compiling into bytecode for use in larger programs</a:t>
            </a:r>
          </a:p>
          <a:p>
            <a:pPr lvl="1"/>
            <a:r>
              <a:rPr lang="en-US" dirty="0"/>
              <a:t>A de facto standard for utility programming and more</a:t>
            </a:r>
          </a:p>
          <a:p>
            <a:r>
              <a:rPr lang="en-US" dirty="0"/>
              <a:t>Created by Guido van Rossum in 1991 with a design philosophy that emphasizes code readability, notably using significant whitespace</a:t>
            </a:r>
          </a:p>
          <a:p>
            <a:r>
              <a:rPr lang="en-US" dirty="0"/>
              <a:t>Lots of freely available resources</a:t>
            </a:r>
          </a:p>
          <a:p>
            <a:pPr lvl="1"/>
            <a:r>
              <a:rPr lang="en-US" dirty="0"/>
              <a:t>Implementations of Python, programming environments (IDEs)</a:t>
            </a:r>
          </a:p>
          <a:p>
            <a:pPr lvl="1"/>
            <a:r>
              <a:rPr lang="en-US" dirty="0"/>
              <a:t>Modules to provide encapsulated functionality for every need (almost)</a:t>
            </a:r>
          </a:p>
          <a:p>
            <a:pPr lvl="1"/>
            <a:r>
              <a:rPr lang="en-US" dirty="0"/>
              <a:t>Training, documentation, examples, ...</a:t>
            </a:r>
          </a:p>
          <a:p>
            <a:pPr lvl="1"/>
            <a:endParaRPr lang="en-US" dirty="0"/>
          </a:p>
        </p:txBody>
      </p:sp>
    </p:spTree>
    <p:extLst>
      <p:ext uri="{BB962C8B-B14F-4D97-AF65-F5344CB8AC3E}">
        <p14:creationId xmlns:p14="http://schemas.microsoft.com/office/powerpoint/2010/main" val="157873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A Rapid Tour of RESTful APIs</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2</a:t>
            </a:fld>
            <a:endParaRPr lang="en-US"/>
          </a:p>
        </p:txBody>
      </p:sp>
    </p:spTree>
    <p:extLst>
      <p:ext uri="{BB962C8B-B14F-4D97-AF65-F5344CB8AC3E}">
        <p14:creationId xmlns:p14="http://schemas.microsoft.com/office/powerpoint/2010/main" val="2194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Python Features: 3</a:t>
            </a:r>
            <a:r>
              <a:rPr lang="en-US" baseline="30000" dirty="0"/>
              <a:t>rd</a:t>
            </a:r>
            <a:r>
              <a:rPr lang="en-US" dirty="0"/>
              <a:t> Party Utilities</a:t>
            </a:r>
          </a:p>
        </p:txBody>
      </p:sp>
      <p:sp>
        <p:nvSpPr>
          <p:cNvPr id="3" name="Content Placeholder 2"/>
          <p:cNvSpPr>
            <a:spLocks noGrp="1"/>
          </p:cNvSpPr>
          <p:nvPr>
            <p:ph idx="1"/>
          </p:nvPr>
        </p:nvSpPr>
        <p:spPr/>
        <p:txBody>
          <a:bodyPr/>
          <a:lstStyle/>
          <a:p>
            <a:r>
              <a:rPr lang="en-US" dirty="0"/>
              <a:t>Wide variety of open-source utilities that can be added to base Python installation to complete tasks</a:t>
            </a:r>
          </a:p>
          <a:p>
            <a:r>
              <a:rPr lang="en-US" dirty="0"/>
              <a:t>Examples</a:t>
            </a:r>
          </a:p>
          <a:p>
            <a:pPr lvl="1"/>
            <a:r>
              <a:rPr lang="en-US" dirty="0" err="1"/>
              <a:t>virtualenv</a:t>
            </a:r>
            <a:r>
              <a:rPr lang="en-US" dirty="0"/>
              <a:t> – isolates Python installations from each other</a:t>
            </a:r>
          </a:p>
          <a:p>
            <a:pPr lvl="1"/>
            <a:r>
              <a:rPr lang="en-US" dirty="0"/>
              <a:t>pip – package manager for easy download and installation of upgrades</a:t>
            </a:r>
          </a:p>
          <a:p>
            <a:pPr lvl="1"/>
            <a:r>
              <a:rPr lang="en-US" dirty="0"/>
              <a:t>Django – Web framework</a:t>
            </a:r>
          </a:p>
          <a:p>
            <a:pPr lvl="1"/>
            <a:r>
              <a:rPr lang="en-US" b="1" dirty="0" err="1">
                <a:solidFill>
                  <a:schemeClr val="accent3"/>
                </a:solidFill>
              </a:rPr>
              <a:t>SteelScript</a:t>
            </a:r>
            <a:r>
              <a:rPr lang="en-US" b="1" dirty="0">
                <a:solidFill>
                  <a:schemeClr val="accent3"/>
                </a:solidFill>
              </a:rPr>
              <a:t>!</a:t>
            </a:r>
          </a:p>
          <a:p>
            <a:pPr lvl="1"/>
            <a:endParaRPr lang="en-US" dirty="0"/>
          </a:p>
        </p:txBody>
      </p:sp>
    </p:spTree>
    <p:extLst>
      <p:ext uri="{BB962C8B-B14F-4D97-AF65-F5344CB8AC3E}">
        <p14:creationId xmlns:p14="http://schemas.microsoft.com/office/powerpoint/2010/main" val="237518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F39E-9089-9261-5E9C-294341D5A10B}"/>
              </a:ext>
            </a:extLst>
          </p:cNvPr>
          <p:cNvSpPr>
            <a:spLocks noGrp="1"/>
          </p:cNvSpPr>
          <p:nvPr>
            <p:ph type="title"/>
          </p:nvPr>
        </p:nvSpPr>
        <p:spPr/>
        <p:txBody>
          <a:bodyPr/>
          <a:lstStyle/>
          <a:p>
            <a:r>
              <a:rPr lang="en-GB" dirty="0"/>
              <a:t>Python equivalent of the earlier L7 app example</a:t>
            </a:r>
          </a:p>
        </p:txBody>
      </p:sp>
      <p:sp>
        <p:nvSpPr>
          <p:cNvPr id="3" name="Content Placeholder 2">
            <a:extLst>
              <a:ext uri="{FF2B5EF4-FFF2-40B4-BE49-F238E27FC236}">
                <a16:creationId xmlns:a16="http://schemas.microsoft.com/office/drawing/2014/main" id="{C63F3435-9165-B85D-C52F-235D9584EC98}"/>
              </a:ext>
            </a:extLst>
          </p:cNvPr>
          <p:cNvSpPr>
            <a:spLocks noGrp="1"/>
          </p:cNvSpPr>
          <p:nvPr>
            <p:ph idx="1"/>
          </p:nvPr>
        </p:nvSpPr>
        <p:spPr/>
        <p:txBody>
          <a:bodyPr/>
          <a:lstStyle/>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import requests</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from </a:t>
            </a:r>
            <a:r>
              <a:rPr lang="en-GB" sz="1400" dirty="0" err="1">
                <a:solidFill>
                  <a:srgbClr val="0070C0"/>
                </a:solidFill>
                <a:latin typeface="Consolas" panose="020B0609020204030204" pitchFamily="49" charset="0"/>
                <a:cs typeface="Consolas" panose="020B0609020204030204" pitchFamily="49" charset="0"/>
              </a:rPr>
              <a:t>requests.auth</a:t>
            </a:r>
            <a:r>
              <a:rPr lang="en-GB" sz="1400" dirty="0">
                <a:solidFill>
                  <a:srgbClr val="0070C0"/>
                </a:solidFill>
                <a:latin typeface="Consolas" panose="020B0609020204030204" pitchFamily="49" charset="0"/>
                <a:cs typeface="Consolas" panose="020B0609020204030204" pitchFamily="49" charset="0"/>
              </a:rPr>
              <a:t> import </a:t>
            </a:r>
            <a:r>
              <a:rPr lang="en-GB" sz="1400" dirty="0" err="1">
                <a:solidFill>
                  <a:srgbClr val="0070C0"/>
                </a:solidFill>
                <a:latin typeface="Consolas" panose="020B0609020204030204" pitchFamily="49" charset="0"/>
                <a:cs typeface="Consolas" panose="020B0609020204030204" pitchFamily="49" charset="0"/>
              </a:rPr>
              <a:t>HTTPBasicAuth</a:t>
            </a:r>
            <a:endParaRPr lang="en-GB" sz="1400" dirty="0">
              <a:solidFill>
                <a:srgbClr val="0070C0"/>
              </a:solidFill>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build an auth object</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basic = </a:t>
            </a:r>
            <a:r>
              <a:rPr lang="en-GB" sz="1400" dirty="0" err="1">
                <a:solidFill>
                  <a:srgbClr val="0070C0"/>
                </a:solidFill>
                <a:latin typeface="Consolas" panose="020B0609020204030204" pitchFamily="49" charset="0"/>
                <a:cs typeface="Consolas" panose="020B0609020204030204" pitchFamily="49" charset="0"/>
              </a:rPr>
              <a:t>HTTPBasicAuth</a:t>
            </a:r>
            <a:r>
              <a:rPr lang="en-GB" sz="1400" dirty="0">
                <a:solidFill>
                  <a:srgbClr val="0070C0"/>
                </a:solidFill>
                <a:latin typeface="Consolas" panose="020B0609020204030204" pitchFamily="49" charset="0"/>
                <a:cs typeface="Consolas" panose="020B0609020204030204" pitchFamily="49" charset="0"/>
              </a:rPr>
              <a:t>('admin', 'password')</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get current app </a:t>
            </a:r>
            <a:r>
              <a:rPr lang="en-GB" sz="1400" dirty="0" err="1">
                <a:solidFill>
                  <a:srgbClr val="00B050"/>
                </a:solidFill>
                <a:latin typeface="Consolas" panose="020B0609020204030204" pitchFamily="49" charset="0"/>
                <a:cs typeface="Consolas" panose="020B0609020204030204" pitchFamily="49" charset="0"/>
              </a:rPr>
              <a:t>defs</a:t>
            </a:r>
            <a:endParaRPr lang="en-GB" sz="14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 'https://n31-prf/</a:t>
            </a:r>
            <a:r>
              <a:rPr lang="en-GB" sz="1400" dirty="0" err="1">
                <a:solidFill>
                  <a:srgbClr val="0070C0"/>
                </a:solidFill>
                <a:latin typeface="Consolas" panose="020B0609020204030204" pitchFamily="49" charset="0"/>
                <a:cs typeface="Consolas" panose="020B0609020204030204" pitchFamily="49" charset="0"/>
              </a:rPr>
              <a:t>api</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mgmt.applications</a:t>
            </a:r>
            <a:r>
              <a:rPr lang="en-GB" sz="1400" dirty="0">
                <a:solidFill>
                  <a:srgbClr val="0070C0"/>
                </a:solidFill>
                <a:latin typeface="Consolas" panose="020B0609020204030204" pitchFamily="49" charset="0"/>
                <a:cs typeface="Consolas" panose="020B0609020204030204" pitchFamily="49" charset="0"/>
              </a:rPr>
              <a:t>/1.0/mappings/</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response = </a:t>
            </a:r>
            <a:r>
              <a:rPr lang="en-GB" sz="1400" dirty="0" err="1">
                <a:solidFill>
                  <a:srgbClr val="0070C0"/>
                </a:solidFill>
                <a:latin typeface="Consolas" panose="020B0609020204030204" pitchFamily="49" charset="0"/>
                <a:cs typeface="Consolas" panose="020B0609020204030204" pitchFamily="49" charset="0"/>
              </a:rPr>
              <a:t>requests.get</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auth=basic, verify=False)</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response.json</a:t>
            </a:r>
            <a:r>
              <a:rPr lang="en-GB" sz="1400" dirty="0">
                <a:solidFill>
                  <a:srgbClr val="0070C0"/>
                </a:solidFill>
                <a:latin typeface="Consolas" panose="020B0609020204030204" pitchFamily="49" charset="0"/>
                <a:cs typeface="Consolas" panose="020B0609020204030204" pitchFamily="49" charset="0"/>
              </a:rPr>
              <a:t>()</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add a new app definition</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jsonPayload</a:t>
            </a:r>
            <a:r>
              <a:rPr lang="en-GB" sz="1400" dirty="0">
                <a:solidFill>
                  <a:srgbClr val="0070C0"/>
                </a:solidFill>
                <a:latin typeface="Consolas" panose="020B0609020204030204" pitchFamily="49" charset="0"/>
                <a:cs typeface="Consolas" panose="020B0609020204030204" pitchFamily="49" charset="0"/>
              </a:rPr>
              <a:t> = { "name": "</a:t>
            </a:r>
            <a:r>
              <a:rPr lang="en-GB" sz="1400" dirty="0" err="1">
                <a:solidFill>
                  <a:srgbClr val="0070C0"/>
                </a:solidFill>
                <a:latin typeface="Consolas" panose="020B0609020204030204" pitchFamily="49" charset="0"/>
                <a:cs typeface="Consolas" panose="020B0609020204030204" pitchFamily="49" charset="0"/>
              </a:rPr>
              <a:t>boston.com</a:t>
            </a:r>
            <a:r>
              <a:rPr lang="en-GB" sz="1400" dirty="0">
                <a:solidFill>
                  <a:srgbClr val="0070C0"/>
                </a:solidFill>
                <a:latin typeface="Consolas" panose="020B0609020204030204" pitchFamily="49" charset="0"/>
                <a:cs typeface="Consolas" panose="020B0609020204030204" pitchFamily="49" charset="0"/>
              </a:rPr>
              <a:t>", "enabled": True, "signature": { "</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 "http://*.</a:t>
            </a:r>
            <a:r>
              <a:rPr lang="en-GB" sz="1400" dirty="0" err="1">
                <a:solidFill>
                  <a:srgbClr val="0070C0"/>
                </a:solidFill>
                <a:latin typeface="Consolas" panose="020B0609020204030204" pitchFamily="49" charset="0"/>
                <a:cs typeface="Consolas" panose="020B0609020204030204" pitchFamily="49" charset="0"/>
              </a:rPr>
              <a:t>boston.com</a:t>
            </a:r>
            <a:r>
              <a:rPr lang="en-GB" sz="1400" dirty="0">
                <a:solidFill>
                  <a:srgbClr val="0070C0"/>
                </a:solidFill>
                <a:latin typeface="Consolas" panose="020B0609020204030204" pitchFamily="49" charset="0"/>
                <a:cs typeface="Consolas" panose="020B0609020204030204" pitchFamily="49" charset="0"/>
              </a:rPr>
              <a:t>/" , "http://</a:t>
            </a:r>
            <a:r>
              <a:rPr lang="en-GB" sz="1400" dirty="0" err="1">
                <a:solidFill>
                  <a:srgbClr val="0070C0"/>
                </a:solidFill>
                <a:latin typeface="Consolas" panose="020B0609020204030204" pitchFamily="49" charset="0"/>
                <a:cs typeface="Consolas" panose="020B0609020204030204" pitchFamily="49" charset="0"/>
              </a:rPr>
              <a:t>www.boston.com</a:t>
            </a:r>
            <a:r>
              <a:rPr lang="en-GB" sz="1400" dirty="0">
                <a:solidFill>
                  <a:srgbClr val="0070C0"/>
                </a:solidFill>
                <a:latin typeface="Consolas" panose="020B0609020204030204" pitchFamily="49" charset="0"/>
                <a:cs typeface="Consolas" panose="020B0609020204030204" pitchFamily="49" charset="0"/>
              </a:rPr>
              <a:t>/*", "https://</a:t>
            </a:r>
            <a:r>
              <a:rPr lang="en-GB" sz="1400" dirty="0" err="1">
                <a:solidFill>
                  <a:srgbClr val="0070C0"/>
                </a:solidFill>
                <a:latin typeface="Consolas" panose="020B0609020204030204" pitchFamily="49" charset="0"/>
                <a:cs typeface="Consolas" panose="020B0609020204030204" pitchFamily="49" charset="0"/>
              </a:rPr>
              <a:t>www.boston.com</a:t>
            </a:r>
            <a:r>
              <a:rPr lang="en-GB" sz="1400" dirty="0">
                <a:solidFill>
                  <a:srgbClr val="0070C0"/>
                </a:solidFill>
                <a:latin typeface="Consolas" panose="020B0609020204030204" pitchFamily="49" charset="0"/>
                <a:cs typeface="Consolas" panose="020B0609020204030204" pitchFamily="49" charset="0"/>
              </a:rPr>
              <a:t>/" ] } }</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response = </a:t>
            </a:r>
            <a:r>
              <a:rPr lang="en-GB" sz="1400" dirty="0" err="1">
                <a:solidFill>
                  <a:srgbClr val="0070C0"/>
                </a:solidFill>
                <a:latin typeface="Consolas" panose="020B0609020204030204" pitchFamily="49" charset="0"/>
                <a:cs typeface="Consolas" panose="020B0609020204030204" pitchFamily="49" charset="0"/>
              </a:rPr>
              <a:t>requests.post</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a:t>
            </a:r>
            <a:r>
              <a:rPr lang="en-GB" sz="1400" dirty="0" err="1">
                <a:solidFill>
                  <a:srgbClr val="0070C0"/>
                </a:solidFill>
                <a:latin typeface="Consolas" panose="020B0609020204030204" pitchFamily="49" charset="0"/>
                <a:cs typeface="Consolas" panose="020B0609020204030204" pitchFamily="49" charset="0"/>
              </a:rPr>
              <a:t>json</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jsonPayload</a:t>
            </a:r>
            <a:r>
              <a:rPr lang="en-GB" sz="1400" dirty="0">
                <a:solidFill>
                  <a:srgbClr val="0070C0"/>
                </a:solidFill>
                <a:latin typeface="Consolas" panose="020B0609020204030204" pitchFamily="49" charset="0"/>
                <a:cs typeface="Consolas" panose="020B0609020204030204" pitchFamily="49" charset="0"/>
              </a:rPr>
              <a:t>, auth=basic, verify=False)</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response,json</a:t>
            </a:r>
            <a:r>
              <a:rPr lang="en-GB" sz="1400" dirty="0">
                <a:solidFill>
                  <a:srgbClr val="0070C0"/>
                </a:solidFill>
                <a:latin typeface="Consolas" panose="020B0609020204030204" pitchFamily="49" charset="0"/>
                <a:cs typeface="Consolas" panose="020B0609020204030204" pitchFamily="49" charset="0"/>
              </a:rPr>
              <a:t>()</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Now delete it again – make sure the ID at the URL end matches what we created</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url2 =  'https://n31-prf/</a:t>
            </a:r>
            <a:r>
              <a:rPr lang="en-GB" sz="1400" dirty="0" err="1">
                <a:solidFill>
                  <a:srgbClr val="0070C0"/>
                </a:solidFill>
                <a:latin typeface="Consolas" panose="020B0609020204030204" pitchFamily="49" charset="0"/>
                <a:cs typeface="Consolas" panose="020B0609020204030204" pitchFamily="49" charset="0"/>
              </a:rPr>
              <a:t>api</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mgmt.applications</a:t>
            </a:r>
            <a:r>
              <a:rPr lang="en-GB" sz="1400" dirty="0">
                <a:solidFill>
                  <a:srgbClr val="0070C0"/>
                </a:solidFill>
                <a:latin typeface="Consolas" panose="020B0609020204030204" pitchFamily="49" charset="0"/>
                <a:cs typeface="Consolas" panose="020B0609020204030204" pitchFamily="49" charset="0"/>
              </a:rPr>
              <a:t>/1.0/mappings/</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/60076'</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response = </a:t>
            </a:r>
            <a:r>
              <a:rPr lang="en-GB" sz="1400" dirty="0" err="1">
                <a:solidFill>
                  <a:srgbClr val="0070C0"/>
                </a:solidFill>
                <a:latin typeface="Consolas" panose="020B0609020204030204" pitchFamily="49" charset="0"/>
                <a:cs typeface="Consolas" panose="020B0609020204030204" pitchFamily="49" charset="0"/>
              </a:rPr>
              <a:t>requests.delete</a:t>
            </a:r>
            <a:r>
              <a:rPr lang="en-GB" sz="1400" dirty="0">
                <a:solidFill>
                  <a:srgbClr val="0070C0"/>
                </a:solidFill>
                <a:latin typeface="Consolas" panose="020B0609020204030204" pitchFamily="49" charset="0"/>
                <a:cs typeface="Consolas" panose="020B0609020204030204" pitchFamily="49" charset="0"/>
              </a:rPr>
              <a:t>(url2, verify=False, auth=basic)</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response.json</a:t>
            </a:r>
            <a:r>
              <a:rPr lang="en-GB" sz="1400" dirty="0">
                <a:solidFill>
                  <a:srgbClr val="0070C0"/>
                </a:solidFill>
                <a:latin typeface="Consolas" panose="020B0609020204030204" pitchFamily="49" charset="0"/>
                <a:cs typeface="Consolas" panose="020B0609020204030204" pitchFamily="49" charset="0"/>
              </a:rPr>
              <a:t>()</a:t>
            </a:r>
          </a:p>
        </p:txBody>
      </p:sp>
      <p:sp>
        <p:nvSpPr>
          <p:cNvPr id="4" name="Footer Placeholder 3">
            <a:extLst>
              <a:ext uri="{FF2B5EF4-FFF2-40B4-BE49-F238E27FC236}">
                <a16:creationId xmlns:a16="http://schemas.microsoft.com/office/drawing/2014/main" id="{9D9470B0-EB7E-15C4-BF45-C2B52FC3A6F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12EEF050-0255-933C-EB54-B161FA2E5619}"/>
              </a:ext>
            </a:extLst>
          </p:cNvPr>
          <p:cNvSpPr>
            <a:spLocks noGrp="1"/>
          </p:cNvSpPr>
          <p:nvPr>
            <p:ph type="sldNum" sz="quarter" idx="12"/>
          </p:nvPr>
        </p:nvSpPr>
        <p:spPr/>
        <p:txBody>
          <a:bodyPr/>
          <a:lstStyle/>
          <a:p>
            <a:fld id="{81A4AD39-4593-9E43-87B7-1A704B19E34A}" type="slidenum">
              <a:rPr lang="en-US" smtClean="0"/>
              <a:pPr/>
              <a:t>21</a:t>
            </a:fld>
            <a:endParaRPr lang="en-US" dirty="0"/>
          </a:p>
        </p:txBody>
      </p:sp>
    </p:spTree>
    <p:extLst>
      <p:ext uri="{BB962C8B-B14F-4D97-AF65-F5344CB8AC3E}">
        <p14:creationId xmlns:p14="http://schemas.microsoft.com/office/powerpoint/2010/main" val="19754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SteelScript</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22</a:t>
            </a:fld>
            <a:endParaRPr lang="en-US"/>
          </a:p>
        </p:txBody>
      </p:sp>
    </p:spTree>
    <p:extLst>
      <p:ext uri="{BB962C8B-B14F-4D97-AF65-F5344CB8AC3E}">
        <p14:creationId xmlns:p14="http://schemas.microsoft.com/office/powerpoint/2010/main" val="1793919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01273-7E82-DBAA-277C-2E229DCB3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83C62-2C9F-1793-3969-233E79EA1748}"/>
              </a:ext>
            </a:extLst>
          </p:cNvPr>
          <p:cNvSpPr>
            <a:spLocks noGrp="1"/>
          </p:cNvSpPr>
          <p:nvPr>
            <p:ph type="title"/>
          </p:nvPr>
        </p:nvSpPr>
        <p:spPr/>
        <p:txBody>
          <a:bodyPr/>
          <a:lstStyle/>
          <a:p>
            <a:r>
              <a:rPr lang="en-GB" noProof="0" dirty="0"/>
              <a:t>SteelScript for Python</a:t>
            </a:r>
          </a:p>
        </p:txBody>
      </p:sp>
      <p:sp>
        <p:nvSpPr>
          <p:cNvPr id="3" name="Content Placeholder 2">
            <a:extLst>
              <a:ext uri="{FF2B5EF4-FFF2-40B4-BE49-F238E27FC236}">
                <a16:creationId xmlns:a16="http://schemas.microsoft.com/office/drawing/2014/main" id="{F2268E5F-93B7-4472-7603-B4BCBCC9A4BF}"/>
              </a:ext>
            </a:extLst>
          </p:cNvPr>
          <p:cNvSpPr>
            <a:spLocks noGrp="1"/>
          </p:cNvSpPr>
          <p:nvPr>
            <p:ph idx="1"/>
          </p:nvPr>
        </p:nvSpPr>
        <p:spPr/>
        <p:txBody>
          <a:bodyPr>
            <a:normAutofit/>
          </a:bodyPr>
          <a:lstStyle/>
          <a:p>
            <a:r>
              <a:rPr lang="en-GB" noProof="0" dirty="0"/>
              <a:t>Python libraries that wrap the Riverbed REST APIs for easier use </a:t>
            </a:r>
          </a:p>
          <a:p>
            <a:r>
              <a:rPr lang="en-GB" dirty="0"/>
              <a:t>Two benefits:</a:t>
            </a:r>
          </a:p>
          <a:p>
            <a:pPr lvl="1"/>
            <a:r>
              <a:rPr lang="en-GB" dirty="0"/>
              <a:t>Much more convenient and easy way to access APIs (for programmers)</a:t>
            </a:r>
          </a:p>
          <a:p>
            <a:pPr lvl="1"/>
            <a:r>
              <a:rPr lang="en-GB" noProof="0" dirty="0"/>
              <a:t>A bunch of example scripts that in cover many common use-cases (for mortals)</a:t>
            </a:r>
          </a:p>
          <a:p>
            <a:r>
              <a:rPr lang="en-GB" noProof="0" dirty="0"/>
              <a:t>Development is a community effort so there may be some lag in keeping up with new product and REST API versions</a:t>
            </a:r>
          </a:p>
          <a:p>
            <a:r>
              <a:rPr lang="en-GB" noProof="0" dirty="0"/>
              <a:t>Not all product APIs are accessible via SteelScript – feel free to extend it and contribute! </a:t>
            </a:r>
            <a:r>
              <a:rPr lang="en-GB" noProof="0" dirty="0">
                <a:sym typeface="Wingdings" pitchFamily="2" charset="2"/>
              </a:rPr>
              <a:t></a:t>
            </a:r>
            <a:endParaRPr lang="en-GB" noProof="0" dirty="0"/>
          </a:p>
          <a:p>
            <a:endParaRPr lang="en-GB" dirty="0"/>
          </a:p>
          <a:p>
            <a:r>
              <a:rPr lang="en-GB" noProof="0" dirty="0"/>
              <a:t>Note you CAN use the REST APIs directly without using SteelScript – SteelScript just makes things a bit easier</a:t>
            </a:r>
          </a:p>
        </p:txBody>
      </p:sp>
    </p:spTree>
    <p:extLst>
      <p:ext uri="{BB962C8B-B14F-4D97-AF65-F5344CB8AC3E}">
        <p14:creationId xmlns:p14="http://schemas.microsoft.com/office/powerpoint/2010/main" val="337893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Where to find SteelScript</a:t>
            </a:r>
          </a:p>
        </p:txBody>
      </p:sp>
      <p:sp>
        <p:nvSpPr>
          <p:cNvPr id="3" name="Content Placeholder 2"/>
          <p:cNvSpPr>
            <a:spLocks noGrp="1"/>
          </p:cNvSpPr>
          <p:nvPr>
            <p:ph idx="1"/>
          </p:nvPr>
        </p:nvSpPr>
        <p:spPr/>
        <p:txBody>
          <a:bodyPr>
            <a:normAutofit/>
          </a:bodyPr>
          <a:lstStyle/>
          <a:p>
            <a:r>
              <a:rPr lang="en-GB" noProof="0" dirty="0"/>
              <a:t>Open source on the Riverbed Community GitHub</a:t>
            </a:r>
          </a:p>
          <a:p>
            <a:pPr lvl="1"/>
            <a:r>
              <a:rPr lang="en-GB" sz="2000" noProof="0" dirty="0">
                <a:hlinkClick r:id="rId3"/>
              </a:rPr>
              <a:t>https://github.com/riverbed/steelscript</a:t>
            </a:r>
            <a:r>
              <a:rPr lang="en-GB" sz="2000" noProof="0" dirty="0"/>
              <a:t> </a:t>
            </a:r>
          </a:p>
          <a:p>
            <a:pPr lvl="1"/>
            <a:r>
              <a:rPr lang="en-GB" sz="2000" dirty="0"/>
              <a:t>Sub-packages per product are provided</a:t>
            </a:r>
            <a:endParaRPr lang="en-GB" sz="2000" noProof="0" dirty="0"/>
          </a:p>
          <a:p>
            <a:r>
              <a:rPr lang="en-GB" noProof="0" dirty="0"/>
              <a:t>Various ways are provided </a:t>
            </a:r>
            <a:r>
              <a:rPr lang="en-GB" dirty="0"/>
              <a:t>for </a:t>
            </a:r>
            <a:r>
              <a:rPr lang="en-GB" noProof="0" dirty="0"/>
              <a:t>installing </a:t>
            </a:r>
            <a:r>
              <a:rPr lang="en-GB" dirty="0"/>
              <a:t>SteelScript, directly on a laptop or </a:t>
            </a:r>
            <a:r>
              <a:rPr lang="en-GB" noProof="0" dirty="0"/>
              <a:t>in a container, etc.</a:t>
            </a:r>
          </a:p>
          <a:p>
            <a:pPr lvl="1"/>
            <a:r>
              <a:rPr lang="en-GB" sz="2000" dirty="0"/>
              <a:t>Prerequisites are Python 3.12+, Git and Docker (if containers are to be used)</a:t>
            </a:r>
          </a:p>
          <a:p>
            <a:pPr lvl="1"/>
            <a:r>
              <a:rPr lang="en-GB" sz="2000" noProof="0" dirty="0"/>
              <a:t>Note Docker is not available on Windows or macOS without the Docker Desktop which has licensing restrictions for commercial </a:t>
            </a:r>
            <a:r>
              <a:rPr lang="en-GB" sz="2000" dirty="0"/>
              <a:t>use</a:t>
            </a:r>
            <a:endParaRPr lang="en-GB" sz="2000" noProof="0" dirty="0"/>
          </a:p>
          <a:p>
            <a:pPr lvl="1"/>
            <a:r>
              <a:rPr lang="en-GB" sz="2000" noProof="0" dirty="0"/>
              <a:t>Alternative is to use a </a:t>
            </a:r>
            <a:r>
              <a:rPr lang="en-GB" sz="2000" dirty="0"/>
              <a:t>Linux VM on on a Windows/Mac client</a:t>
            </a:r>
          </a:p>
          <a:p>
            <a:r>
              <a:rPr lang="en-GB" sz="2200" dirty="0"/>
              <a:t>Note for Riverbed Lab users: the Linux client in Riverbed Lab already has Docker and Git installed (and an old version of SteelScript – ignore that)</a:t>
            </a:r>
            <a:endParaRPr lang="en-GB" sz="2200" noProof="0" dirty="0"/>
          </a:p>
          <a:p>
            <a:pPr marL="0" indent="0">
              <a:buNone/>
            </a:pPr>
            <a:endParaRPr lang="en-GB" dirty="0"/>
          </a:p>
        </p:txBody>
      </p:sp>
    </p:spTree>
    <p:extLst>
      <p:ext uri="{BB962C8B-B14F-4D97-AF65-F5344CB8AC3E}">
        <p14:creationId xmlns:p14="http://schemas.microsoft.com/office/powerpoint/2010/main" val="4035321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E617-56B1-83B3-2DFC-10A0A7DBC811}"/>
              </a:ext>
            </a:extLst>
          </p:cNvPr>
          <p:cNvSpPr>
            <a:spLocks noGrp="1"/>
          </p:cNvSpPr>
          <p:nvPr>
            <p:ph type="title"/>
          </p:nvPr>
        </p:nvSpPr>
        <p:spPr/>
        <p:txBody>
          <a:bodyPr/>
          <a:lstStyle/>
          <a:p>
            <a:r>
              <a:rPr lang="en-GB" noProof="0" dirty="0"/>
              <a:t>Example of spinning up a SteelScript container</a:t>
            </a:r>
          </a:p>
        </p:txBody>
      </p:sp>
      <p:sp>
        <p:nvSpPr>
          <p:cNvPr id="3" name="Content Placeholder 2">
            <a:extLst>
              <a:ext uri="{FF2B5EF4-FFF2-40B4-BE49-F238E27FC236}">
                <a16:creationId xmlns:a16="http://schemas.microsoft.com/office/drawing/2014/main" id="{EF027C73-CA00-F292-BB90-9231905122E5}"/>
              </a:ext>
            </a:extLst>
          </p:cNvPr>
          <p:cNvSpPr>
            <a:spLocks noGrp="1"/>
          </p:cNvSpPr>
          <p:nvPr>
            <p:ph idx="1"/>
          </p:nvPr>
        </p:nvSpPr>
        <p:spPr/>
        <p:txBody>
          <a:bodyPr/>
          <a:lstStyle/>
          <a:p>
            <a:pPr marL="0" indent="0">
              <a:buNone/>
            </a:pPr>
            <a:r>
              <a:rPr lang="en-GB" sz="1200" noProof="0" dirty="0">
                <a:solidFill>
                  <a:srgbClr val="0070C0"/>
                </a:solidFill>
                <a:latin typeface="Consolas" panose="020B0609020204030204" pitchFamily="49" charset="0"/>
                <a:cs typeface="Consolas" panose="020B0609020204030204" pitchFamily="49" charset="0"/>
              </a:rPr>
              <a:t>[</a:t>
            </a:r>
            <a:r>
              <a:rPr lang="en-GB" sz="1200" u="sng" noProof="0" dirty="0">
                <a:solidFill>
                  <a:srgbClr val="0070C0"/>
                </a:solidFill>
                <a:latin typeface="Consolas" panose="020B0609020204030204" pitchFamily="49" charset="0"/>
                <a:cs typeface="Consolas" panose="020B0609020204030204" pitchFamily="49" charset="0"/>
              </a:rPr>
              <a:t>elabadmin@n21-lnx ~]$</a:t>
            </a:r>
            <a:r>
              <a:rPr lang="en-GB" sz="1200" noProof="0" dirty="0">
                <a:solidFill>
                  <a:srgbClr val="0070C0"/>
                </a:solidFill>
                <a:latin typeface="Consolas" panose="020B0609020204030204" pitchFamily="49" charset="0"/>
                <a:cs typeface="Consolas" panose="020B0609020204030204" pitchFamily="49" charset="0"/>
              </a:rPr>
              <a:t> </a:t>
            </a:r>
            <a:r>
              <a:rPr lang="en-GB" sz="1200" b="1" noProof="0" dirty="0">
                <a:solidFill>
                  <a:srgbClr val="0070C0"/>
                </a:solidFill>
                <a:latin typeface="Consolas" panose="020B0609020204030204" pitchFamily="49" charset="0"/>
                <a:cs typeface="Consolas" panose="020B0609020204030204" pitchFamily="49" charset="0"/>
              </a:rPr>
              <a:t>docker build --tag </a:t>
            </a:r>
            <a:r>
              <a:rPr lang="en-GB" sz="1200" b="1" noProof="0" dirty="0" err="1">
                <a:solidFill>
                  <a:srgbClr val="0070C0"/>
                </a:solidFill>
                <a:latin typeface="Consolas" panose="020B0609020204030204" pitchFamily="49" charset="0"/>
                <a:cs typeface="Consolas" panose="020B0609020204030204" pitchFamily="49" charset="0"/>
              </a:rPr>
              <a:t>steelscript:latest</a:t>
            </a:r>
            <a:r>
              <a:rPr lang="en-GB" sz="1200" b="1" noProof="0" dirty="0">
                <a:solidFill>
                  <a:srgbClr val="0070C0"/>
                </a:solidFill>
                <a:latin typeface="Consolas" panose="020B0609020204030204" pitchFamily="49" charset="0"/>
                <a:cs typeface="Consolas" panose="020B0609020204030204" pitchFamily="49" charset="0"/>
              </a:rPr>
              <a:t> https://</a:t>
            </a:r>
            <a:r>
              <a:rPr lang="en-GB" sz="1200" b="1" noProof="0" dirty="0" err="1">
                <a:solidFill>
                  <a:srgbClr val="0070C0"/>
                </a:solidFill>
                <a:latin typeface="Consolas" panose="020B0609020204030204" pitchFamily="49" charset="0"/>
                <a:cs typeface="Consolas" panose="020B0609020204030204" pitchFamily="49" charset="0"/>
              </a:rPr>
              <a:t>github.com</a:t>
            </a:r>
            <a:r>
              <a:rPr lang="en-GB" sz="1200" b="1" noProof="0" dirty="0">
                <a:solidFill>
                  <a:srgbClr val="0070C0"/>
                </a:solidFill>
                <a:latin typeface="Consolas" panose="020B0609020204030204" pitchFamily="49" charset="0"/>
                <a:cs typeface="Consolas" panose="020B0609020204030204" pitchFamily="49" charset="0"/>
              </a:rPr>
              <a:t>/riverbed/</a:t>
            </a:r>
            <a:r>
              <a:rPr lang="en-GB" sz="1200" b="1" noProof="0" dirty="0" err="1">
                <a:solidFill>
                  <a:srgbClr val="0070C0"/>
                </a:solidFill>
                <a:latin typeface="Consolas" panose="020B0609020204030204" pitchFamily="49" charset="0"/>
                <a:cs typeface="Consolas" panose="020B0609020204030204" pitchFamily="49" charset="0"/>
              </a:rPr>
              <a:t>steelscript.git</a:t>
            </a:r>
            <a:endParaRPr lang="en-GB" sz="1200" b="1" noProof="0" dirty="0">
              <a:solidFill>
                <a:srgbClr val="0070C0"/>
              </a:solidFill>
              <a:latin typeface="Consolas" panose="020B0609020204030204" pitchFamily="49" charset="0"/>
              <a:cs typeface="Consolas" panose="020B0609020204030204" pitchFamily="49" charset="0"/>
            </a:endParaRPr>
          </a:p>
          <a:p>
            <a:pPr marL="0" indent="0">
              <a:buNone/>
            </a:pPr>
            <a:r>
              <a:rPr lang="en-GB" sz="1000" noProof="0" dirty="0">
                <a:solidFill>
                  <a:srgbClr val="00B050"/>
                </a:solidFill>
                <a:latin typeface="Consolas" panose="020B0609020204030204" pitchFamily="49" charset="0"/>
                <a:cs typeface="Consolas" panose="020B0609020204030204" pitchFamily="49" charset="0"/>
              </a:rPr>
              <a:t>[...may take a while as it downloads all the container data and prepares it...]</a:t>
            </a:r>
          </a:p>
          <a:p>
            <a:pPr marL="0" indent="0">
              <a:buNone/>
            </a:pPr>
            <a:r>
              <a:rPr lang="en-GB" sz="1200" u="sng" noProof="0" dirty="0">
                <a:solidFill>
                  <a:srgbClr val="0070C0"/>
                </a:solidFill>
                <a:latin typeface="Consolas" panose="020B0609020204030204" pitchFamily="49" charset="0"/>
                <a:cs typeface="Consolas" panose="020B0609020204030204" pitchFamily="49" charset="0"/>
              </a:rPr>
              <a:t>[elabadmin@n21-lnx ~]$</a:t>
            </a:r>
            <a:r>
              <a:rPr lang="en-GB" sz="1200" noProof="0" dirty="0">
                <a:solidFill>
                  <a:srgbClr val="0070C0"/>
                </a:solidFill>
                <a:latin typeface="Consolas" panose="020B0609020204030204" pitchFamily="49" charset="0"/>
                <a:cs typeface="Consolas" panose="020B0609020204030204" pitchFamily="49" charset="0"/>
              </a:rPr>
              <a:t> </a:t>
            </a:r>
            <a:r>
              <a:rPr lang="en-GB" sz="1200" b="1" noProof="0" dirty="0">
                <a:solidFill>
                  <a:srgbClr val="0070C0"/>
                </a:solidFill>
                <a:latin typeface="Consolas" panose="020B0609020204030204" pitchFamily="49" charset="0"/>
                <a:cs typeface="Consolas" panose="020B0609020204030204" pitchFamily="49" charset="0"/>
              </a:rPr>
              <a:t>docker run -it </a:t>
            </a:r>
            <a:r>
              <a:rPr lang="en-GB" sz="1200" b="1" noProof="0" dirty="0" err="1">
                <a:solidFill>
                  <a:srgbClr val="0070C0"/>
                </a:solidFill>
                <a:latin typeface="Consolas" panose="020B0609020204030204" pitchFamily="49" charset="0"/>
                <a:cs typeface="Consolas" panose="020B0609020204030204" pitchFamily="49" charset="0"/>
              </a:rPr>
              <a:t>steelscript:latest</a:t>
            </a:r>
            <a:r>
              <a:rPr lang="en-GB" sz="1200" b="1" noProof="0" dirty="0">
                <a:solidFill>
                  <a:srgbClr val="0070C0"/>
                </a:solidFill>
                <a:latin typeface="Consolas" panose="020B0609020204030204" pitchFamily="49" charset="0"/>
                <a:cs typeface="Consolas" panose="020B0609020204030204" pitchFamily="49" charset="0"/>
              </a:rPr>
              <a:t> /bin/bash</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cd examples/</a:t>
            </a:r>
            <a:r>
              <a:rPr lang="en-GB" sz="1200" b="1" noProof="0" dirty="0" err="1">
                <a:solidFill>
                  <a:schemeClr val="accent2"/>
                </a:solidFill>
                <a:latin typeface="Consolas" panose="020B0609020204030204" pitchFamily="49" charset="0"/>
                <a:cs typeface="Consolas" panose="020B0609020204030204" pitchFamily="49" charset="0"/>
              </a:rPr>
              <a:t>steelscript-netprofiler</a:t>
            </a:r>
            <a:r>
              <a:rPr lang="en-GB" sz="1200" b="1" noProof="0" dirty="0">
                <a:solidFill>
                  <a:schemeClr val="accent2"/>
                </a:solidFill>
                <a:latin typeface="Consolas" panose="020B0609020204030204" pitchFamily="49" charset="0"/>
                <a:cs typeface="Consolas" panose="020B0609020204030204" pitchFamily="49" charset="0"/>
              </a:rPr>
              <a:t>/</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ls</a:t>
            </a:r>
          </a:p>
          <a:p>
            <a:pPr marL="0" indent="0">
              <a:buNone/>
            </a:pPr>
            <a:r>
              <a:rPr lang="en-GB" sz="1000" noProof="0" dirty="0" err="1">
                <a:solidFill>
                  <a:srgbClr val="00B050"/>
                </a:solidFill>
                <a:latin typeface="Consolas" panose="020B0609020204030204" pitchFamily="49" charset="0"/>
                <a:cs typeface="Consolas" panose="020B0609020204030204" pitchFamily="49" charset="0"/>
              </a:rPr>
              <a:t>alerter.py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identity_report.py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percentile.py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timeseries.py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traffic_flowlist.py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traffic_timeseries.py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wan_report.py</a:t>
            </a:r>
            <a:endParaRPr lang="en-GB" sz="1000" noProof="0" dirty="0">
              <a:solidFill>
                <a:srgbClr val="00B050"/>
              </a:solidFill>
              <a:latin typeface="Consolas" panose="020B0609020204030204" pitchFamily="49" charset="0"/>
              <a:cs typeface="Consolas" panose="020B0609020204030204" pitchFamily="49" charset="0"/>
            </a:endParaRPr>
          </a:p>
          <a:p>
            <a:pPr marL="0" indent="0">
              <a:buNone/>
            </a:pPr>
            <a:r>
              <a:rPr lang="en-GB" sz="1000" noProof="0" dirty="0" err="1">
                <a:solidFill>
                  <a:srgbClr val="00B050"/>
                </a:solidFill>
                <a:latin typeface="Consolas" panose="020B0609020204030204" pitchFamily="49" charset="0"/>
                <a:cs typeface="Consolas" panose="020B0609020204030204" pitchFamily="49" charset="0"/>
              </a:rPr>
              <a:t>devices.py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import_hostgroups.py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service_byloc.py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top_ports.py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traffic_host_timeseries.py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traffic_to_hostgroup.py</a:t>
            </a:r>
            <a:endParaRPr lang="en-GB" sz="1000" noProof="0" dirty="0">
              <a:solidFill>
                <a:srgbClr val="00B050"/>
              </a:solidFill>
              <a:latin typeface="Consolas" panose="020B0609020204030204" pitchFamily="49" charset="0"/>
              <a:cs typeface="Consolas" panose="020B0609020204030204" pitchFamily="49" charset="0"/>
            </a:endParaRPr>
          </a:p>
          <a:p>
            <a:pPr marL="0" indent="0">
              <a:buNone/>
            </a:pPr>
            <a:r>
              <a:rPr lang="en-GB" sz="1000" noProof="0" dirty="0" err="1">
                <a:solidFill>
                  <a:srgbClr val="00B050"/>
                </a:solidFill>
                <a:latin typeface="Consolas" panose="020B0609020204030204" pitchFamily="49" charset="0"/>
                <a:cs typeface="Consolas" panose="020B0609020204030204" pitchFamily="49" charset="0"/>
              </a:rPr>
              <a:t>flowlist.py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myreport.py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template_report.py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top_ports_time.py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traffic_summary.py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versions.py</a:t>
            </a:r>
            <a:endParaRPr lang="en-GB" sz="1000" noProof="0" dirty="0">
              <a:solidFill>
                <a:srgbClr val="00B050"/>
              </a:solidFill>
              <a:latin typeface="Consolas" panose="020B0609020204030204" pitchFamily="49" charset="0"/>
              <a:cs typeface="Consolas" panose="020B0609020204030204" pitchFamily="49" charset="0"/>
            </a:endParaRP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export RIVERBED_NETPROFILER_HOST=n31-prf</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export RIVERBED_NETPROFILER_USERNAME=admin</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export RIVERBED_NETPROFILER_PASSWORD=password</a:t>
            </a:r>
          </a:p>
          <a:p>
            <a:pPr marL="0" indent="0">
              <a:buNone/>
            </a:pPr>
            <a:r>
              <a:rPr lang="en-GB" sz="1200" noProof="0" dirty="0">
                <a:solidFill>
                  <a:schemeClr val="accent2"/>
                </a:solidFill>
                <a:latin typeface="Consolas" panose="020B0609020204030204" pitchFamily="49" charset="0"/>
                <a:cs typeface="Consolas" panose="020B0609020204030204" pitchFamily="49" charset="0"/>
              </a:rPr>
              <a:t>root@5bdc5148c6b0:/</a:t>
            </a:r>
            <a:r>
              <a:rPr lang="en-GB" sz="1200" noProof="0" dirty="0" err="1">
                <a:solidFill>
                  <a:schemeClr val="accent2"/>
                </a:solidFill>
                <a:latin typeface="Consolas" panose="020B0609020204030204" pitchFamily="49" charset="0"/>
                <a:cs typeface="Consolas" panose="020B0609020204030204" pitchFamily="49" charset="0"/>
              </a:rPr>
              <a:t>steelscript</a:t>
            </a:r>
            <a:r>
              <a:rPr lang="en-GB" sz="1200" noProof="0" dirty="0">
                <a:solidFill>
                  <a:schemeClr val="accent2"/>
                </a:solidFill>
                <a:latin typeface="Consolas" panose="020B0609020204030204" pitchFamily="49" charset="0"/>
                <a:cs typeface="Consolas" panose="020B0609020204030204" pitchFamily="49" charset="0"/>
              </a:rPr>
              <a:t>/workspace/examples/</a:t>
            </a:r>
            <a:r>
              <a:rPr lang="en-GB" sz="1200" noProof="0" dirty="0" err="1">
                <a:solidFill>
                  <a:schemeClr val="accent2"/>
                </a:solidFill>
                <a:latin typeface="Consolas" panose="020B0609020204030204" pitchFamily="49" charset="0"/>
                <a:cs typeface="Consolas" panose="020B0609020204030204" pitchFamily="49" charset="0"/>
              </a:rPr>
              <a:t>steelscript-netprofiler</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python </a:t>
            </a:r>
            <a:r>
              <a:rPr lang="en-GB" sz="1200" b="1" noProof="0" dirty="0" err="1">
                <a:solidFill>
                  <a:schemeClr val="accent2"/>
                </a:solidFill>
                <a:latin typeface="Consolas" panose="020B0609020204030204" pitchFamily="49" charset="0"/>
                <a:cs typeface="Consolas" panose="020B0609020204030204" pitchFamily="49" charset="0"/>
              </a:rPr>
              <a:t>versions.py</a:t>
            </a:r>
            <a:r>
              <a:rPr lang="en-GB" sz="1200" b="1" noProof="0" dirty="0">
                <a:solidFill>
                  <a:schemeClr val="accent2"/>
                </a:solidFill>
                <a:latin typeface="Consolas" panose="020B0609020204030204" pitchFamily="49" charset="0"/>
                <a:cs typeface="Consolas" panose="020B0609020204030204" pitchFamily="49" charset="0"/>
              </a:rPr>
              <a:t> </a:t>
            </a:r>
          </a:p>
          <a:p>
            <a:pPr marL="0" indent="0">
              <a:buNone/>
            </a:pPr>
            <a:r>
              <a:rPr lang="en-GB" sz="1000" noProof="0" dirty="0">
                <a:solidFill>
                  <a:srgbClr val="00B050"/>
                </a:solidFill>
                <a:latin typeface="Consolas" panose="020B0609020204030204" pitchFamily="49" charset="0"/>
                <a:cs typeface="Consolas" panose="020B0609020204030204" pitchFamily="49" charset="0"/>
              </a:rPr>
              <a:t>NetProfiler version: 10.27.2 (release 35)</a:t>
            </a:r>
          </a:p>
          <a:p>
            <a:pPr marL="0" indent="0">
              <a:buNone/>
            </a:pPr>
            <a:r>
              <a:rPr lang="en-GB" sz="1000" noProof="0" dirty="0">
                <a:solidFill>
                  <a:srgbClr val="00B050"/>
                </a:solidFill>
                <a:latin typeface="Consolas" panose="020B0609020204030204" pitchFamily="49" charset="0"/>
                <a:cs typeface="Consolas" panose="020B0609020204030204" pitchFamily="49" charset="0"/>
              </a:rPr>
              <a:t>Supported API versions: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1.2&gt;,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1.16&gt;,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1.14&gt;,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1.8&gt;,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1.7&gt;,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1.9&gt;,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1.3&gt;,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1.13&gt;,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1.6&gt;,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1.4&gt;,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1.10&gt;,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1.0&gt;,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1.17&gt;,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1.11&gt;,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1.15&gt;,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1.12&gt;,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1.5&gt;]</a:t>
            </a:r>
          </a:p>
          <a:p>
            <a:pPr marL="0" indent="0">
              <a:buNone/>
            </a:pPr>
            <a:r>
              <a:rPr lang="en-GB" sz="1000" noProof="0" dirty="0">
                <a:solidFill>
                  <a:srgbClr val="00B050"/>
                </a:solidFill>
                <a:latin typeface="Consolas" panose="020B0609020204030204" pitchFamily="49" charset="0"/>
                <a:cs typeface="Consolas" panose="020B0609020204030204" pitchFamily="49" charset="0"/>
              </a:rPr>
              <a:t>Services API </a:t>
            </a:r>
            <a:r>
              <a:rPr lang="en-GB" sz="1000" noProof="0" dirty="0" err="1">
                <a:solidFill>
                  <a:srgbClr val="00B050"/>
                </a:solidFill>
                <a:latin typeface="Consolas" panose="020B0609020204030204" pitchFamily="49" charset="0"/>
                <a:cs typeface="Consolas" panose="020B0609020204030204" pitchFamily="49" charset="0"/>
              </a:rPr>
              <a:t>url</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api</a:t>
            </a:r>
            <a:r>
              <a:rPr lang="en-GB" sz="1000" noProof="0" dirty="0">
                <a:solidFill>
                  <a:srgbClr val="00B050"/>
                </a:solidFill>
                <a:latin typeface="Consolas" panose="020B0609020204030204" pitchFamily="49" charset="0"/>
                <a:cs typeface="Consolas" panose="020B0609020204030204" pitchFamily="49" charset="0"/>
              </a:rPr>
              <a:t>/common/1.1/services</a:t>
            </a:r>
          </a:p>
          <a:p>
            <a:pPr marL="0" indent="0">
              <a:buNone/>
            </a:pPr>
            <a:r>
              <a:rPr lang="en-GB" sz="1000" u="sng" noProof="0" dirty="0">
                <a:solidFill>
                  <a:srgbClr val="0070C0"/>
                </a:solidFill>
                <a:latin typeface="Consolas" panose="020B0609020204030204" pitchFamily="49" charset="0"/>
                <a:cs typeface="Consolas" panose="020B0609020204030204" pitchFamily="49" charset="0"/>
              </a:rPr>
              <a:t>[elabadmin@n21-lnx ~]$</a:t>
            </a:r>
            <a:r>
              <a:rPr lang="en-GB" sz="1000" noProof="0" dirty="0">
                <a:solidFill>
                  <a:srgbClr val="0070C0"/>
                </a:solidFill>
                <a:latin typeface="Consolas" panose="020B0609020204030204" pitchFamily="49" charset="0"/>
                <a:cs typeface="Consolas" panose="020B0609020204030204" pitchFamily="49" charset="0"/>
              </a:rPr>
              <a:t> </a:t>
            </a:r>
            <a:r>
              <a:rPr lang="en-GB" sz="1200" b="1" dirty="0">
                <a:solidFill>
                  <a:srgbClr val="0070C0"/>
                </a:solidFill>
                <a:latin typeface="Consolas" panose="020B0609020204030204" pitchFamily="49" charset="0"/>
                <a:cs typeface="Consolas" panose="020B0609020204030204" pitchFamily="49" charset="0"/>
              </a:rPr>
              <a:t>docker start –attach –interactive 5bdc5148c6b0    # re-use existing container -&gt; persistence</a:t>
            </a:r>
          </a:p>
        </p:txBody>
      </p:sp>
      <p:sp>
        <p:nvSpPr>
          <p:cNvPr id="4" name="Footer Placeholder 3">
            <a:extLst>
              <a:ext uri="{FF2B5EF4-FFF2-40B4-BE49-F238E27FC236}">
                <a16:creationId xmlns:a16="http://schemas.microsoft.com/office/drawing/2014/main" id="{A4F74AFB-A1DC-C177-7508-77E05068F10F}"/>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9CBE7D05-B41A-0835-E6BF-D2DFDB42074D}"/>
              </a:ext>
            </a:extLst>
          </p:cNvPr>
          <p:cNvSpPr>
            <a:spLocks noGrp="1"/>
          </p:cNvSpPr>
          <p:nvPr>
            <p:ph type="sldNum" sz="quarter" idx="12"/>
          </p:nvPr>
        </p:nvSpPr>
        <p:spPr/>
        <p:txBody>
          <a:bodyPr/>
          <a:lstStyle/>
          <a:p>
            <a:fld id="{81A4AD39-4593-9E43-87B7-1A704B19E34A}" type="slidenum">
              <a:rPr lang="en-US" smtClean="0"/>
              <a:pPr/>
              <a:t>25</a:t>
            </a:fld>
            <a:endParaRPr lang="en-US" dirty="0"/>
          </a:p>
        </p:txBody>
      </p:sp>
    </p:spTree>
    <p:extLst>
      <p:ext uri="{BB962C8B-B14F-4D97-AF65-F5344CB8AC3E}">
        <p14:creationId xmlns:p14="http://schemas.microsoft.com/office/powerpoint/2010/main" val="303887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SteelScript SDK</a:t>
            </a:r>
          </a:p>
        </p:txBody>
      </p:sp>
      <p:sp>
        <p:nvSpPr>
          <p:cNvPr id="3" name="Content Placeholder 2"/>
          <p:cNvSpPr>
            <a:spLocks noGrp="1"/>
          </p:cNvSpPr>
          <p:nvPr>
            <p:ph idx="1"/>
          </p:nvPr>
        </p:nvSpPr>
        <p:spPr/>
        <p:txBody>
          <a:bodyPr/>
          <a:lstStyle/>
          <a:p>
            <a:r>
              <a:rPr lang="en-US" dirty="0"/>
              <a:t>Python libraries that wrap Riverbed REST APIs for easier use </a:t>
            </a:r>
          </a:p>
          <a:p>
            <a:r>
              <a:rPr lang="en-US" dirty="0"/>
              <a:t>Open-source project, maintained by a community</a:t>
            </a:r>
          </a:p>
          <a:p>
            <a:r>
              <a:rPr lang="en-US" dirty="0"/>
              <a:t>Documentation: </a:t>
            </a:r>
            <a:endParaRPr lang="en-GB" dirty="0"/>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hlinkClick r:id="rId2"/>
              </a:rPr>
              <a:t>https://steelscript.readthedocs.io/en/latest/</a:t>
            </a:r>
            <a:endParaRPr lang="en-US" dirty="0"/>
          </a:p>
          <a:p>
            <a:pPr marL="0" indent="0">
              <a:buNone/>
            </a:pPr>
            <a:endParaRPr lang="en-US" dirty="0"/>
          </a:p>
          <a:p>
            <a:pPr marL="0" indent="0">
              <a:buNone/>
            </a:pPr>
            <a:r>
              <a:rPr lang="en-US" sz="2400" dirty="0">
                <a:latin typeface="Consolas" panose="020B0609020204030204" pitchFamily="49" charset="0"/>
                <a:cs typeface="Consolas" panose="020B0609020204030204" pitchFamily="49" charset="0"/>
              </a:rPr>
              <a:t>$ steel install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steel about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422" y="2345635"/>
            <a:ext cx="3721616" cy="3711823"/>
          </a:xfrm>
          <a:prstGeom prst="rect">
            <a:avLst/>
          </a:prstGeom>
        </p:spPr>
      </p:pic>
    </p:spTree>
    <p:extLst>
      <p:ext uri="{BB962C8B-B14F-4D97-AF65-F5344CB8AC3E}">
        <p14:creationId xmlns:p14="http://schemas.microsoft.com/office/powerpoint/2010/main" val="136822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SteelScript</a:t>
            </a:r>
            <a:r>
              <a:rPr lang="en-US" dirty="0"/>
              <a:t> Common Libraries</a:t>
            </a:r>
          </a:p>
        </p:txBody>
      </p:sp>
      <p:sp>
        <p:nvSpPr>
          <p:cNvPr id="3" name="Content Placeholder 2"/>
          <p:cNvSpPr>
            <a:spLocks noGrp="1"/>
          </p:cNvSpPr>
          <p:nvPr>
            <p:ph idx="1"/>
          </p:nvPr>
        </p:nvSpPr>
        <p:spPr/>
        <p:txBody>
          <a:bodyPr/>
          <a:lstStyle/>
          <a:p>
            <a:r>
              <a:rPr lang="en-US" dirty="0"/>
              <a:t>Apply to all supported platforms (NetProfiler, Flow Gateway, AppResponse)</a:t>
            </a:r>
          </a:p>
          <a:p>
            <a:r>
              <a:rPr lang="en-US" dirty="0"/>
              <a:t>Provide a set of common capabilities across the platform including </a:t>
            </a:r>
          </a:p>
          <a:p>
            <a:pPr lvl="1"/>
            <a:r>
              <a:rPr lang="en-US" dirty="0"/>
              <a:t>The Connection class</a:t>
            </a:r>
          </a:p>
          <a:p>
            <a:pPr lvl="1"/>
            <a:r>
              <a:rPr lang="en-US" dirty="0"/>
              <a:t>Logging</a:t>
            </a:r>
          </a:p>
          <a:p>
            <a:pPr lvl="1"/>
            <a:r>
              <a:rPr lang="en-US" dirty="0"/>
              <a:t>Time utilities</a:t>
            </a:r>
          </a:p>
          <a:p>
            <a:pPr lvl="1"/>
            <a:endParaRPr lang="en-US" dirty="0"/>
          </a:p>
        </p:txBody>
      </p:sp>
    </p:spTree>
    <p:extLst>
      <p:ext uri="{BB962C8B-B14F-4D97-AF65-F5344CB8AC3E}">
        <p14:creationId xmlns:p14="http://schemas.microsoft.com/office/powerpoint/2010/main" val="320749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Connection Class</a:t>
            </a:r>
          </a:p>
        </p:txBody>
      </p:sp>
      <p:sp>
        <p:nvSpPr>
          <p:cNvPr id="3" name="Content Placeholder 2"/>
          <p:cNvSpPr>
            <a:spLocks noGrp="1"/>
          </p:cNvSpPr>
          <p:nvPr>
            <p:ph idx="1"/>
          </p:nvPr>
        </p:nvSpPr>
        <p:spPr/>
        <p:txBody>
          <a:bodyPr/>
          <a:lstStyle/>
          <a:p>
            <a:r>
              <a:rPr lang="en-US" dirty="0"/>
              <a:t>Found in </a:t>
            </a:r>
            <a:r>
              <a:rPr lang="en-US" u="sng" dirty="0" err="1"/>
              <a:t>steelscript.common.connection</a:t>
            </a:r>
            <a:endParaRPr lang="en-US" u="sng" dirty="0"/>
          </a:p>
          <a:p>
            <a:r>
              <a:rPr lang="en-US" dirty="0"/>
              <a:t>Used as foundation class for all connections in </a:t>
            </a:r>
            <a:r>
              <a:rPr lang="en-US" dirty="0" err="1"/>
              <a:t>SteelScript</a:t>
            </a:r>
            <a:r>
              <a:rPr lang="en-US" dirty="0"/>
              <a:t> SDK</a:t>
            </a:r>
          </a:p>
          <a:p>
            <a:r>
              <a:rPr lang="en-US" dirty="0"/>
              <a:t>Key features</a:t>
            </a:r>
          </a:p>
          <a:p>
            <a:pPr lvl="1"/>
            <a:r>
              <a:rPr lang="en-US" dirty="0"/>
              <a:t>Logging facilities</a:t>
            </a:r>
          </a:p>
          <a:p>
            <a:pPr lvl="1"/>
            <a:r>
              <a:rPr lang="en-US" dirty="0"/>
              <a:t>Error handling and connection retries</a:t>
            </a:r>
          </a:p>
          <a:p>
            <a:pPr lvl="1"/>
            <a:r>
              <a:rPr lang="en-US" dirty="0"/>
              <a:t>Authentication mechanisms (Basic, Cookie, OAUTH2)</a:t>
            </a:r>
          </a:p>
          <a:p>
            <a:pPr lvl="1"/>
            <a:r>
              <a:rPr lang="en-US" dirty="0"/>
              <a:t>Native JSON support </a:t>
            </a:r>
          </a:p>
        </p:txBody>
      </p:sp>
    </p:spTree>
    <p:extLst>
      <p:ext uri="{BB962C8B-B14F-4D97-AF65-F5344CB8AC3E}">
        <p14:creationId xmlns:p14="http://schemas.microsoft.com/office/powerpoint/2010/main" val="1196414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Common Connections Class (cont.)</a:t>
            </a:r>
          </a:p>
        </p:txBody>
      </p:sp>
      <p:sp>
        <p:nvSpPr>
          <p:cNvPr id="4" name="Rectangle 2"/>
          <p:cNvSpPr>
            <a:spLocks noGrp="1" noChangeArrowheads="1"/>
          </p:cNvSpPr>
          <p:nvPr>
            <p:ph idx="1"/>
          </p:nvPr>
        </p:nvSpPr>
        <p:spPr bwMode="auto">
          <a:xfrm>
            <a:off x="2324746" y="1560154"/>
            <a:ext cx="8772040" cy="5047536"/>
          </a:xfrm>
          <a:prstGeom prst="rect">
            <a:avLst/>
          </a:prstGeom>
          <a:noFill/>
          <a:ln>
            <a:noFill/>
          </a:ln>
          <a:effec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rgbClr val="008000"/>
                </a:solidFill>
                <a:effectLst/>
                <a:latin typeface="Consolas" panose="020B0609020204030204" pitchFamily="49" charset="0"/>
                <a:cs typeface="Consolas" panose="020B0609020204030204" pitchFamily="49" charset="0"/>
              </a:rPr>
              <a:t>from</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err="1">
                <a:ln>
                  <a:noFill/>
                </a:ln>
                <a:solidFill>
                  <a:srgbClr val="0000FF"/>
                </a:solidFill>
                <a:effectLst/>
                <a:latin typeface="Consolas" panose="020B0609020204030204" pitchFamily="49" charset="0"/>
                <a:cs typeface="Consolas" panose="020B0609020204030204" pitchFamily="49" charset="0"/>
              </a:rPr>
              <a:t>steelscript.common.connection</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008000"/>
                </a:solidFill>
                <a:effectLst/>
                <a:latin typeface="Consolas" panose="020B0609020204030204" pitchFamily="49" charset="0"/>
                <a:cs typeface="Consolas" panose="020B0609020204030204" pitchFamily="49" charset="0"/>
              </a:rPr>
              <a:t>import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Connection</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hostname</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'https://n31-prf'</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b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br>
            <a:r>
              <a:rPr kumimoji="0" lang="en-GB" sz="2000" i="0" u="none" strike="noStrike" cap="none" normalizeH="0" baseline="0" noProof="0" dirty="0" err="1">
                <a:ln>
                  <a:noFill/>
                </a:ln>
                <a:solidFill>
                  <a:schemeClr val="tx1"/>
                </a:solidFill>
                <a:effectLst/>
                <a:latin typeface="Consolas" panose="020B0609020204030204" pitchFamily="49" charset="0"/>
                <a:cs typeface="Consolas" panose="020B0609020204030204" pitchFamily="49" charset="0"/>
              </a:rPr>
              <a:t>url</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err="1">
                <a:ln>
                  <a:noFill/>
                </a:ln>
                <a:solidFill>
                  <a:srgbClr val="BA2121"/>
                </a:solidFill>
                <a:effectLst/>
                <a:latin typeface="Consolas" panose="020B0609020204030204" pitchFamily="49" charset="0"/>
                <a:cs typeface="Consolas" panose="020B0609020204030204" pitchFamily="49" charset="0"/>
              </a:rPr>
              <a:t>api</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/profiler/1.0/users'</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b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b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verify</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008000"/>
                </a:solidFill>
                <a:effectLst/>
                <a:latin typeface="Consolas" panose="020B0609020204030204" pitchFamily="49" charset="0"/>
                <a:cs typeface="Consolas" panose="020B0609020204030204" pitchFamily="49" charset="0"/>
              </a:rPr>
              <a:t>False</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b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b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auth</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'admin'</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'password'</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conn</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Connection</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hostname</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auth=auth</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verify=verify</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data</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err="1">
                <a:ln>
                  <a:noFill/>
                </a:ln>
                <a:solidFill>
                  <a:schemeClr val="tx1"/>
                </a:solidFill>
                <a:effectLst/>
                <a:latin typeface="Consolas" panose="020B0609020204030204" pitchFamily="49" charset="0"/>
                <a:cs typeface="Consolas" panose="020B0609020204030204" pitchFamily="49" charset="0"/>
              </a:rPr>
              <a:t>conn.json_request</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'GET'</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err="1">
                <a:ln>
                  <a:noFill/>
                </a:ln>
                <a:solidFill>
                  <a:schemeClr val="tx1"/>
                </a:solidFill>
                <a:effectLst/>
                <a:latin typeface="Consolas" panose="020B0609020204030204" pitchFamily="49" charset="0"/>
                <a:cs typeface="Consolas" panose="020B0609020204030204" pitchFamily="49" charset="0"/>
              </a:rPr>
              <a:t>url</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endParaRPr lang="en-GB"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data</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en-GB" sz="2000" noProof="0" dirty="0">
                <a:latin typeface="Consolas" panose="020B0609020204030204" pitchFamily="49" charset="0"/>
                <a:cs typeface="Consolas" panose="020B0609020204030204" pitchFamily="49" charset="0"/>
              </a:rPr>
              <a:t>…</a:t>
            </a:r>
            <a:endParaRPr kumimoji="0" lang="en-GB" sz="2000" b="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lvl="0" indent="0" eaLnBrk="0" fontAlgn="base" hangingPunct="0">
              <a:lnSpc>
                <a:spcPct val="100000"/>
              </a:lnSpc>
              <a:spcBef>
                <a:spcPct val="30000"/>
              </a:spcBef>
              <a:spcAft>
                <a:spcPct val="0"/>
              </a:spcAft>
              <a:buNone/>
            </a:pPr>
            <a:r>
              <a:rPr lang="en-GB" sz="2000" noProof="0" dirty="0" err="1">
                <a:latin typeface="Consolas" panose="020B0609020204030204" pitchFamily="49" charset="0"/>
                <a:cs typeface="Consolas" panose="020B0609020204030204" pitchFamily="49" charset="0"/>
              </a:rPr>
              <a:t>url</a:t>
            </a:r>
            <a:r>
              <a:rPr lang="en-GB" sz="2000" noProof="0" dirty="0">
                <a:latin typeface="Consolas" panose="020B0609020204030204" pitchFamily="49" charset="0"/>
                <a:cs typeface="Consolas" panose="020B0609020204030204" pitchFamily="49" charset="0"/>
              </a:rPr>
              <a:t> = '/</a:t>
            </a:r>
            <a:r>
              <a:rPr lang="en-GB" sz="2000" noProof="0" dirty="0" err="1">
                <a:latin typeface="Consolas" panose="020B0609020204030204" pitchFamily="49" charset="0"/>
                <a:cs typeface="Consolas" panose="020B0609020204030204" pitchFamily="49" charset="0"/>
              </a:rPr>
              <a:t>api</a:t>
            </a:r>
            <a:r>
              <a:rPr lang="en-GB" sz="2000" noProof="0" dirty="0">
                <a:latin typeface="Consolas" panose="020B0609020204030204" pitchFamily="49" charset="0"/>
                <a:cs typeface="Consolas" panose="020B0609020204030204" pitchFamily="49" charset="0"/>
              </a:rPr>
              <a:t>/profiler/1.0/devices' </a:t>
            </a:r>
          </a:p>
          <a:p>
            <a:pPr marL="0" lvl="0" indent="0" eaLnBrk="0" fontAlgn="base" hangingPunct="0">
              <a:lnSpc>
                <a:spcPct val="100000"/>
              </a:lnSpc>
              <a:spcBef>
                <a:spcPct val="30000"/>
              </a:spcBef>
              <a:spcAft>
                <a:spcPct val="0"/>
              </a:spcAft>
              <a:buNone/>
            </a:pPr>
            <a:r>
              <a:rPr lang="en-GB" sz="2000" noProof="0" dirty="0">
                <a:latin typeface="Consolas" panose="020B0609020204030204" pitchFamily="49" charset="0"/>
                <a:cs typeface="Consolas" panose="020B0609020204030204" pitchFamily="49" charset="0"/>
              </a:rPr>
              <a:t>data = </a:t>
            </a:r>
            <a:r>
              <a:rPr lang="en-GB" sz="2000" noProof="0" dirty="0" err="1">
                <a:latin typeface="Consolas" panose="020B0609020204030204" pitchFamily="49" charset="0"/>
                <a:cs typeface="Consolas" panose="020B0609020204030204" pitchFamily="49" charset="0"/>
              </a:rPr>
              <a:t>conn.json_request</a:t>
            </a:r>
            <a:r>
              <a:rPr lang="en-GB" sz="2000" noProof="0" dirty="0">
                <a:latin typeface="Consolas" panose="020B0609020204030204" pitchFamily="49" charset="0"/>
                <a:cs typeface="Consolas" panose="020B0609020204030204" pitchFamily="49" charset="0"/>
              </a:rPr>
              <a:t>('GET', </a:t>
            </a:r>
            <a:r>
              <a:rPr lang="en-GB" sz="2000" noProof="0" dirty="0" err="1">
                <a:latin typeface="Consolas" panose="020B0609020204030204" pitchFamily="49" charset="0"/>
                <a:cs typeface="Consolas" panose="020B0609020204030204" pitchFamily="49" charset="0"/>
              </a:rPr>
              <a:t>url</a:t>
            </a:r>
            <a:r>
              <a:rPr lang="en-GB" sz="2000" noProof="0" dirty="0">
                <a:latin typeface="Consolas" panose="020B0609020204030204" pitchFamily="49" charset="0"/>
                <a:cs typeface="Consolas" panose="020B0609020204030204" pitchFamily="49" charset="0"/>
              </a:rPr>
              <a:t>)</a:t>
            </a:r>
          </a:p>
          <a:p>
            <a:pPr marL="0" indent="0" eaLnBrk="0" fontAlgn="base" hangingPunct="0">
              <a:lnSpc>
                <a:spcPct val="100000"/>
              </a:lnSpc>
              <a:spcBef>
                <a:spcPct val="30000"/>
              </a:spcBef>
              <a:spcAft>
                <a:spcPct val="0"/>
              </a:spcAft>
              <a:buNone/>
            </a:pP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data</a:t>
            </a:r>
          </a:p>
          <a:p>
            <a:pPr marL="0" indent="0" eaLnBrk="0" fontAlgn="base" hangingPunct="0">
              <a:lnSpc>
                <a:spcPct val="100000"/>
              </a:lnSpc>
              <a:spcBef>
                <a:spcPct val="30000"/>
              </a:spcBef>
              <a:spcAft>
                <a:spcPct val="0"/>
              </a:spcAft>
              <a:buNone/>
            </a:pPr>
            <a:r>
              <a:rPr lang="en-GB" sz="2000" noProof="0" dirty="0">
                <a:latin typeface="Consolas" panose="020B0609020204030204" pitchFamily="49" charset="0"/>
                <a:cs typeface="Consolas" panose="020B0609020204030204" pitchFamily="49" charset="0"/>
              </a:rPr>
              <a:t>…</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p:txBody>
      </p:sp>
      <p:sp>
        <p:nvSpPr>
          <p:cNvPr id="5" name="Oval 4"/>
          <p:cNvSpPr/>
          <p:nvPr/>
        </p:nvSpPr>
        <p:spPr>
          <a:xfrm>
            <a:off x="774913" y="3655356"/>
            <a:ext cx="573436" cy="573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6" name="Oval 5"/>
          <p:cNvSpPr/>
          <p:nvPr/>
        </p:nvSpPr>
        <p:spPr>
          <a:xfrm>
            <a:off x="774913" y="5137182"/>
            <a:ext cx="573436" cy="6044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7" name="Left Brace 6"/>
          <p:cNvSpPr/>
          <p:nvPr/>
        </p:nvSpPr>
        <p:spPr>
          <a:xfrm>
            <a:off x="1952786" y="1560154"/>
            <a:ext cx="201478" cy="19130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49471" y="2255089"/>
            <a:ext cx="1024319" cy="523220"/>
          </a:xfrm>
          <a:prstGeom prst="rect">
            <a:avLst/>
          </a:prstGeom>
          <a:noFill/>
        </p:spPr>
        <p:txBody>
          <a:bodyPr wrap="none" rtlCol="0">
            <a:spAutoFit/>
          </a:bodyPr>
          <a:lstStyle/>
          <a:p>
            <a:r>
              <a:rPr lang="en-US" sz="2800" dirty="0"/>
              <a:t>Setup</a:t>
            </a:r>
          </a:p>
        </p:txBody>
      </p:sp>
    </p:spTree>
    <p:extLst>
      <p:ext uri="{BB962C8B-B14F-4D97-AF65-F5344CB8AC3E}">
        <p14:creationId xmlns:p14="http://schemas.microsoft.com/office/powerpoint/2010/main" val="234801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3A48-A158-4F29-34DE-D0A8BB8F4200}"/>
              </a:ext>
            </a:extLst>
          </p:cNvPr>
          <p:cNvSpPr>
            <a:spLocks noGrp="1"/>
          </p:cNvSpPr>
          <p:nvPr>
            <p:ph type="title"/>
          </p:nvPr>
        </p:nvSpPr>
        <p:spPr/>
        <p:txBody>
          <a:bodyPr/>
          <a:lstStyle/>
          <a:p>
            <a:r>
              <a:rPr lang="en-GB" noProof="0" dirty="0"/>
              <a:t>What are REST APIs?</a:t>
            </a:r>
            <a:endParaRPr lang="en-GB" dirty="0"/>
          </a:p>
        </p:txBody>
      </p:sp>
      <p:sp>
        <p:nvSpPr>
          <p:cNvPr id="3" name="Content Placeholder 2">
            <a:extLst>
              <a:ext uri="{FF2B5EF4-FFF2-40B4-BE49-F238E27FC236}">
                <a16:creationId xmlns:a16="http://schemas.microsoft.com/office/drawing/2014/main" id="{1CB5CD13-8D4D-4E29-87D1-5C2BE8D9B214}"/>
              </a:ext>
            </a:extLst>
          </p:cNvPr>
          <p:cNvSpPr>
            <a:spLocks noGrp="1"/>
          </p:cNvSpPr>
          <p:nvPr>
            <p:ph idx="1"/>
          </p:nvPr>
        </p:nvSpPr>
        <p:spPr/>
        <p:txBody>
          <a:bodyPr>
            <a:noAutofit/>
          </a:bodyPr>
          <a:lstStyle/>
          <a:p>
            <a:r>
              <a:rPr lang="en-GB" sz="2000" dirty="0"/>
              <a:t>A RESTful API (</a:t>
            </a:r>
            <a:r>
              <a:rPr lang="en-GB" sz="2000" dirty="0" err="1"/>
              <a:t>REpresentational</a:t>
            </a:r>
            <a:r>
              <a:rPr lang="en-GB" sz="2000" dirty="0"/>
              <a:t> State Transfer) is an architecture for networked applications</a:t>
            </a:r>
          </a:p>
          <a:p>
            <a:r>
              <a:rPr lang="en-GB" sz="2000" dirty="0"/>
              <a:t>Uses a stateless, client-server, cacheable communications protocol on top of HTTP</a:t>
            </a:r>
          </a:p>
          <a:p>
            <a:r>
              <a:rPr lang="en-GB" sz="2000" dirty="0"/>
              <a:t>Key principles of RESTful APIs include:</a:t>
            </a:r>
          </a:p>
          <a:p>
            <a:pPr marL="914400" lvl="1" indent="-457200">
              <a:buFont typeface="+mj-lt"/>
              <a:buAutoNum type="arabicPeriod"/>
            </a:pPr>
            <a:r>
              <a:rPr lang="en-GB" sz="1600" b="1" dirty="0"/>
              <a:t>Statelessness</a:t>
            </a:r>
            <a:r>
              <a:rPr lang="en-GB" sz="1600" dirty="0"/>
              <a:t>: Each request from a client to a server must contain all the information needed to understand and process the request. The server does not store any client context between requests.</a:t>
            </a:r>
          </a:p>
          <a:p>
            <a:pPr marL="914400" lvl="1" indent="-457200">
              <a:buFont typeface="+mj-lt"/>
              <a:buAutoNum type="arabicPeriod"/>
            </a:pPr>
            <a:r>
              <a:rPr lang="en-GB" sz="1600" b="1" dirty="0"/>
              <a:t>Client-Server Architecture</a:t>
            </a:r>
            <a:r>
              <a:rPr lang="en-GB" sz="1600" dirty="0"/>
              <a:t>: The client and server are separate entities that communicate over a network. </a:t>
            </a:r>
          </a:p>
          <a:p>
            <a:pPr marL="914400" lvl="1" indent="-457200">
              <a:buFont typeface="+mj-lt"/>
              <a:buAutoNum type="arabicPeriod"/>
            </a:pPr>
            <a:r>
              <a:rPr lang="en-GB" sz="1600" b="1" dirty="0"/>
              <a:t>Resource-Based</a:t>
            </a:r>
            <a:r>
              <a:rPr lang="en-GB" sz="1600" dirty="0"/>
              <a:t>: Resources (e.g., data entities) are identified by URLs (Uniform Resource Locators).</a:t>
            </a:r>
          </a:p>
          <a:p>
            <a:pPr marL="914400" lvl="1" indent="-457200">
              <a:buFont typeface="+mj-lt"/>
              <a:buAutoNum type="arabicPeriod"/>
            </a:pPr>
            <a:r>
              <a:rPr lang="en-GB" sz="1600" b="1" dirty="0"/>
              <a:t>Uniform Interface</a:t>
            </a:r>
            <a:r>
              <a:rPr lang="en-GB" sz="1600" dirty="0"/>
              <a:t>: The API should have a consistent and uniform interface, typically using standard HTTP methods (GET, POST, PUT, DELETE) to perform CRUD (Create, Read, Update, Delete) operations on resources.</a:t>
            </a:r>
          </a:p>
          <a:p>
            <a:pPr marL="914400" lvl="1" indent="-457200">
              <a:buFont typeface="+mj-lt"/>
              <a:buAutoNum type="arabicPeriod"/>
            </a:pPr>
            <a:r>
              <a:rPr lang="en-GB" sz="1600" b="1" dirty="0"/>
              <a:t>Representation</a:t>
            </a:r>
            <a:r>
              <a:rPr lang="en-GB" sz="1600" dirty="0"/>
              <a:t>: Resources can have multiple representations (e.g., JSON, XML). The client and server negotiate the representation format via HTTP headers.</a:t>
            </a:r>
          </a:p>
          <a:p>
            <a:pPr marL="914400" lvl="1" indent="-457200">
              <a:buFont typeface="+mj-lt"/>
              <a:buAutoNum type="arabicPeriod"/>
            </a:pPr>
            <a:r>
              <a:rPr lang="en-GB" sz="1600" b="1" dirty="0"/>
              <a:t>Cacheable</a:t>
            </a:r>
            <a:r>
              <a:rPr lang="en-GB" sz="1600" dirty="0"/>
              <a:t>: Responses from the server can be cached by the client to improve performance. The server can indicate whether a response is cacheable and for how long.</a:t>
            </a:r>
          </a:p>
        </p:txBody>
      </p:sp>
      <p:sp>
        <p:nvSpPr>
          <p:cNvPr id="4" name="Footer Placeholder 3">
            <a:extLst>
              <a:ext uri="{FF2B5EF4-FFF2-40B4-BE49-F238E27FC236}">
                <a16:creationId xmlns:a16="http://schemas.microsoft.com/office/drawing/2014/main" id="{C9D8D804-2C76-A6F7-0FB2-F60711984AB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3430C62F-2942-2DC2-2324-19D2F23ECD63}"/>
              </a:ext>
            </a:extLst>
          </p:cNvPr>
          <p:cNvSpPr>
            <a:spLocks noGrp="1"/>
          </p:cNvSpPr>
          <p:nvPr>
            <p:ph type="sldNum" sz="quarter" idx="12"/>
          </p:nvPr>
        </p:nvSpPr>
        <p:spPr/>
        <p:txBody>
          <a:bodyPr/>
          <a:lstStyle/>
          <a:p>
            <a:fld id="{81A4AD39-4593-9E43-87B7-1A704B19E34A}" type="slidenum">
              <a:rPr lang="en-US" smtClean="0"/>
              <a:pPr/>
              <a:t>3</a:t>
            </a:fld>
            <a:endParaRPr lang="en-US" dirty="0"/>
          </a:p>
        </p:txBody>
      </p:sp>
    </p:spTree>
    <p:extLst>
      <p:ext uri="{BB962C8B-B14F-4D97-AF65-F5344CB8AC3E}">
        <p14:creationId xmlns:p14="http://schemas.microsoft.com/office/powerpoint/2010/main" val="313908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5" name="Rectangle 2"/>
          <p:cNvSpPr>
            <a:spLocks noGrp="1" noChangeArrowheads="1"/>
          </p:cNvSpPr>
          <p:nvPr>
            <p:ph idx="1"/>
          </p:nvPr>
        </p:nvSpPr>
        <p:spPr bwMode="auto">
          <a:xfrm>
            <a:off x="838200" y="1825625"/>
            <a:ext cx="893571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Application class instantiates logger after option parsing</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Command-line option </a:t>
            </a:r>
            <a:r>
              <a:rPr kumimoji="0" lang="en-US" altLang="en-US" sz="2400" b="0" i="0" u="none" strike="noStrike" cap="none" normalizeH="0" baseline="0" dirty="0">
                <a:ln>
                  <a:noFill/>
                </a:ln>
                <a:solidFill>
                  <a:srgbClr val="000000"/>
                </a:solidFill>
                <a:effectLst/>
                <a:cs typeface="Courier New" panose="02070309020205020404" pitchFamily="49" charset="0"/>
              </a:rPr>
              <a:t>--</a:t>
            </a:r>
            <a:r>
              <a:rPr kumimoji="0" lang="en-US" altLang="en-US" sz="2400" b="0" i="0" u="none" strike="noStrike" cap="none" normalizeH="0" baseline="0" dirty="0" err="1">
                <a:ln>
                  <a:noFill/>
                </a:ln>
                <a:solidFill>
                  <a:srgbClr val="000000"/>
                </a:solidFill>
                <a:effectLst/>
                <a:cs typeface="Courier New" panose="02070309020205020404" pitchFamily="49" charset="0"/>
              </a:rPr>
              <a:t>loglevel</a:t>
            </a:r>
            <a:r>
              <a:rPr kumimoji="0" lang="en-US" altLang="en-US" sz="2400" b="0" i="0" u="none" strike="noStrike" cap="none" normalizeH="0" baseline="0" dirty="0">
                <a:ln>
                  <a:noFill/>
                </a:ln>
                <a:solidFill>
                  <a:srgbClr val="000000"/>
                </a:solidFill>
                <a:effectLst/>
                <a:cs typeface="Courier New" panose="02070309020205020404" pitchFamily="49" charset="0"/>
              </a:rPr>
              <a:t>=&lt;</a:t>
            </a:r>
            <a:r>
              <a:rPr kumimoji="0" lang="en-US" altLang="en-US" sz="2400" b="0" i="0" u="none" strike="noStrike" cap="none" normalizeH="0" baseline="0" dirty="0" err="1">
                <a:ln>
                  <a:noFill/>
                </a:ln>
                <a:solidFill>
                  <a:srgbClr val="000000"/>
                </a:solidFill>
                <a:effectLst/>
                <a:cs typeface="Courier New" panose="02070309020205020404" pitchFamily="49" charset="0"/>
              </a:rPr>
              <a:t>debug|info|warning|critical|error</a:t>
            </a:r>
            <a:r>
              <a:rPr kumimoji="0" lang="en-US" altLang="en-US" sz="2400" b="0" i="0" u="none" strike="noStrike" cap="none" normalizeH="0" baseline="0" dirty="0">
                <a:ln>
                  <a:noFill/>
                </a:ln>
                <a:solidFill>
                  <a:srgbClr val="000000"/>
                </a:solidFill>
                <a:effectLst/>
                <a:cs typeface="Courier New" panose="02070309020205020404" pitchFamily="49" charset="0"/>
              </a:rPr>
              <a:t>&gt;</a:t>
            </a:r>
            <a:endParaRPr lang="en-US" altLang="en-US" sz="2400" dirty="0"/>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Enormous number of options, some helpful references:</a:t>
            </a:r>
            <a:endParaRPr lang="en-US" altLang="en-US" sz="2400" dirty="0">
              <a:latin typeface="Arial" panose="020B0604020202020204" pitchFamily="34" charset="0"/>
            </a:endParaRP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Standard library docs - </a:t>
            </a:r>
            <a:r>
              <a:rPr kumimoji="0" lang="en-US" altLang="en-US" sz="2000" b="0" i="0" u="none" strike="noStrike" cap="none" normalizeH="0" baseline="0" dirty="0">
                <a:ln>
                  <a:noFill/>
                </a:ln>
                <a:solidFill>
                  <a:schemeClr val="tx1"/>
                </a:solidFill>
                <a:effectLst/>
                <a:hlinkClick r:id="rId2"/>
              </a:rPr>
              <a:t>http://docs.python.org/3/library/logging.html</a:t>
            </a:r>
            <a:r>
              <a:rPr kumimoji="0" lang="en-US" altLang="en-US" sz="2000" b="0" i="0" u="none" strike="noStrike" cap="none" normalizeH="0" baseline="0" dirty="0">
                <a:ln>
                  <a:noFill/>
                </a:ln>
                <a:solidFill>
                  <a:schemeClr val="tx1"/>
                </a:solidFill>
                <a:effectLst/>
              </a:rPr>
              <a:t> </a:t>
            </a:r>
            <a:endParaRPr lang="en-US" altLang="en-US" sz="2000" dirty="0"/>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Module of the Week - </a:t>
            </a:r>
            <a:r>
              <a:rPr kumimoji="0" lang="en-US" altLang="en-US" sz="2000" b="0" i="0" u="none" strike="noStrike" cap="none" normalizeH="0" baseline="0" dirty="0">
                <a:ln>
                  <a:noFill/>
                </a:ln>
                <a:solidFill>
                  <a:schemeClr val="tx1"/>
                </a:solidFill>
                <a:effectLst/>
                <a:hlinkClick r:id="rId3"/>
              </a:rPr>
              <a:t>http://pymotw.com/2/logging/</a:t>
            </a:r>
            <a:endParaRPr lang="en-US" altLang="en-US" sz="2000" dirty="0"/>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Two lines at the top of the script will usually be enough to get started:</a:t>
            </a:r>
            <a:endParaRPr kumimoji="0" lang="en-US" altLang="en-US" sz="2400" b="0" i="0" u="none" strike="noStrike" cap="none" normalizeH="0" baseline="0" dirty="0">
              <a:ln>
                <a:noFill/>
              </a:ln>
              <a:solidFill>
                <a:srgbClr val="000000"/>
              </a:solidFill>
              <a:effectLs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import logging </a:t>
            </a:r>
            <a:b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logger = </a:t>
            </a:r>
            <a:r>
              <a:rPr kumimoji="0" lang="en-US" altLang="en-US" sz="2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logging.getLogger</a:t>
            </a: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(__name__)</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From there, use </a:t>
            </a:r>
            <a:r>
              <a:rPr kumimoji="0" lang="en-US" altLang="en-US" sz="2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logging.debug</a:t>
            </a: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('...debug text here...')</a:t>
            </a: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For application information, </a:t>
            </a: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logging.info</a:t>
            </a:r>
            <a:r>
              <a:rPr kumimoji="0" lang="en-US" altLang="en-US" sz="2400" b="0" i="0" u="none" strike="noStrike" cap="none" normalizeH="0" baseline="0" dirty="0">
                <a:ln>
                  <a:noFill/>
                </a:ln>
                <a:solidFill>
                  <a:schemeClr val="tx1"/>
                </a:solidFill>
                <a:effectLst/>
              </a:rPr>
              <a:t> may be a better choice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2927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Utilities</a:t>
            </a:r>
          </a:p>
        </p:txBody>
      </p:sp>
      <p:sp>
        <p:nvSpPr>
          <p:cNvPr id="4" name="Rectangle 1"/>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rgbClr val="000000"/>
                </a:solidFill>
                <a:effectLst/>
                <a:cs typeface="Courier New" panose="02070309020205020404" pitchFamily="49" charset="0"/>
              </a:rPr>
              <a:t>steelscript.common.timeutils</a:t>
            </a:r>
            <a:r>
              <a:rPr kumimoji="0" lang="en-US" altLang="en-US" sz="2400" b="0" i="0" u="none" strike="noStrike" cap="none" normalizeH="0" baseline="0" dirty="0">
                <a:ln>
                  <a:noFill/>
                </a:ln>
                <a:solidFill>
                  <a:schemeClr val="tx1"/>
                </a:solidFill>
                <a:effectLst/>
              </a:rPr>
              <a:t> includes many helper functions</a:t>
            </a:r>
          </a:p>
          <a:p>
            <a:pPr lvl="1" eaLnBrk="0" fontAlgn="base" hangingPunct="0">
              <a:lnSpc>
                <a:spcPct val="100000"/>
              </a:lnSpc>
              <a:spcBef>
                <a:spcPct val="0"/>
              </a:spcBef>
              <a:spcAft>
                <a:spcPct val="0"/>
              </a:spcAft>
            </a:pPr>
            <a:r>
              <a:rPr kumimoji="0" lang="en-US" altLang="en-US" sz="2000" b="0" i="0" u="none" strike="noStrike" cap="none" normalizeH="0" baseline="0" dirty="0" err="1">
                <a:ln>
                  <a:noFill/>
                </a:ln>
                <a:solidFill>
                  <a:schemeClr val="tx1"/>
                </a:solidFill>
                <a:effectLst/>
              </a:rPr>
              <a:t>Timezone</a:t>
            </a:r>
            <a:r>
              <a:rPr kumimoji="0" lang="en-US" altLang="en-US" sz="2000" b="0" i="0" u="none" strike="noStrike" cap="none" normalizeH="0" baseline="0" dirty="0">
                <a:ln>
                  <a:noFill/>
                </a:ln>
                <a:solidFill>
                  <a:schemeClr val="tx1"/>
                </a:solidFill>
                <a:effectLst/>
              </a:rPr>
              <a:t> conversion</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Only basic </a:t>
            </a:r>
            <a:r>
              <a:rPr kumimoji="0" lang="en-US" altLang="en-US" b="0" i="0" u="none" strike="noStrike" cap="none" normalizeH="0" baseline="0" dirty="0" err="1">
                <a:ln>
                  <a:noFill/>
                </a:ln>
                <a:solidFill>
                  <a:schemeClr val="tx1"/>
                </a:solidFill>
                <a:effectLst/>
              </a:rPr>
              <a:t>timezones</a:t>
            </a:r>
            <a:r>
              <a:rPr kumimoji="0" lang="en-US" altLang="en-US" b="0" i="0" u="none" strike="noStrike" cap="none" normalizeH="0" baseline="0" dirty="0">
                <a:ln>
                  <a:noFill/>
                </a:ln>
                <a:solidFill>
                  <a:schemeClr val="tx1"/>
                </a:solidFill>
                <a:effectLst/>
              </a:rPr>
              <a:t> of "local" and "UTC" are included</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Covers most basic use cases</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Excellent third-party module </a:t>
            </a:r>
            <a:r>
              <a:rPr kumimoji="0" lang="en-US" altLang="en-US" b="0" i="0" u="none" strike="noStrike" cap="none" normalizeH="0" baseline="0" dirty="0" err="1">
                <a:ln>
                  <a:noFill/>
                </a:ln>
                <a:solidFill>
                  <a:srgbClr val="000000"/>
                </a:solidFill>
                <a:effectLst/>
                <a:cs typeface="Courier New" panose="02070309020205020404" pitchFamily="49" charset="0"/>
              </a:rPr>
              <a:t>pytz</a:t>
            </a:r>
            <a:r>
              <a:rPr kumimoji="0" lang="en-US" altLang="en-US" b="0" i="0" u="none" strike="noStrike" cap="none" normalizeH="0" baseline="0" dirty="0">
                <a:ln>
                  <a:noFill/>
                </a:ln>
                <a:solidFill>
                  <a:schemeClr val="tx1"/>
                </a:solidFill>
                <a:effectLst/>
              </a:rPr>
              <a:t> covers the rest</a:t>
            </a: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Timestamp to Python datetime conversion</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Useful for reading in</a:t>
            </a:r>
            <a:r>
              <a:rPr kumimoji="0" lang="en-US" altLang="en-US" b="0" i="0" u="none" strike="noStrike" cap="none" normalizeH="0" dirty="0">
                <a:ln>
                  <a:noFill/>
                </a:ln>
                <a:solidFill>
                  <a:schemeClr val="tx1"/>
                </a:solidFill>
                <a:effectLst/>
              </a:rPr>
              <a:t> human readable time information and converting to usable format</a:t>
            </a:r>
            <a:endParaRPr kumimoji="0" lang="en-US" altLang="en-US" b="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Time range parsing</a:t>
            </a:r>
            <a:endParaRPr lang="en-US" altLang="en-US" sz="1800" dirty="0">
              <a:latin typeface="Arial" panose="020B0604020202020204" pitchFamily="34" charset="0"/>
            </a:endParaRPr>
          </a:p>
          <a:p>
            <a:pPr lvl="2" eaLnBrk="0" fontAlgn="base" hangingPunct="0">
              <a:lnSpc>
                <a:spcPct val="100000"/>
              </a:lnSpc>
              <a:spcBef>
                <a:spcPct val="0"/>
              </a:spcBef>
              <a:spcAft>
                <a:spcPct val="0"/>
              </a:spcAft>
            </a:pPr>
            <a:r>
              <a:rPr lang="en-US" altLang="en-US" dirty="0"/>
              <a:t>Provides a f</a:t>
            </a:r>
            <a:r>
              <a:rPr kumimoji="0" lang="en-US" altLang="en-US" b="0" i="0" u="none" strike="noStrike" cap="none" normalizeH="0" baseline="0" dirty="0">
                <a:ln>
                  <a:noFill/>
                </a:ln>
                <a:solidFill>
                  <a:schemeClr val="tx1"/>
                </a:solidFill>
                <a:effectLst/>
              </a:rPr>
              <a:t>lexible way to specify time ranges</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Required</a:t>
            </a:r>
            <a:r>
              <a:rPr kumimoji="0" lang="en-US" altLang="en-US" b="0" i="0" u="none" strike="noStrike" cap="none" normalizeH="0" dirty="0">
                <a:ln>
                  <a:noFill/>
                </a:ln>
                <a:solidFill>
                  <a:schemeClr val="tx1"/>
                </a:solidFill>
                <a:effectLst/>
              </a:rPr>
              <a:t> for almost every report</a:t>
            </a:r>
          </a:p>
          <a:p>
            <a:pPr lvl="2" eaLnBrk="0" fontAlgn="base" hangingPunct="0">
              <a:lnSpc>
                <a:spcPct val="100000"/>
              </a:lnSpc>
              <a:spcBef>
                <a:spcPct val="0"/>
              </a:spcBef>
              <a:spcAft>
                <a:spcPct val="0"/>
              </a:spcAft>
            </a:pPr>
            <a:r>
              <a:rPr lang="en-US" altLang="en-US" dirty="0"/>
              <a:t>Useful for p</a:t>
            </a:r>
            <a:r>
              <a:rPr kumimoji="0" lang="en-US" altLang="en-US" b="0" i="0" u="none" strike="noStrike" cap="none" normalizeH="0" dirty="0">
                <a:ln>
                  <a:noFill/>
                </a:ln>
                <a:solidFill>
                  <a:schemeClr val="tx1"/>
                </a:solidFill>
                <a:effectLst/>
              </a:rPr>
              <a:t>acket </a:t>
            </a:r>
            <a:r>
              <a:rPr lang="en-US" altLang="en-US" dirty="0"/>
              <a:t>capture </a:t>
            </a:r>
            <a:r>
              <a:rPr kumimoji="0" lang="en-US" altLang="en-US" b="0" i="0" u="none" strike="noStrike" cap="none" normalizeH="0" dirty="0">
                <a:ln>
                  <a:noFill/>
                </a:ln>
                <a:solidFill>
                  <a:schemeClr val="tx1"/>
                </a:solidFill>
                <a:effectLst/>
              </a:rPr>
              <a:t>start and end time filtering</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6590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Utilities, Example</a:t>
            </a:r>
          </a:p>
        </p:txBody>
      </p:sp>
      <p:sp>
        <p:nvSpPr>
          <p:cNvPr id="4" name="Rectangle 2"/>
          <p:cNvSpPr>
            <a:spLocks noGrp="1" noChangeArrowheads="1"/>
          </p:cNvSpPr>
          <p:nvPr>
            <p:ph idx="1"/>
          </p:nvPr>
        </p:nvSpPr>
        <p:spPr bwMode="auto">
          <a:xfrm>
            <a:off x="2008063" y="1841123"/>
            <a:ext cx="8931544" cy="4690515"/>
          </a:xfrm>
          <a:prstGeom prst="rect">
            <a:avLst/>
          </a:prstGeom>
          <a:noFill/>
          <a:ln>
            <a:noFill/>
          </a:ln>
          <a:effec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dirty="0">
                <a:ln>
                  <a:noFill/>
                </a:ln>
                <a:solidFill>
                  <a:srgbClr val="008000"/>
                </a:solidFill>
                <a:effectLst/>
                <a:cs typeface="Courier New" panose="02070309020205020404" pitchFamily="49" charset="0"/>
              </a:rPr>
              <a:t>from</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1" i="0" u="none" strike="noStrike" cap="none" normalizeH="0" baseline="0" dirty="0" err="1">
                <a:ln>
                  <a:noFill/>
                </a:ln>
                <a:solidFill>
                  <a:srgbClr val="0000FF"/>
                </a:solidFill>
                <a:effectLst/>
                <a:cs typeface="Courier New" panose="02070309020205020404" pitchFamily="49" charset="0"/>
              </a:rPr>
              <a:t>steelscript.common</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1" i="0" u="none" strike="noStrike" cap="none" normalizeH="0" baseline="0" dirty="0">
                <a:ln>
                  <a:noFill/>
                </a:ln>
                <a:solidFill>
                  <a:srgbClr val="008000"/>
                </a:solidFill>
                <a:effectLst/>
                <a:cs typeface="Courier New" panose="02070309020205020404" pitchFamily="49" charset="0"/>
              </a:rPr>
              <a:t>import</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err="1">
                <a:ln>
                  <a:noFill/>
                </a:ln>
                <a:solidFill>
                  <a:schemeClr val="tx1"/>
                </a:solidFill>
                <a:effectLst/>
              </a:rPr>
              <a:t>timeutils</a:t>
            </a:r>
            <a:r>
              <a:rPr kumimoji="0" lang="en-US" altLang="en-US" sz="2400" b="1"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dirty="0">
                <a:ln>
                  <a:noFill/>
                </a:ln>
                <a:solidFill>
                  <a:srgbClr val="008000"/>
                </a:solidFill>
                <a:effectLst/>
                <a:cs typeface="Courier New" panose="02070309020205020404" pitchFamily="49" charset="0"/>
              </a:rPr>
              <a:t>from</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1" i="0" u="none" strike="noStrike" cap="none" normalizeH="0" baseline="0" dirty="0" err="1">
                <a:ln>
                  <a:noFill/>
                </a:ln>
                <a:solidFill>
                  <a:srgbClr val="0000FF"/>
                </a:solidFill>
                <a:effectLst/>
                <a:cs typeface="Courier New" panose="02070309020205020404" pitchFamily="49" charset="0"/>
              </a:rPr>
              <a:t>steelscript.netprofiler.core.filters</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1" i="0" u="none" strike="noStrike" cap="none" normalizeH="0" baseline="0" dirty="0">
                <a:ln>
                  <a:noFill/>
                </a:ln>
                <a:solidFill>
                  <a:srgbClr val="008000"/>
                </a:solidFill>
                <a:effectLst/>
                <a:cs typeface="Courier New" panose="02070309020205020404" pitchFamily="49" charset="0"/>
              </a:rPr>
              <a:t>import</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err="1">
                <a:ln>
                  <a:noFill/>
                </a:ln>
                <a:solidFill>
                  <a:schemeClr val="tx1"/>
                </a:solidFill>
                <a:effectLst/>
              </a:rPr>
              <a:t>TimeFilter</a:t>
            </a:r>
            <a:r>
              <a:rPr kumimoji="0" lang="en-US" altLang="en-US" sz="2400" b="1"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1" i="1" u="none" strike="noStrike" cap="none" normalizeH="0" baseline="0" dirty="0">
                <a:ln>
                  <a:noFill/>
                </a:ln>
                <a:solidFill>
                  <a:srgbClr val="408080"/>
                </a:solidFill>
                <a:effectLst/>
                <a:cs typeface="Courier New" panose="02070309020205020404" pitchFamily="49" charset="0"/>
              </a:rPr>
              <a:t># convenient last X &lt;</a:t>
            </a:r>
            <a:r>
              <a:rPr kumimoji="0" lang="en-US" altLang="en-US" sz="2400" b="1" i="1" u="none" strike="noStrike" cap="none" normalizeH="0" baseline="0" dirty="0" err="1">
                <a:ln>
                  <a:noFill/>
                </a:ln>
                <a:solidFill>
                  <a:srgbClr val="408080"/>
                </a:solidFill>
                <a:effectLst/>
                <a:cs typeface="Courier New" panose="02070309020205020404" pitchFamily="49" charset="0"/>
              </a:rPr>
              <a:t>seconds|minutes|hours|days</a:t>
            </a:r>
            <a:r>
              <a:rPr kumimoji="0" lang="en-US" altLang="en-US" sz="2400" b="1" i="1" u="none" strike="noStrike" cap="none" normalizeH="0" baseline="0" dirty="0">
                <a:ln>
                  <a:noFill/>
                </a:ln>
                <a:solidFill>
                  <a:srgbClr val="408080"/>
                </a:solidFill>
                <a:effectLst/>
                <a:cs typeface="Courier New" panose="02070309020205020404" pitchFamily="49" charset="0"/>
              </a:rPr>
              <a:t>&gt;</a:t>
            </a:r>
            <a:r>
              <a:rPr kumimoji="0" lang="en-US" altLang="en-US" sz="2400" b="1"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0" i="0" u="none" strike="noStrike" cap="none" normalizeH="0" baseline="0" dirty="0" err="1">
                <a:ln>
                  <a:noFill/>
                </a:ln>
                <a:solidFill>
                  <a:schemeClr val="tx1"/>
                </a:solidFill>
                <a:effectLst/>
              </a:rPr>
              <a:t>fltr</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a:ln>
                  <a:noFill/>
                </a:ln>
                <a:solidFill>
                  <a:schemeClr val="tx1"/>
                </a:solidFill>
                <a:effectLst/>
              </a:rPr>
              <a:t>=</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err="1">
                <a:ln>
                  <a:noFill/>
                </a:ln>
                <a:solidFill>
                  <a:schemeClr val="tx1"/>
                </a:solidFill>
                <a:effectLst/>
              </a:rPr>
              <a:t>TimeFilter.parse_range</a:t>
            </a:r>
            <a:r>
              <a:rPr kumimoji="0" lang="en-US" altLang="en-US" sz="2400" b="1" i="0" u="none" strike="noStrike" cap="none" normalizeH="0" baseline="0" dirty="0">
                <a:ln>
                  <a:noFill/>
                </a:ln>
                <a:solidFill>
                  <a:srgbClr val="5E5E5E"/>
                </a:solidFill>
                <a:effectLst/>
                <a:cs typeface="Courier New" panose="02070309020205020404" pitchFamily="49" charset="0"/>
              </a:rPr>
              <a:t>(</a:t>
            </a:r>
            <a:r>
              <a:rPr kumimoji="0" lang="en-US" altLang="en-US" sz="2400" b="1" i="0" u="none" strike="noStrike" cap="none" normalizeH="0" baseline="0" dirty="0">
                <a:ln>
                  <a:noFill/>
                </a:ln>
                <a:solidFill>
                  <a:srgbClr val="BA2121"/>
                </a:solidFill>
                <a:effectLst/>
                <a:cs typeface="Courier New" panose="02070309020205020404" pitchFamily="49" charset="0"/>
              </a:rPr>
              <a:t>'last 30 minutes'</a:t>
            </a:r>
            <a:r>
              <a:rPr kumimoji="0" lang="en-US" altLang="en-US" sz="2400" b="1" i="0" u="none" strike="noStrike" cap="none" normalizeH="0" baseline="0" dirty="0">
                <a:ln>
                  <a:noFill/>
                </a:ln>
                <a:solidFill>
                  <a:srgbClr val="5E5E5E"/>
                </a:solidFill>
                <a:effectLst/>
                <a:cs typeface="Courier New" panose="02070309020205020404" pitchFamily="49" charset="0"/>
              </a:rPr>
              <a:t>)</a:t>
            </a:r>
            <a:r>
              <a:rPr kumimoji="0" lang="en-US" altLang="en-US" sz="2400" b="1"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dirty="0">
                <a:ln>
                  <a:noFill/>
                </a:ln>
                <a:solidFill>
                  <a:srgbClr val="008000"/>
                </a:solidFill>
                <a:effectLst/>
                <a:cs typeface="Courier New" panose="02070309020205020404" pitchFamily="49" charset="0"/>
              </a:rPr>
              <a:t>print</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err="1">
                <a:ln>
                  <a:noFill/>
                </a:ln>
                <a:solidFill>
                  <a:schemeClr val="tx1"/>
                </a:solidFill>
                <a:effectLst/>
              </a:rPr>
              <a:t>fltr.start</a:t>
            </a:r>
            <a:r>
              <a:rPr kumimoji="0" lang="en-US" altLang="en-US" sz="2400" b="1"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400" b="1" i="0" u="none" strike="noStrike" cap="none" normalizeH="0" baseline="0" dirty="0">
                <a:ln>
                  <a:noFill/>
                </a:ln>
                <a:solidFill>
                  <a:srgbClr val="008000"/>
                </a:solidFill>
                <a:effectLst/>
                <a:cs typeface="Courier New" panose="02070309020205020404" pitchFamily="49" charset="0"/>
              </a:rPr>
              <a:t>print</a:t>
            </a:r>
            <a:r>
              <a:rPr kumimoji="0" lang="en-US" altLang="en-US" sz="2400" b="1" i="0" u="none" strike="noStrike" cap="none" normalizeH="0" baseline="0" dirty="0">
                <a:ln>
                  <a:noFill/>
                </a:ln>
                <a:solidFill>
                  <a:srgbClr val="000000"/>
                </a:solidFill>
                <a:effectLst/>
                <a:cs typeface="Courier New" panose="02070309020205020404" pitchFamily="49" charset="0"/>
              </a:rPr>
              <a:t> </a:t>
            </a:r>
            <a:r>
              <a:rPr kumimoji="0" lang="en-US" altLang="en-US" sz="2400" b="0" i="0" u="none" strike="noStrike" cap="none" normalizeH="0" baseline="0" dirty="0" err="1">
                <a:ln>
                  <a:noFill/>
                </a:ln>
                <a:solidFill>
                  <a:schemeClr val="tx1"/>
                </a:solidFill>
                <a:effectLst/>
              </a:rPr>
              <a:t>fltr.end</a:t>
            </a:r>
            <a:r>
              <a:rPr kumimoji="0" lang="en-US" altLang="en-US" sz="2400" b="1" i="0" u="none" strike="noStrike" cap="none" normalizeH="0" baseline="0" dirty="0">
                <a:ln>
                  <a:noFill/>
                </a:ln>
                <a:solidFill>
                  <a:srgbClr val="000000"/>
                </a:solidFill>
                <a:effectLst/>
                <a:cs typeface="Courier New" panose="020703090202050204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2400" b="1" dirty="0">
              <a:solidFill>
                <a:srgbClr val="000000"/>
              </a:solidFill>
              <a:cs typeface="Courier New" panose="02070309020205020404" pitchFamily="49" charset="0"/>
            </a:endParaRPr>
          </a:p>
          <a:p>
            <a:pPr marL="0" lvl="0" indent="0" eaLnBrk="0" fontAlgn="base" hangingPunct="0">
              <a:lnSpc>
                <a:spcPct val="100000"/>
              </a:lnSpc>
              <a:spcBef>
                <a:spcPct val="30000"/>
              </a:spcBef>
              <a:spcAft>
                <a:spcPct val="0"/>
              </a:spcAft>
              <a:buNone/>
            </a:pPr>
            <a:r>
              <a:rPr lang="en-US" sz="2400" dirty="0"/>
              <a:t>&gt;&gt;&gt;2023-05-15 13:54:05.588689</a:t>
            </a:r>
          </a:p>
          <a:p>
            <a:pPr marL="0" lvl="0" indent="0" eaLnBrk="0" fontAlgn="base" hangingPunct="0">
              <a:lnSpc>
                <a:spcPct val="100000"/>
              </a:lnSpc>
              <a:spcBef>
                <a:spcPct val="30000"/>
              </a:spcBef>
              <a:spcAft>
                <a:spcPct val="0"/>
              </a:spcAft>
              <a:buNone/>
            </a:pPr>
            <a:r>
              <a:rPr lang="en-US" sz="2400" dirty="0"/>
              <a:t>&gt;&gt;&gt;2023-05-15 14:24:05.588689</a:t>
            </a:r>
          </a:p>
        </p:txBody>
      </p:sp>
      <p:sp>
        <p:nvSpPr>
          <p:cNvPr id="5" name="Left Brace 4"/>
          <p:cNvSpPr/>
          <p:nvPr/>
        </p:nvSpPr>
        <p:spPr>
          <a:xfrm>
            <a:off x="1472339" y="1841123"/>
            <a:ext cx="247973" cy="32578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flipV="1">
            <a:off x="1472339" y="5706824"/>
            <a:ext cx="247973" cy="8248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953154" y="3269262"/>
            <a:ext cx="364202" cy="369332"/>
          </a:xfrm>
          <a:prstGeom prst="rect">
            <a:avLst/>
          </a:prstGeom>
          <a:noFill/>
        </p:spPr>
        <p:txBody>
          <a:bodyPr wrap="none" rtlCol="0">
            <a:spAutoFit/>
          </a:bodyPr>
          <a:lstStyle/>
          <a:p>
            <a:r>
              <a:rPr lang="en-US" dirty="0"/>
              <a:t>In</a:t>
            </a:r>
          </a:p>
        </p:txBody>
      </p:sp>
      <p:sp>
        <p:nvSpPr>
          <p:cNvPr id="8" name="TextBox 7"/>
          <p:cNvSpPr txBox="1"/>
          <p:nvPr/>
        </p:nvSpPr>
        <p:spPr>
          <a:xfrm>
            <a:off x="922158" y="5923796"/>
            <a:ext cx="535724" cy="369332"/>
          </a:xfrm>
          <a:prstGeom prst="rect">
            <a:avLst/>
          </a:prstGeom>
          <a:noFill/>
        </p:spPr>
        <p:txBody>
          <a:bodyPr wrap="none" rtlCol="0">
            <a:spAutoFit/>
          </a:bodyPr>
          <a:lstStyle/>
          <a:p>
            <a:r>
              <a:rPr lang="en-US" dirty="0"/>
              <a:t>Out</a:t>
            </a:r>
          </a:p>
        </p:txBody>
      </p:sp>
    </p:spTree>
    <p:extLst>
      <p:ext uri="{BB962C8B-B14F-4D97-AF65-F5344CB8AC3E}">
        <p14:creationId xmlns:p14="http://schemas.microsoft.com/office/powerpoint/2010/main" val="19854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AppResponse</a:t>
            </a:r>
            <a:r>
              <a:rPr lang="en-US" dirty="0"/>
              <a:t> Authentication in </a:t>
            </a:r>
            <a:r>
              <a:rPr lang="en-US" dirty="0" err="1"/>
              <a:t>SteelScript</a:t>
            </a:r>
            <a:endParaRPr lang="en-US" dirty="0"/>
          </a:p>
        </p:txBody>
      </p:sp>
      <p:sp>
        <p:nvSpPr>
          <p:cNvPr id="3" name="Content Placeholder 2"/>
          <p:cNvSpPr>
            <a:spLocks noGrp="1"/>
          </p:cNvSpPr>
          <p:nvPr>
            <p:ph idx="1"/>
          </p:nvPr>
        </p:nvSpPr>
        <p:spPr/>
        <p:txBody>
          <a:bodyPr>
            <a:normAutofit/>
          </a:bodyPr>
          <a:lstStyle/>
          <a:p>
            <a:pPr marL="0" indent="0">
              <a:buNone/>
            </a:pPr>
            <a:r>
              <a:rPr lang="en-US" dirty="0"/>
              <a:t>Three lines of code:</a:t>
            </a:r>
          </a:p>
          <a:p>
            <a:pPr marL="0" indent="0">
              <a:buNone/>
            </a:pPr>
            <a:endParaRPr lang="en-US" sz="1800" dirty="0"/>
          </a:p>
          <a:p>
            <a:pPr marL="914400" lvl="2" indent="0">
              <a:buNone/>
            </a:pPr>
            <a:r>
              <a:rPr lang="en-US" sz="1800" dirty="0"/>
              <a:t>from </a:t>
            </a:r>
            <a:r>
              <a:rPr lang="en-US" sz="1800" dirty="0" err="1"/>
              <a:t>steelscript.appresponse.core.appresponse</a:t>
            </a:r>
            <a:r>
              <a:rPr lang="en-US" sz="1800" dirty="0"/>
              <a:t> import </a:t>
            </a:r>
            <a:r>
              <a:rPr lang="en-US" sz="1800" dirty="0" err="1"/>
              <a:t>AppResponse</a:t>
            </a:r>
            <a:endParaRPr lang="en-US" sz="1800" dirty="0"/>
          </a:p>
          <a:p>
            <a:pPr marL="914400" lvl="2" indent="0">
              <a:buNone/>
            </a:pPr>
            <a:r>
              <a:rPr lang="en-US" sz="1800" dirty="0"/>
              <a:t>from </a:t>
            </a:r>
            <a:r>
              <a:rPr lang="en-US" sz="1800" dirty="0" err="1"/>
              <a:t>steelscript.common</a:t>
            </a:r>
            <a:r>
              <a:rPr lang="en-US" sz="1800" dirty="0"/>
              <a:t> import </a:t>
            </a:r>
            <a:r>
              <a:rPr lang="en-US" sz="1800" dirty="0" err="1"/>
              <a:t>UserAuth</a:t>
            </a:r>
            <a:endParaRPr lang="en-US" sz="1800" dirty="0"/>
          </a:p>
          <a:p>
            <a:pPr marL="914400" lvl="2" indent="0">
              <a:buNone/>
            </a:pPr>
            <a:endParaRPr lang="en-US" sz="1800" dirty="0"/>
          </a:p>
          <a:p>
            <a:pPr marL="914400" lvl="2" indent="0">
              <a:buNone/>
            </a:pPr>
            <a:r>
              <a:rPr lang="en-US" sz="1800" dirty="0" err="1"/>
              <a:t>ar</a:t>
            </a:r>
            <a:r>
              <a:rPr lang="en-US" sz="1800" dirty="0"/>
              <a:t> = </a:t>
            </a:r>
            <a:r>
              <a:rPr lang="en-US" sz="1800" dirty="0" err="1"/>
              <a:t>AppResponse</a:t>
            </a:r>
            <a:r>
              <a:rPr lang="en-US" sz="1800" dirty="0"/>
              <a:t>('$host', </a:t>
            </a:r>
            <a:r>
              <a:rPr lang="en-US" sz="1800" dirty="0" err="1"/>
              <a:t>auth</a:t>
            </a:r>
            <a:r>
              <a:rPr lang="en-US" sz="1800" dirty="0"/>
              <a:t>=</a:t>
            </a:r>
            <a:r>
              <a:rPr lang="en-US" sz="1800" dirty="0" err="1"/>
              <a:t>UserAuth</a:t>
            </a:r>
            <a:r>
              <a:rPr lang="en-US" sz="1800" dirty="0"/>
              <a:t>('$username', '$password'))</a:t>
            </a:r>
          </a:p>
          <a:p>
            <a:pPr marL="914400" lvl="2" indent="0">
              <a:buNone/>
            </a:pPr>
            <a:endParaRPr lang="en-US" sz="1800" dirty="0"/>
          </a:p>
          <a:p>
            <a:pPr marL="0" indent="0">
              <a:buNone/>
            </a:pPr>
            <a:r>
              <a:rPr lang="en-US" sz="2600" dirty="0"/>
              <a:t>The ‘AppResponse’ object maintains the tokens as well as appliance information (e.g., device name, model, software version, serial)</a:t>
            </a:r>
          </a:p>
          <a:p>
            <a:pPr marL="0" indent="0">
              <a:buNone/>
            </a:pPr>
            <a:endParaRPr lang="en-US" sz="2600" dirty="0"/>
          </a:p>
          <a:p>
            <a:pPr marL="0" indent="0">
              <a:buNone/>
            </a:pPr>
            <a:r>
              <a:rPr lang="en-US" sz="2600" dirty="0"/>
              <a:t>Same model and concept applies to NetProfiler</a:t>
            </a:r>
          </a:p>
        </p:txBody>
      </p:sp>
    </p:spTree>
    <p:extLst>
      <p:ext uri="{BB962C8B-B14F-4D97-AF65-F5344CB8AC3E}">
        <p14:creationId xmlns:p14="http://schemas.microsoft.com/office/powerpoint/2010/main" val="543536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AppResponse Reports</a:t>
            </a:r>
          </a:p>
        </p:txBody>
      </p:sp>
      <p:sp>
        <p:nvSpPr>
          <p:cNvPr id="3" name="Content Placeholder 2"/>
          <p:cNvSpPr>
            <a:spLocks noGrp="1"/>
          </p:cNvSpPr>
          <p:nvPr>
            <p:ph idx="1"/>
          </p:nvPr>
        </p:nvSpPr>
        <p:spPr/>
        <p:txBody>
          <a:bodyPr/>
          <a:lstStyle/>
          <a:p>
            <a:r>
              <a:rPr lang="en-GB" noProof="0" dirty="0"/>
              <a:t>Reports can be run against published ‘sources’ and can contain a specified set of columns from a list of valid columns</a:t>
            </a:r>
          </a:p>
          <a:p>
            <a:r>
              <a:rPr lang="en-GB" noProof="0" dirty="0"/>
              <a:t>The list of available sources can be obtained using the “</a:t>
            </a:r>
            <a:r>
              <a:rPr lang="en-GB" noProof="0" dirty="0" err="1"/>
              <a:t>list_sources.py</a:t>
            </a:r>
            <a:r>
              <a:rPr lang="en-GB" noProof="0" dirty="0"/>
              <a:t>” example script:</a:t>
            </a:r>
          </a:p>
          <a:p>
            <a:pPr marL="457200" lvl="1" indent="0">
              <a:buNone/>
            </a:pPr>
            <a:r>
              <a:rPr lang="en-GB" sz="2000" dirty="0">
                <a:solidFill>
                  <a:srgbClr val="0070C0"/>
                </a:solidFill>
                <a:latin typeface="Consolas" panose="020B0609020204030204" pitchFamily="49" charset="0"/>
                <a:cs typeface="Consolas" panose="020B0609020204030204" pitchFamily="49" charset="0"/>
              </a:rPr>
              <a:t>p</a:t>
            </a:r>
            <a:r>
              <a:rPr lang="en-GB" sz="2000" noProof="0" dirty="0" err="1">
                <a:solidFill>
                  <a:srgbClr val="0070C0"/>
                </a:solidFill>
                <a:latin typeface="Consolas" panose="020B0609020204030204" pitchFamily="49" charset="0"/>
                <a:cs typeface="Consolas" panose="020B0609020204030204" pitchFamily="49" charset="0"/>
              </a:rPr>
              <a:t>ython</a:t>
            </a:r>
            <a:r>
              <a:rPr lang="en-GB" sz="2000" noProof="0" dirty="0">
                <a:solidFill>
                  <a:srgbClr val="0070C0"/>
                </a:solidFill>
                <a:latin typeface="Consolas" panose="020B0609020204030204" pitchFamily="49" charset="0"/>
                <a:cs typeface="Consolas" panose="020B0609020204030204" pitchFamily="49" charset="0"/>
              </a:rPr>
              <a:t> </a:t>
            </a:r>
            <a:r>
              <a:rPr lang="en-GB" sz="2000" noProof="0" dirty="0" err="1">
                <a:solidFill>
                  <a:srgbClr val="0070C0"/>
                </a:solidFill>
                <a:latin typeface="Consolas" panose="020B0609020204030204" pitchFamily="49" charset="0"/>
                <a:cs typeface="Consolas" panose="020B0609020204030204" pitchFamily="49" charset="0"/>
              </a:rPr>
              <a:t>list_sources.py</a:t>
            </a:r>
            <a:r>
              <a:rPr lang="en-GB" sz="2000" noProof="0" dirty="0">
                <a:solidFill>
                  <a:srgbClr val="0070C0"/>
                </a:solidFill>
                <a:latin typeface="Consolas" panose="020B0609020204030204" pitchFamily="49" charset="0"/>
                <a:cs typeface="Consolas" panose="020B0609020204030204" pitchFamily="49" charset="0"/>
              </a:rPr>
              <a:t> n31-arx -u admin -p admin</a:t>
            </a:r>
          </a:p>
          <a:p>
            <a:r>
              <a:rPr lang="en-GB" noProof="0" dirty="0"/>
              <a:t>The columns (and sources) that are available can be seen using a script </a:t>
            </a:r>
            <a:r>
              <a:rPr lang="en-GB" dirty="0"/>
              <a:t>available in the materials folder (see later)</a:t>
            </a:r>
            <a:r>
              <a:rPr lang="en-GB" noProof="0" dirty="0"/>
              <a:t>:</a:t>
            </a:r>
          </a:p>
          <a:p>
            <a:pPr marL="457200" lvl="1" indent="0">
              <a:buNone/>
            </a:pPr>
            <a:r>
              <a:rPr lang="en-GB" sz="2000" dirty="0">
                <a:solidFill>
                  <a:srgbClr val="0070C0"/>
                </a:solidFill>
                <a:latin typeface="Consolas" panose="020B0609020204030204" pitchFamily="49" charset="0"/>
                <a:cs typeface="Consolas" panose="020B0609020204030204" pitchFamily="49" charset="0"/>
              </a:rPr>
              <a:t>p</a:t>
            </a:r>
            <a:r>
              <a:rPr lang="en-GB" sz="2000" noProof="0" dirty="0" err="1">
                <a:solidFill>
                  <a:srgbClr val="0070C0"/>
                </a:solidFill>
                <a:latin typeface="Consolas" panose="020B0609020204030204" pitchFamily="49" charset="0"/>
                <a:cs typeface="Consolas" panose="020B0609020204030204" pitchFamily="49" charset="0"/>
              </a:rPr>
              <a:t>ython</a:t>
            </a:r>
            <a:r>
              <a:rPr lang="en-GB" sz="2000" noProof="0" dirty="0">
                <a:solidFill>
                  <a:srgbClr val="0070C0"/>
                </a:solidFill>
                <a:latin typeface="Consolas" panose="020B0609020204030204" pitchFamily="49" charset="0"/>
                <a:cs typeface="Consolas" panose="020B0609020204030204" pitchFamily="49" charset="0"/>
              </a:rPr>
              <a:t> </a:t>
            </a:r>
            <a:r>
              <a:rPr lang="en-GB" sz="2000" noProof="0" dirty="0" err="1">
                <a:solidFill>
                  <a:srgbClr val="0070C0"/>
                </a:solidFill>
                <a:latin typeface="Consolas" panose="020B0609020204030204" pitchFamily="49" charset="0"/>
                <a:cs typeface="Consolas" panose="020B0609020204030204" pitchFamily="49" charset="0"/>
              </a:rPr>
              <a:t>get_ar</a:t>
            </a:r>
            <a:r>
              <a:rPr lang="en-GB" sz="2000" noProof="0" dirty="0">
                <a:solidFill>
                  <a:srgbClr val="0070C0"/>
                </a:solidFill>
                <a:latin typeface="Consolas" panose="020B0609020204030204" pitchFamily="49" charset="0"/>
                <a:cs typeface="Consolas" panose="020B0609020204030204" pitchFamily="49" charset="0"/>
              </a:rPr>
              <a:t>_</a:t>
            </a:r>
            <a:r>
              <a:rPr lang="en-GB" sz="2000" dirty="0" err="1">
                <a:solidFill>
                  <a:srgbClr val="0070C0"/>
                </a:solidFill>
                <a:latin typeface="Consolas" panose="020B0609020204030204" pitchFamily="49" charset="0"/>
                <a:cs typeface="Consolas" panose="020B0609020204030204" pitchFamily="49" charset="0"/>
              </a:rPr>
              <a:t>sources.py</a:t>
            </a:r>
            <a:r>
              <a:rPr lang="en-GB" sz="2000" dirty="0">
                <a:solidFill>
                  <a:srgbClr val="0070C0"/>
                </a:solidFill>
                <a:latin typeface="Consolas" panose="020B0609020204030204" pitchFamily="49" charset="0"/>
                <a:cs typeface="Consolas" panose="020B0609020204030204" pitchFamily="49" charset="0"/>
              </a:rPr>
              <a:t> </a:t>
            </a:r>
            <a:r>
              <a:rPr lang="en-GB" sz="2000" noProof="0" dirty="0">
                <a:solidFill>
                  <a:srgbClr val="0070C0"/>
                </a:solidFill>
                <a:latin typeface="Consolas" panose="020B0609020204030204" pitchFamily="49" charset="0"/>
                <a:cs typeface="Consolas" panose="020B0609020204030204" pitchFamily="49" charset="0"/>
              </a:rPr>
              <a:t>n31-arx -u admin -p admin</a:t>
            </a:r>
            <a:endParaRPr lang="en-GB" sz="2000" dirty="0">
              <a:solidFill>
                <a:srgbClr val="0070C0"/>
              </a:solidFill>
              <a:latin typeface="Consolas" panose="020B0609020204030204" pitchFamily="49" charset="0"/>
              <a:cs typeface="Consolas" panose="020B0609020204030204" pitchFamily="49" charset="0"/>
            </a:endParaRPr>
          </a:p>
          <a:p>
            <a:pPr marL="457200" lvl="1" indent="0">
              <a:buNone/>
            </a:pPr>
            <a:r>
              <a:rPr lang="en-GB" sz="2000" dirty="0">
                <a:solidFill>
                  <a:srgbClr val="0070C0"/>
                </a:solidFill>
                <a:latin typeface="Consolas" panose="020B0609020204030204" pitchFamily="49" charset="0"/>
                <a:cs typeface="Consolas" panose="020B0609020204030204" pitchFamily="49" charset="0"/>
              </a:rPr>
              <a:t>p</a:t>
            </a:r>
            <a:r>
              <a:rPr lang="en-GB" sz="2000" noProof="0" dirty="0" err="1">
                <a:solidFill>
                  <a:srgbClr val="0070C0"/>
                </a:solidFill>
                <a:latin typeface="Consolas" panose="020B0609020204030204" pitchFamily="49" charset="0"/>
                <a:cs typeface="Consolas" panose="020B0609020204030204" pitchFamily="49" charset="0"/>
              </a:rPr>
              <a:t>ython</a:t>
            </a:r>
            <a:r>
              <a:rPr lang="en-GB" sz="2000" noProof="0" dirty="0">
                <a:solidFill>
                  <a:srgbClr val="0070C0"/>
                </a:solidFill>
                <a:latin typeface="Consolas" panose="020B0609020204030204" pitchFamily="49" charset="0"/>
                <a:cs typeface="Consolas" panose="020B0609020204030204" pitchFamily="49" charset="0"/>
              </a:rPr>
              <a:t> </a:t>
            </a:r>
            <a:r>
              <a:rPr lang="en-GB" sz="2000" noProof="0" dirty="0" err="1">
                <a:solidFill>
                  <a:srgbClr val="0070C0"/>
                </a:solidFill>
                <a:latin typeface="Consolas" panose="020B0609020204030204" pitchFamily="49" charset="0"/>
                <a:cs typeface="Consolas" panose="020B0609020204030204" pitchFamily="49" charset="0"/>
              </a:rPr>
              <a:t>get_ar_columns</a:t>
            </a:r>
            <a:r>
              <a:rPr lang="en-GB" sz="2000" dirty="0">
                <a:solidFill>
                  <a:srgbClr val="0070C0"/>
                </a:solidFill>
                <a:latin typeface="Consolas" panose="020B0609020204030204" pitchFamily="49" charset="0"/>
                <a:cs typeface="Consolas" panose="020B0609020204030204" pitchFamily="49" charset="0"/>
              </a:rPr>
              <a:t>.</a:t>
            </a:r>
            <a:r>
              <a:rPr lang="en-GB" sz="2000" dirty="0" err="1">
                <a:solidFill>
                  <a:srgbClr val="0070C0"/>
                </a:solidFill>
                <a:latin typeface="Consolas" panose="020B0609020204030204" pitchFamily="49" charset="0"/>
                <a:cs typeface="Consolas" panose="020B0609020204030204" pitchFamily="49" charset="0"/>
              </a:rPr>
              <a:t>py</a:t>
            </a:r>
            <a:r>
              <a:rPr lang="en-GB" sz="2000" dirty="0">
                <a:solidFill>
                  <a:srgbClr val="0070C0"/>
                </a:solidFill>
                <a:latin typeface="Consolas" panose="020B0609020204030204" pitchFamily="49" charset="0"/>
                <a:cs typeface="Consolas" panose="020B0609020204030204" pitchFamily="49" charset="0"/>
              </a:rPr>
              <a:t> </a:t>
            </a:r>
            <a:r>
              <a:rPr lang="en-GB" sz="2000" noProof="0" dirty="0">
                <a:solidFill>
                  <a:srgbClr val="0070C0"/>
                </a:solidFill>
                <a:latin typeface="Consolas" panose="020B0609020204030204" pitchFamily="49" charset="0"/>
                <a:cs typeface="Consolas" panose="020B0609020204030204" pitchFamily="49" charset="0"/>
              </a:rPr>
              <a:t>n31-arx -u admin -p admin [--source </a:t>
            </a:r>
            <a:r>
              <a:rPr lang="en-GB" sz="2000" noProof="0" dirty="0" err="1">
                <a:solidFill>
                  <a:srgbClr val="0070C0"/>
                </a:solidFill>
                <a:latin typeface="Consolas" panose="020B0609020204030204" pitchFamily="49" charset="0"/>
                <a:cs typeface="Consolas" panose="020B0609020204030204" pitchFamily="49" charset="0"/>
              </a:rPr>
              <a:t>aggregates|packets|alert_list</a:t>
            </a:r>
            <a:r>
              <a:rPr lang="en-GB" sz="2000" noProof="0" dirty="0">
                <a:solidFill>
                  <a:srgbClr val="0070C0"/>
                </a:solidFill>
                <a:latin typeface="Consolas" panose="020B0609020204030204" pitchFamily="49" charset="0"/>
                <a:cs typeface="Consolas" panose="020B0609020204030204" pitchFamily="49" charset="0"/>
              </a:rPr>
              <a:t>]</a:t>
            </a:r>
            <a:endParaRPr lang="en-GB" sz="2000" dirty="0">
              <a:solidFill>
                <a:srgbClr val="0070C0"/>
              </a:solidFill>
              <a:latin typeface="Consolas" panose="020B0609020204030204" pitchFamily="49" charset="0"/>
              <a:cs typeface="Consolas" panose="020B0609020204030204" pitchFamily="49" charset="0"/>
            </a:endParaRPr>
          </a:p>
          <a:p>
            <a:pPr marL="457200" lvl="1" indent="0">
              <a:buNone/>
            </a:pPr>
            <a:endParaRPr lang="en-GB" sz="2000" noProof="0" dirty="0">
              <a:solidFill>
                <a:schemeClr val="accent3"/>
              </a:solidFill>
              <a:latin typeface="Consolas" panose="020B0609020204030204" pitchFamily="49" charset="0"/>
              <a:cs typeface="Consolas" panose="020B0609020204030204" pitchFamily="49" charset="0"/>
            </a:endParaRPr>
          </a:p>
          <a:p>
            <a:r>
              <a:rPr lang="en-GB" noProof="0" dirty="0"/>
              <a:t>Old documentation refers to the “</a:t>
            </a:r>
            <a:r>
              <a:rPr lang="en-GB" noProof="0" dirty="0">
                <a:solidFill>
                  <a:srgbClr val="0070C0"/>
                </a:solidFill>
                <a:latin typeface="Consolas" panose="020B0609020204030204" pitchFamily="49" charset="0"/>
                <a:cs typeface="Consolas" panose="020B0609020204030204" pitchFamily="49" charset="0"/>
              </a:rPr>
              <a:t>steel </a:t>
            </a:r>
            <a:r>
              <a:rPr lang="en-GB" noProof="0" dirty="0" err="1">
                <a:solidFill>
                  <a:srgbClr val="0070C0"/>
                </a:solidFill>
                <a:latin typeface="Consolas" panose="020B0609020204030204" pitchFamily="49" charset="0"/>
                <a:cs typeface="Consolas" panose="020B0609020204030204" pitchFamily="49" charset="0"/>
              </a:rPr>
              <a:t>appresponse</a:t>
            </a:r>
            <a:r>
              <a:rPr lang="en-GB" noProof="0" dirty="0">
                <a:solidFill>
                  <a:srgbClr val="0070C0"/>
                </a:solidFill>
                <a:latin typeface="Consolas" panose="020B0609020204030204" pitchFamily="49" charset="0"/>
                <a:cs typeface="Consolas" panose="020B0609020204030204" pitchFamily="49" charset="0"/>
              </a:rPr>
              <a:t> columns ...</a:t>
            </a:r>
            <a:r>
              <a:rPr lang="en-GB" noProof="0" dirty="0"/>
              <a:t>” command which is no longer supported</a:t>
            </a:r>
          </a:p>
        </p:txBody>
      </p:sp>
    </p:spTree>
    <p:extLst>
      <p:ext uri="{BB962C8B-B14F-4D97-AF65-F5344CB8AC3E}">
        <p14:creationId xmlns:p14="http://schemas.microsoft.com/office/powerpoint/2010/main" val="41765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E145-34E9-C957-C6FF-43729F3B219F}"/>
              </a:ext>
            </a:extLst>
          </p:cNvPr>
          <p:cNvSpPr>
            <a:spLocks noGrp="1"/>
          </p:cNvSpPr>
          <p:nvPr>
            <p:ph type="title"/>
          </p:nvPr>
        </p:nvSpPr>
        <p:spPr/>
        <p:txBody>
          <a:bodyPr/>
          <a:lstStyle/>
          <a:p>
            <a:r>
              <a:rPr lang="en-GB" dirty="0"/>
              <a:t>SteelScript to get the AppResponse columns </a:t>
            </a:r>
          </a:p>
        </p:txBody>
      </p:sp>
      <p:sp>
        <p:nvSpPr>
          <p:cNvPr id="3" name="Content Placeholder 2">
            <a:extLst>
              <a:ext uri="{FF2B5EF4-FFF2-40B4-BE49-F238E27FC236}">
                <a16:creationId xmlns:a16="http://schemas.microsoft.com/office/drawing/2014/main" id="{8E99D11A-8B63-0D90-3AED-A0A270A3B2A5}"/>
              </a:ext>
            </a:extLst>
          </p:cNvPr>
          <p:cNvSpPr>
            <a:spLocks noGrp="1"/>
          </p:cNvSpPr>
          <p:nvPr>
            <p:ph idx="1"/>
          </p:nvPr>
        </p:nvSpPr>
        <p:spPr/>
        <p:txBody>
          <a:bodyPr>
            <a:noAutofit/>
          </a:bodyPr>
          <a:lstStyle/>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r>
              <a:rPr lang="en-GB" sz="1200" dirty="0" err="1">
                <a:solidFill>
                  <a:srgbClr val="00B050"/>
                </a:solidFill>
                <a:latin typeface="Consolas" panose="020B0609020204030204" pitchFamily="49" charset="0"/>
                <a:cs typeface="Consolas" panose="020B0609020204030204" pitchFamily="49" charset="0"/>
              </a:rPr>
              <a:t>usr</a:t>
            </a:r>
            <a:r>
              <a:rPr lang="en-GB" sz="1200" dirty="0">
                <a:solidFill>
                  <a:srgbClr val="00B050"/>
                </a:solidFill>
                <a:latin typeface="Consolas" panose="020B0609020204030204" pitchFamily="49" charset="0"/>
                <a:cs typeface="Consolas" panose="020B0609020204030204" pitchFamily="49" charset="0"/>
              </a:rPr>
              <a:t>/bin/env python</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Get the list of columns available from an AppResponse.</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Usage/Example:</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python </a:t>
            </a:r>
            <a:r>
              <a:rPr lang="en-GB" sz="1200" dirty="0" err="1">
                <a:solidFill>
                  <a:srgbClr val="00B050"/>
                </a:solidFill>
                <a:latin typeface="Consolas" panose="020B0609020204030204" pitchFamily="49" charset="0"/>
                <a:cs typeface="Consolas" panose="020B0609020204030204" pitchFamily="49" charset="0"/>
              </a:rPr>
              <a:t>get_ar_columns.py</a:t>
            </a:r>
            <a:r>
              <a:rPr lang="en-GB" sz="1200" dirty="0">
                <a:solidFill>
                  <a:srgbClr val="00B050"/>
                </a:solidFill>
                <a:latin typeface="Consolas" panose="020B0609020204030204" pitchFamily="49" charset="0"/>
                <a:cs typeface="Consolas" panose="020B0609020204030204" pitchFamily="49" charset="0"/>
              </a:rPr>
              <a:t> &lt;host&gt; -u &lt;username&gt; -p &lt;password&gt;  [--source </a:t>
            </a:r>
            <a:r>
              <a:rPr lang="en-GB" sz="1200" dirty="0" err="1">
                <a:solidFill>
                  <a:srgbClr val="00B050"/>
                </a:solidFill>
                <a:latin typeface="Consolas" panose="020B0609020204030204" pitchFamily="49" charset="0"/>
                <a:cs typeface="Consolas" panose="020B0609020204030204" pitchFamily="49" charset="0"/>
              </a:rPr>
              <a:t>packets|aggregates|alert_list</a:t>
            </a: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Default source is “packets”</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Output sample:</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ID                         Description                             Type       Metric  Key/Value  </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200" dirty="0" err="1">
                <a:solidFill>
                  <a:srgbClr val="00B050"/>
                </a:solidFill>
                <a:latin typeface="Consolas" panose="020B0609020204030204" pitchFamily="49" charset="0"/>
                <a:cs typeface="Consolas" panose="020B0609020204030204" pitchFamily="49" charset="0"/>
              </a:rPr>
              <a:t>apps.test_servers</a:t>
            </a:r>
            <a:r>
              <a:rPr lang="en-GB" sz="1200" dirty="0">
                <a:solidFill>
                  <a:srgbClr val="00B050"/>
                </a:solidFill>
                <a:latin typeface="Consolas" panose="020B0609020204030204" pitchFamily="49" charset="0"/>
                <a:cs typeface="Consolas" panose="020B0609020204030204" pitchFamily="49" charset="0"/>
              </a:rPr>
              <a:t>          Add it in the filter to test Auto       </a:t>
            </a:r>
            <a:r>
              <a:rPr lang="en-GB" sz="1200" dirty="0" err="1">
                <a:solidFill>
                  <a:srgbClr val="00B050"/>
                </a:solidFill>
                <a:latin typeface="Consolas" panose="020B0609020204030204" pitchFamily="49" charset="0"/>
                <a:cs typeface="Consolas" panose="020B0609020204030204" pitchFamily="49" charset="0"/>
              </a:rPr>
              <a:t>boolean</a:t>
            </a:r>
            <a:r>
              <a:rPr lang="en-GB" sz="1200" dirty="0">
                <a:solidFill>
                  <a:srgbClr val="00B050"/>
                </a:solidFill>
                <a:latin typeface="Consolas" panose="020B0609020204030204" pitchFamily="49" charset="0"/>
                <a:cs typeface="Consolas" panose="020B0609020204030204" pitchFamily="49" charset="0"/>
              </a:rPr>
              <a:t>    ---     Key        </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Discovered Servers                                                    </a:t>
            </a:r>
          </a:p>
          <a:p>
            <a:pPr marL="0" indent="0">
              <a:spcBef>
                <a:spcPts val="0"/>
              </a:spcBef>
              <a:buNone/>
            </a:pPr>
            <a:r>
              <a:rPr lang="en-GB" sz="1200" dirty="0" err="1">
                <a:solidFill>
                  <a:srgbClr val="00B050"/>
                </a:solidFill>
                <a:latin typeface="Consolas" panose="020B0609020204030204" pitchFamily="49" charset="0"/>
                <a:cs typeface="Consolas" panose="020B0609020204030204" pitchFamily="49" charset="0"/>
              </a:rPr>
              <a:t>apps.test_servers_name</a:t>
            </a:r>
            <a:r>
              <a:rPr lang="en-GB" sz="1200" dirty="0">
                <a:solidFill>
                  <a:srgbClr val="00B050"/>
                </a:solidFill>
                <a:latin typeface="Consolas" panose="020B0609020204030204" pitchFamily="49" charset="0"/>
                <a:cs typeface="Consolas" panose="020B0609020204030204" pitchFamily="49" charset="0"/>
              </a:rPr>
              <a:t>     Add it in the filter to test Auto       string     ---     Value      </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Discovered Servers                                                    </a:t>
            </a:r>
          </a:p>
          <a:p>
            <a:pPr marL="0" indent="0">
              <a:spcBef>
                <a:spcPts val="0"/>
              </a:spcBef>
              <a:buNone/>
            </a:pPr>
            <a:r>
              <a:rPr lang="en-GB" sz="1200" dirty="0" err="1">
                <a:solidFill>
                  <a:srgbClr val="00B050"/>
                </a:solidFill>
                <a:latin typeface="Consolas" panose="020B0609020204030204" pitchFamily="49" charset="0"/>
                <a:cs typeface="Consolas" panose="020B0609020204030204" pitchFamily="49" charset="0"/>
              </a:rPr>
              <a:t>arp.class</a:t>
            </a:r>
            <a:r>
              <a:rPr lang="en-GB" sz="1200" dirty="0">
                <a:solidFill>
                  <a:srgbClr val="00B050"/>
                </a:solidFill>
                <a:latin typeface="Consolas" panose="020B0609020204030204" pitchFamily="49" charset="0"/>
                <a:cs typeface="Consolas" panose="020B0609020204030204" pitchFamily="49" charset="0"/>
              </a:rPr>
              <a:t>                  ARP packet class code                   integer    ---     Key...</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200" dirty="0">
              <a:latin typeface="Consolas" panose="020B0609020204030204" pitchFamily="49" charset="0"/>
              <a:cs typeface="Consolas" panose="020B0609020204030204" pitchFamily="49" charset="0"/>
            </a:endParaRPr>
          </a:p>
          <a:p>
            <a:pPr marL="0" indent="0">
              <a:spcBef>
                <a:spcPts val="0"/>
              </a:spcBef>
              <a:buNone/>
            </a:pP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from </a:t>
            </a:r>
            <a:r>
              <a:rPr lang="en-GB" sz="1200" dirty="0" err="1">
                <a:solidFill>
                  <a:srgbClr val="0070C0"/>
                </a:solidFill>
                <a:latin typeface="Consolas" panose="020B0609020204030204" pitchFamily="49" charset="0"/>
                <a:cs typeface="Consolas" panose="020B0609020204030204" pitchFamily="49" charset="0"/>
              </a:rPr>
              <a:t>steelscript.appresponse.commands.columns</a:t>
            </a:r>
            <a:r>
              <a:rPr lang="en-GB" sz="1200" dirty="0">
                <a:solidFill>
                  <a:srgbClr val="0070C0"/>
                </a:solidFill>
                <a:latin typeface="Consolas" panose="020B0609020204030204" pitchFamily="49" charset="0"/>
                <a:cs typeface="Consolas" panose="020B0609020204030204" pitchFamily="49" charset="0"/>
              </a:rPr>
              <a:t> import Command</a:t>
            </a:r>
          </a:p>
          <a:p>
            <a:pPr marL="0" indent="0">
              <a:spcBef>
                <a:spcPts val="0"/>
              </a:spcBef>
              <a:buNone/>
            </a:pP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if __name__ == '__main__':</a:t>
            </a: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Command().run()</a:t>
            </a:r>
          </a:p>
          <a:p>
            <a:pPr marL="0" indent="0">
              <a:spcBef>
                <a:spcPts val="0"/>
              </a:spcBef>
              <a:buNone/>
            </a:pPr>
            <a:endParaRPr lang="en-GB" sz="12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02B96B97-44AD-CC25-178C-2F90DB5949B1}"/>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84572FFC-A643-F337-5829-210832B70938}"/>
              </a:ext>
            </a:extLst>
          </p:cNvPr>
          <p:cNvSpPr>
            <a:spLocks noGrp="1"/>
          </p:cNvSpPr>
          <p:nvPr>
            <p:ph type="sldNum" sz="quarter" idx="12"/>
          </p:nvPr>
        </p:nvSpPr>
        <p:spPr/>
        <p:txBody>
          <a:bodyPr/>
          <a:lstStyle/>
          <a:p>
            <a:fld id="{81A4AD39-4593-9E43-87B7-1A704B19E34A}" type="slidenum">
              <a:rPr lang="en-US" smtClean="0"/>
              <a:pPr/>
              <a:t>35</a:t>
            </a:fld>
            <a:endParaRPr lang="en-US" dirty="0"/>
          </a:p>
        </p:txBody>
      </p:sp>
    </p:spTree>
    <p:extLst>
      <p:ext uri="{BB962C8B-B14F-4D97-AF65-F5344CB8AC3E}">
        <p14:creationId xmlns:p14="http://schemas.microsoft.com/office/powerpoint/2010/main" val="284129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9078-F501-F2EB-B9B6-59627F5C54C0}"/>
              </a:ext>
            </a:extLst>
          </p:cNvPr>
          <p:cNvSpPr>
            <a:spLocks noGrp="1"/>
          </p:cNvSpPr>
          <p:nvPr>
            <p:ph type="title"/>
          </p:nvPr>
        </p:nvSpPr>
        <p:spPr/>
        <p:txBody>
          <a:bodyPr/>
          <a:lstStyle/>
          <a:p>
            <a:r>
              <a:rPr lang="en-GB" noProof="0" dirty="0"/>
              <a:t>And similar for NetProfiler reports</a:t>
            </a:r>
          </a:p>
        </p:txBody>
      </p:sp>
      <p:sp>
        <p:nvSpPr>
          <p:cNvPr id="3" name="Content Placeholder 2">
            <a:extLst>
              <a:ext uri="{FF2B5EF4-FFF2-40B4-BE49-F238E27FC236}">
                <a16:creationId xmlns:a16="http://schemas.microsoft.com/office/drawing/2014/main" id="{1B42E5CF-D041-6917-DDFD-BD37BD1EBB81}"/>
              </a:ext>
            </a:extLst>
          </p:cNvPr>
          <p:cNvSpPr>
            <a:spLocks noGrp="1"/>
          </p:cNvSpPr>
          <p:nvPr>
            <p:ph idx="1"/>
          </p:nvPr>
        </p:nvSpPr>
        <p:spPr/>
        <p:txBody>
          <a:bodyPr/>
          <a:lstStyle/>
          <a:p>
            <a:r>
              <a:rPr lang="en-GB" noProof="0" dirty="0"/>
              <a:t>Getting the column names for NetProfiler reports</a:t>
            </a:r>
            <a:br>
              <a:rPr lang="en-GB" noProof="0" dirty="0"/>
            </a:br>
            <a:endParaRPr lang="en-GB" sz="2200" noProof="0" dirty="0"/>
          </a:p>
          <a:p>
            <a:pPr marL="0" indent="0">
              <a:spcBef>
                <a:spcPts val="0"/>
              </a:spcBef>
              <a:buNone/>
            </a:pPr>
            <a:r>
              <a:rPr lang="en-GB" sz="1000" dirty="0">
                <a:solidFill>
                  <a:srgbClr val="0070C0"/>
                </a:solidFill>
                <a:latin typeface="Consolas" panose="020B0609020204030204" pitchFamily="49" charset="0"/>
                <a:cs typeface="Consolas" panose="020B0609020204030204" pitchFamily="49" charset="0"/>
              </a:rPr>
              <a:t># </a:t>
            </a:r>
            <a:r>
              <a:rPr lang="en-GB" sz="1000" b="1" dirty="0">
                <a:solidFill>
                  <a:srgbClr val="0070C0"/>
                </a:solidFill>
                <a:latin typeface="Consolas" panose="020B0609020204030204" pitchFamily="49" charset="0"/>
                <a:cs typeface="Consolas" panose="020B0609020204030204" pitchFamily="49" charset="0"/>
              </a:rPr>
              <a:t>python </a:t>
            </a:r>
            <a:r>
              <a:rPr lang="en-GB" sz="1000" b="1" dirty="0" err="1">
                <a:solidFill>
                  <a:srgbClr val="0070C0"/>
                </a:solidFill>
                <a:latin typeface="Consolas" panose="020B0609020204030204" pitchFamily="49" charset="0"/>
                <a:cs typeface="Consolas" panose="020B0609020204030204" pitchFamily="49" charset="0"/>
              </a:rPr>
              <a:t>get_np_columns.py</a:t>
            </a:r>
            <a:r>
              <a:rPr lang="en-GB" sz="1000" b="1" dirty="0">
                <a:solidFill>
                  <a:srgbClr val="0070C0"/>
                </a:solidFill>
                <a:latin typeface="Consolas" panose="020B0609020204030204" pitchFamily="49" charset="0"/>
                <a:cs typeface="Consolas" panose="020B0609020204030204" pitchFamily="49" charset="0"/>
              </a:rPr>
              <a:t> n31-prf -u admin -p password </a:t>
            </a:r>
          </a:p>
          <a:p>
            <a:pPr marL="0" indent="0">
              <a:spcBef>
                <a:spcPts val="0"/>
              </a:spcBef>
              <a:buNone/>
            </a:pPr>
            <a:r>
              <a:rPr lang="en-GB" sz="1000" dirty="0">
                <a:solidFill>
                  <a:srgbClr val="00B050"/>
                </a:solidFill>
                <a:latin typeface="Consolas" panose="020B0609020204030204" pitchFamily="49" charset="0"/>
                <a:cs typeface="Consolas" panose="020B0609020204030204" pitchFamily="49" charset="0"/>
              </a:rPr>
              <a:t>Key Columns                  Label                        ID      Type                         </a:t>
            </a:r>
          </a:p>
          <a:p>
            <a:pPr marL="0" indent="0">
              <a:spcBef>
                <a:spcPts val="0"/>
              </a:spcBef>
              <a:buNone/>
            </a:pPr>
            <a:r>
              <a:rPr lang="en-GB" sz="10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000" dirty="0" err="1">
                <a:solidFill>
                  <a:srgbClr val="00B050"/>
                </a:solidFill>
                <a:latin typeface="Consolas" panose="020B0609020204030204" pitchFamily="49" charset="0"/>
                <a:cs typeface="Consolas" panose="020B0609020204030204" pitchFamily="49" charset="0"/>
              </a:rPr>
              <a:t>app_info</a:t>
            </a:r>
            <a:r>
              <a:rPr lang="en-GB" sz="1000" dirty="0">
                <a:solidFill>
                  <a:srgbClr val="00B050"/>
                </a:solidFill>
                <a:latin typeface="Consolas" panose="020B0609020204030204" pitchFamily="49" charset="0"/>
                <a:cs typeface="Consolas" panose="020B0609020204030204" pitchFamily="49" charset="0"/>
              </a:rPr>
              <a:t>                     Application                  52      string                       </a:t>
            </a:r>
          </a:p>
          <a:p>
            <a:pPr marL="0" indent="0">
              <a:spcBef>
                <a:spcPts val="0"/>
              </a:spcBef>
              <a:buNone/>
            </a:pPr>
            <a:r>
              <a:rPr lang="en-GB" sz="1000" dirty="0" err="1">
                <a:solidFill>
                  <a:srgbClr val="00B050"/>
                </a:solidFill>
                <a:latin typeface="Consolas" panose="020B0609020204030204" pitchFamily="49" charset="0"/>
                <a:cs typeface="Consolas" panose="020B0609020204030204" pitchFamily="49" charset="0"/>
              </a:rPr>
              <a:t>app_name</a:t>
            </a:r>
            <a:r>
              <a:rPr lang="en-GB" sz="1000" dirty="0">
                <a:solidFill>
                  <a:srgbClr val="00B050"/>
                </a:solidFill>
                <a:latin typeface="Consolas" panose="020B0609020204030204" pitchFamily="49" charset="0"/>
                <a:cs typeface="Consolas" panose="020B0609020204030204" pitchFamily="49" charset="0"/>
              </a:rPr>
              <a:t>                     Application                  17      app                          </a:t>
            </a:r>
          </a:p>
          <a:p>
            <a:pPr marL="0" indent="0">
              <a:spcBef>
                <a:spcPts val="0"/>
              </a:spcBef>
              <a:buNone/>
            </a:pPr>
            <a:r>
              <a:rPr lang="en-GB" sz="1000" dirty="0" err="1">
                <a:solidFill>
                  <a:srgbClr val="00B050"/>
                </a:solidFill>
                <a:latin typeface="Consolas" panose="020B0609020204030204" pitchFamily="49" charset="0"/>
                <a:cs typeface="Consolas" panose="020B0609020204030204" pitchFamily="49" charset="0"/>
              </a:rPr>
              <a:t>app_raw</a:t>
            </a:r>
            <a:r>
              <a:rPr lang="en-GB" sz="1000" dirty="0">
                <a:solidFill>
                  <a:srgbClr val="00B050"/>
                </a:solidFill>
                <a:latin typeface="Consolas" panose="020B0609020204030204" pitchFamily="49" charset="0"/>
                <a:cs typeface="Consolas" panose="020B0609020204030204" pitchFamily="49" charset="0"/>
              </a:rPr>
              <a:t>                      Raw app                      94      string                       </a:t>
            </a:r>
          </a:p>
          <a:p>
            <a:pPr marL="0" indent="0">
              <a:spcBef>
                <a:spcPts val="0"/>
              </a:spcBef>
              <a:buNone/>
            </a:pPr>
            <a:r>
              <a:rPr lang="en-GB" sz="1000" dirty="0">
                <a:solidFill>
                  <a:srgbClr val="00B050"/>
                </a:solidFill>
                <a:latin typeface="Consolas" panose="020B0609020204030204" pitchFamily="49" charset="0"/>
                <a:cs typeface="Consolas" panose="020B0609020204030204" pitchFamily="49" charset="0"/>
              </a:rPr>
              <a:t>c2s_flags                    C2S_FLAGS                    50      string                       </a:t>
            </a:r>
          </a:p>
          <a:p>
            <a:pPr marL="0" indent="0">
              <a:spcBef>
                <a:spcPts val="0"/>
              </a:spcBef>
              <a:buNone/>
            </a:pPr>
            <a:r>
              <a:rPr lang="en-GB" sz="10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0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000" dirty="0">
                <a:solidFill>
                  <a:srgbClr val="00B050"/>
                </a:solidFill>
                <a:latin typeface="Consolas" panose="020B0609020204030204" pitchFamily="49" charset="0"/>
                <a:cs typeface="Consolas" panose="020B0609020204030204" pitchFamily="49" charset="0"/>
              </a:rPr>
              <a:t>Value Columns                        Label                                     ID     Type              </a:t>
            </a:r>
          </a:p>
          <a:p>
            <a:pPr marL="0" indent="0">
              <a:spcBef>
                <a:spcPts val="0"/>
              </a:spcBef>
              <a:buNone/>
            </a:pPr>
            <a:r>
              <a:rPr lang="en-GB" sz="1000" noProof="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000" noProof="0" dirty="0" err="1">
                <a:solidFill>
                  <a:srgbClr val="00B050"/>
                </a:solidFill>
                <a:latin typeface="Consolas" panose="020B0609020204030204" pitchFamily="49" charset="0"/>
                <a:cs typeface="Consolas" panose="020B0609020204030204" pitchFamily="49" charset="0"/>
              </a:rPr>
              <a:t>avg_bytes</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Avg</a:t>
            </a:r>
            <a:r>
              <a:rPr lang="en-GB" sz="1000" noProof="0" dirty="0">
                <a:solidFill>
                  <a:srgbClr val="00B050"/>
                </a:solidFill>
                <a:latin typeface="Consolas" panose="020B0609020204030204" pitchFamily="49" charset="0"/>
                <a:cs typeface="Consolas" panose="020B0609020204030204" pitchFamily="49" charset="0"/>
              </a:rPr>
              <a:t> Bytes/s                               33     float             </a:t>
            </a:r>
          </a:p>
          <a:p>
            <a:pPr marL="0" indent="0">
              <a:spcBef>
                <a:spcPts val="0"/>
              </a:spcBef>
              <a:buNone/>
            </a:pPr>
            <a:r>
              <a:rPr lang="en-GB" sz="1000" noProof="0" dirty="0" err="1">
                <a:solidFill>
                  <a:srgbClr val="00B050"/>
                </a:solidFill>
                <a:latin typeface="Consolas" panose="020B0609020204030204" pitchFamily="49" charset="0"/>
                <a:cs typeface="Consolas" panose="020B0609020204030204" pitchFamily="49" charset="0"/>
              </a:rPr>
              <a:t>avg_bytes_app</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Avg</a:t>
            </a:r>
            <a:r>
              <a:rPr lang="en-GB" sz="1000" noProof="0" dirty="0">
                <a:solidFill>
                  <a:srgbClr val="00B050"/>
                </a:solidFill>
                <a:latin typeface="Consolas" panose="020B0609020204030204" pitchFamily="49" charset="0"/>
                <a:cs typeface="Consolas" panose="020B0609020204030204" pitchFamily="49" charset="0"/>
              </a:rPr>
              <a:t> App Bytes/s                           504    float             </a:t>
            </a:r>
          </a:p>
          <a:p>
            <a:pPr marL="0" indent="0">
              <a:spcBef>
                <a:spcPts val="0"/>
              </a:spcBef>
              <a:buNone/>
            </a:pPr>
            <a:r>
              <a:rPr lang="en-GB" sz="1000" noProof="0" dirty="0" err="1">
                <a:solidFill>
                  <a:srgbClr val="00B050"/>
                </a:solidFill>
                <a:latin typeface="Consolas" panose="020B0609020204030204" pitchFamily="49" charset="0"/>
                <a:cs typeface="Consolas" panose="020B0609020204030204" pitchFamily="49" charset="0"/>
              </a:rPr>
              <a:t>avg_bytes_app_persecconn</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Avg</a:t>
            </a:r>
            <a:r>
              <a:rPr lang="en-GB" sz="1000" noProof="0" dirty="0">
                <a:solidFill>
                  <a:srgbClr val="00B050"/>
                </a:solidFill>
                <a:latin typeface="Consolas" panose="020B0609020204030204" pitchFamily="49" charset="0"/>
                <a:cs typeface="Consolas" panose="020B0609020204030204" pitchFamily="49" charset="0"/>
              </a:rPr>
              <a:t> App Bytes/s per Conn                  578    float             </a:t>
            </a:r>
          </a:p>
          <a:p>
            <a:pPr marL="0" indent="0">
              <a:spcBef>
                <a:spcPts val="0"/>
              </a:spcBef>
              <a:buNone/>
            </a:pPr>
            <a:r>
              <a:rPr lang="en-GB" sz="1000" noProof="0" dirty="0" err="1">
                <a:solidFill>
                  <a:srgbClr val="00B050"/>
                </a:solidFill>
                <a:latin typeface="Consolas" panose="020B0609020204030204" pitchFamily="49" charset="0"/>
                <a:cs typeface="Consolas" panose="020B0609020204030204" pitchFamily="49" charset="0"/>
              </a:rPr>
              <a:t>avg_bytes_persecconn</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Avg</a:t>
            </a:r>
            <a:r>
              <a:rPr lang="en-GB" sz="1000" noProof="0" dirty="0">
                <a:solidFill>
                  <a:srgbClr val="00B050"/>
                </a:solidFill>
                <a:latin typeface="Consolas" panose="020B0609020204030204" pitchFamily="49" charset="0"/>
                <a:cs typeface="Consolas" panose="020B0609020204030204" pitchFamily="49" charset="0"/>
              </a:rPr>
              <a:t> Bytes/s per Conn                      556    float </a:t>
            </a:r>
          </a:p>
          <a:p>
            <a:pPr marL="0" indent="0">
              <a:spcBef>
                <a:spcPts val="0"/>
              </a:spcBef>
              <a:buNone/>
            </a:pPr>
            <a:r>
              <a:rPr lang="en-GB" sz="10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000" noProof="0" dirty="0">
              <a:solidFill>
                <a:srgbClr val="00B050"/>
              </a:solidFill>
              <a:latin typeface="Consolas" panose="020B0609020204030204" pitchFamily="49" charset="0"/>
              <a:cs typeface="Consolas" panose="020B0609020204030204" pitchFamily="49" charset="0"/>
            </a:endParaRPr>
          </a:p>
          <a:p>
            <a:pPr marL="0" indent="0">
              <a:spcBef>
                <a:spcPts val="0"/>
              </a:spcBef>
              <a:buNone/>
            </a:pPr>
            <a:endParaRPr lang="en-GB" sz="1000" noProof="0" dirty="0">
              <a:solidFill>
                <a:srgbClr val="00B05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FA1F3E55-DA63-423F-7497-AA06602AE2A9}"/>
              </a:ext>
            </a:extLst>
          </p:cNvPr>
          <p:cNvSpPr>
            <a:spLocks noGrp="1"/>
          </p:cNvSpPr>
          <p:nvPr>
            <p:ph type="ftr" sz="quarter" idx="11"/>
          </p:nvPr>
        </p:nvSpPr>
        <p:spPr/>
        <p:txBody>
          <a:bodyPr/>
          <a:lstStyle/>
          <a:p>
            <a:r>
              <a:rPr lang="en-US" dirty="0"/>
              <a:t>© 2025 Riverbed Technology LLC. All rights reserved.</a:t>
            </a:r>
          </a:p>
        </p:txBody>
      </p:sp>
      <p:sp>
        <p:nvSpPr>
          <p:cNvPr id="5" name="Slide Number Placeholder 4">
            <a:extLst>
              <a:ext uri="{FF2B5EF4-FFF2-40B4-BE49-F238E27FC236}">
                <a16:creationId xmlns:a16="http://schemas.microsoft.com/office/drawing/2014/main" id="{54DEDD8A-4154-E545-1F6B-82547DDB6C63}"/>
              </a:ext>
            </a:extLst>
          </p:cNvPr>
          <p:cNvSpPr>
            <a:spLocks noGrp="1"/>
          </p:cNvSpPr>
          <p:nvPr>
            <p:ph type="sldNum" sz="quarter" idx="12"/>
          </p:nvPr>
        </p:nvSpPr>
        <p:spPr/>
        <p:txBody>
          <a:bodyPr/>
          <a:lstStyle/>
          <a:p>
            <a:fld id="{81A4AD39-4593-9E43-87B7-1A704B19E34A}" type="slidenum">
              <a:rPr lang="en-US" smtClean="0"/>
              <a:pPr/>
              <a:t>36</a:t>
            </a:fld>
            <a:endParaRPr lang="en-US" dirty="0"/>
          </a:p>
        </p:txBody>
      </p:sp>
    </p:spTree>
    <p:extLst>
      <p:ext uri="{BB962C8B-B14F-4D97-AF65-F5344CB8AC3E}">
        <p14:creationId xmlns:p14="http://schemas.microsoft.com/office/powerpoint/2010/main" val="3361381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A6458-5079-A2F1-AFD9-C6E70CFDF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1A5B-4C06-7412-5D29-749DBA9A21AC}"/>
              </a:ext>
            </a:extLst>
          </p:cNvPr>
          <p:cNvSpPr>
            <a:spLocks noGrp="1"/>
          </p:cNvSpPr>
          <p:nvPr>
            <p:ph type="title"/>
          </p:nvPr>
        </p:nvSpPr>
        <p:spPr/>
        <p:txBody>
          <a:bodyPr/>
          <a:lstStyle/>
          <a:p>
            <a:r>
              <a:rPr lang="en-GB" dirty="0"/>
              <a:t>SteelScript to get the NetProfiler columns </a:t>
            </a:r>
          </a:p>
        </p:txBody>
      </p:sp>
      <p:sp>
        <p:nvSpPr>
          <p:cNvPr id="3" name="Content Placeholder 2">
            <a:extLst>
              <a:ext uri="{FF2B5EF4-FFF2-40B4-BE49-F238E27FC236}">
                <a16:creationId xmlns:a16="http://schemas.microsoft.com/office/drawing/2014/main" id="{04C891E6-3595-35CE-56B3-4E61E9FB25F0}"/>
              </a:ext>
            </a:extLst>
          </p:cNvPr>
          <p:cNvSpPr>
            <a:spLocks noGrp="1"/>
          </p:cNvSpPr>
          <p:nvPr>
            <p:ph idx="1"/>
          </p:nvPr>
        </p:nvSpPr>
        <p:spPr/>
        <p:txBody>
          <a:bodyPr>
            <a:noAutofit/>
          </a:bodyPr>
          <a:lstStyle/>
          <a:p>
            <a:pPr marL="0">
              <a:lnSpc>
                <a:spcPts val="1350"/>
              </a:lnSpc>
              <a:spcBef>
                <a:spcPts val="0"/>
              </a:spcBef>
              <a:buNone/>
            </a:pPr>
            <a:r>
              <a:rPr lang="en-GB" sz="1100" b="0" dirty="0">
                <a:solidFill>
                  <a:srgbClr val="6A9955"/>
                </a:solidFill>
                <a:effectLst/>
                <a:latin typeface="Consolas" panose="020B0609020204030204" pitchFamily="49" charset="0"/>
                <a:cs typeface="Consolas" panose="020B0609020204030204" pitchFamily="49" charset="0"/>
              </a:rPr>
              <a:t>#!/</a:t>
            </a:r>
            <a:r>
              <a:rPr lang="en-GB" sz="1100" b="0" dirty="0" err="1">
                <a:solidFill>
                  <a:srgbClr val="6A9955"/>
                </a:solidFill>
                <a:effectLst/>
                <a:latin typeface="Consolas" panose="020B0609020204030204" pitchFamily="49" charset="0"/>
                <a:cs typeface="Consolas" panose="020B0609020204030204" pitchFamily="49" charset="0"/>
              </a:rPr>
              <a:t>usr</a:t>
            </a:r>
            <a:r>
              <a:rPr lang="en-GB" sz="1100" b="0" dirty="0">
                <a:solidFill>
                  <a:srgbClr val="6A9955"/>
                </a:solidFill>
                <a:effectLst/>
                <a:latin typeface="Consolas" panose="020B0609020204030204" pitchFamily="49" charset="0"/>
                <a:cs typeface="Consolas" panose="020B0609020204030204" pitchFamily="49" charset="0"/>
              </a:rPr>
              <a:t>/bin/env python</a:t>
            </a:r>
          </a:p>
          <a:p>
            <a:pPr marL="0">
              <a:lnSpc>
                <a:spcPts val="1350"/>
              </a:lnSpc>
              <a:spcBef>
                <a:spcPts val="0"/>
              </a:spcBef>
              <a:buNone/>
            </a:pPr>
            <a:r>
              <a:rPr lang="en-GB" sz="1100" dirty="0">
                <a:solidFill>
                  <a:srgbClr val="6A9955"/>
                </a:solidFill>
                <a:latin typeface="Consolas" panose="020B0609020204030204" pitchFamily="49" charset="0"/>
                <a:cs typeface="Consolas" panose="020B0609020204030204" pitchFamily="49" charset="0"/>
              </a:rPr>
              <a:t># ...</a:t>
            </a:r>
            <a:endParaRPr lang="en-GB" sz="11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r>
              <a:rPr lang="en-GB" sz="1100" b="0" dirty="0">
                <a:solidFill>
                  <a:srgbClr val="CE9178"/>
                </a:solidFill>
                <a:effectLst/>
                <a:latin typeface="Consolas" panose="020B0609020204030204" pitchFamily="49" charset="0"/>
                <a:cs typeface="Consolas" panose="020B0609020204030204" pitchFamily="49" charset="0"/>
              </a:rPr>
              <a:t>"""</a:t>
            </a:r>
            <a:endParaRPr lang="en-GB" sz="11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r>
              <a:rPr lang="en-GB" sz="1100" b="0" dirty="0">
                <a:solidFill>
                  <a:srgbClr val="CE9178"/>
                </a:solidFill>
                <a:effectLst/>
                <a:latin typeface="Consolas" panose="020B0609020204030204" pitchFamily="49" charset="0"/>
                <a:cs typeface="Consolas" panose="020B0609020204030204" pitchFamily="49" charset="0"/>
              </a:rPr>
              <a:t>Get the list of columns available in the NetProfiler.</a:t>
            </a:r>
            <a:endParaRPr lang="en-GB" sz="11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br>
              <a:rPr lang="en-GB" sz="1100" b="0" dirty="0">
                <a:solidFill>
                  <a:srgbClr val="CCCCCC"/>
                </a:solidFill>
                <a:effectLst/>
                <a:latin typeface="Consolas" panose="020B0609020204030204" pitchFamily="49" charset="0"/>
                <a:cs typeface="Consolas" panose="020B0609020204030204" pitchFamily="49" charset="0"/>
              </a:rPr>
            </a:br>
            <a:r>
              <a:rPr lang="en-GB" sz="1100" b="0" dirty="0">
                <a:solidFill>
                  <a:srgbClr val="CE9178"/>
                </a:solidFill>
                <a:effectLst/>
                <a:latin typeface="Consolas" panose="020B0609020204030204" pitchFamily="49" charset="0"/>
                <a:cs typeface="Consolas" panose="020B0609020204030204" pitchFamily="49" charset="0"/>
              </a:rPr>
              <a:t>Usage/Example:</a:t>
            </a:r>
            <a:br>
              <a:rPr lang="en-GB" sz="1100" b="0" dirty="0">
                <a:solidFill>
                  <a:srgbClr val="CCCCCC"/>
                </a:solidFill>
                <a:effectLst/>
                <a:latin typeface="Consolas" panose="020B0609020204030204" pitchFamily="49" charset="0"/>
                <a:cs typeface="Consolas" panose="020B0609020204030204" pitchFamily="49" charset="0"/>
              </a:rPr>
            </a:br>
            <a:r>
              <a:rPr lang="en-GB" sz="1100" b="0" dirty="0">
                <a:solidFill>
                  <a:srgbClr val="CCCCCC"/>
                </a:solidFill>
                <a:effectLst/>
                <a:latin typeface="Consolas" panose="020B0609020204030204" pitchFamily="49" charset="0"/>
                <a:cs typeface="Consolas" panose="020B0609020204030204" pitchFamily="49" charset="0"/>
              </a:rPr>
              <a:t>    </a:t>
            </a:r>
            <a:r>
              <a:rPr lang="en-GB" sz="1100" b="0" dirty="0">
                <a:solidFill>
                  <a:srgbClr val="CE9178"/>
                </a:solidFill>
                <a:effectLst/>
                <a:latin typeface="Consolas" panose="020B0609020204030204" pitchFamily="49" charset="0"/>
                <a:cs typeface="Consolas" panose="020B0609020204030204" pitchFamily="49" charset="0"/>
              </a:rPr>
              <a:t>python </a:t>
            </a:r>
            <a:r>
              <a:rPr lang="en-GB" sz="1100" b="0" dirty="0" err="1">
                <a:solidFill>
                  <a:srgbClr val="CE9178"/>
                </a:solidFill>
                <a:effectLst/>
                <a:latin typeface="Consolas" panose="020B0609020204030204" pitchFamily="49" charset="0"/>
                <a:cs typeface="Consolas" panose="020B0609020204030204" pitchFamily="49" charset="0"/>
              </a:rPr>
              <a:t>get_np_columns.py</a:t>
            </a:r>
            <a:r>
              <a:rPr lang="en-GB" sz="1100" b="0" dirty="0">
                <a:solidFill>
                  <a:srgbClr val="CE9178"/>
                </a:solidFill>
                <a:effectLst/>
                <a:latin typeface="Consolas" panose="020B0609020204030204" pitchFamily="49" charset="0"/>
                <a:cs typeface="Consolas" panose="020B0609020204030204" pitchFamily="49" charset="0"/>
              </a:rPr>
              <a:t> &lt;host&gt; -u &lt;user name&gt; -p &lt;password&gt; [--list-</a:t>
            </a:r>
            <a:r>
              <a:rPr lang="en-GB" sz="1100" b="0" dirty="0" err="1">
                <a:solidFill>
                  <a:srgbClr val="CE9178"/>
                </a:solidFill>
                <a:effectLst/>
                <a:latin typeface="Consolas" panose="020B0609020204030204" pitchFamily="49" charset="0"/>
                <a:cs typeface="Consolas" panose="020B0609020204030204" pitchFamily="49" charset="0"/>
              </a:rPr>
              <a:t>groupbys</a:t>
            </a:r>
            <a:r>
              <a:rPr lang="en-GB" sz="1100" b="0" dirty="0">
                <a:solidFill>
                  <a:srgbClr val="CE9178"/>
                </a:solidFill>
                <a:effectLst/>
                <a:latin typeface="Consolas" panose="020B0609020204030204" pitchFamily="49" charset="0"/>
                <a:cs typeface="Consolas" panose="020B0609020204030204" pitchFamily="49" charset="0"/>
              </a:rPr>
              <a:t>] [--centricity c] [--realm r] \</a:t>
            </a:r>
          </a:p>
          <a:p>
            <a:pPr marL="0">
              <a:lnSpc>
                <a:spcPts val="1350"/>
              </a:lnSpc>
              <a:spcBef>
                <a:spcPts val="0"/>
              </a:spcBef>
              <a:buNone/>
            </a:pPr>
            <a:r>
              <a:rPr lang="en-GB" sz="1100" dirty="0">
                <a:solidFill>
                  <a:srgbClr val="CE9178"/>
                </a:solidFill>
                <a:latin typeface="Consolas" panose="020B0609020204030204" pitchFamily="49" charset="0"/>
                <a:cs typeface="Consolas" panose="020B0609020204030204" pitchFamily="49" charset="0"/>
              </a:rPr>
              <a:t>    </a:t>
            </a:r>
            <a:r>
              <a:rPr lang="en-GB" sz="1100" b="0" dirty="0">
                <a:solidFill>
                  <a:srgbClr val="CE9178"/>
                </a:solidFill>
                <a:effectLst/>
                <a:latin typeface="Consolas" panose="020B0609020204030204" pitchFamily="49" charset="0"/>
                <a:cs typeface="Consolas" panose="020B0609020204030204" pitchFamily="49" charset="0"/>
              </a:rPr>
              <a:t>[--</a:t>
            </a:r>
            <a:r>
              <a:rPr lang="en-GB" sz="1100" b="0" dirty="0" err="1">
                <a:solidFill>
                  <a:srgbClr val="CE9178"/>
                </a:solidFill>
                <a:effectLst/>
                <a:latin typeface="Consolas" panose="020B0609020204030204" pitchFamily="49" charset="0"/>
                <a:cs typeface="Consolas" panose="020B0609020204030204" pitchFamily="49" charset="0"/>
              </a:rPr>
              <a:t>groupby</a:t>
            </a:r>
            <a:r>
              <a:rPr lang="en-GB" sz="1100" b="0" dirty="0">
                <a:solidFill>
                  <a:srgbClr val="CE9178"/>
                </a:solidFill>
                <a:effectLst/>
                <a:latin typeface="Consolas" panose="020B0609020204030204" pitchFamily="49" charset="0"/>
                <a:cs typeface="Consolas" panose="020B0609020204030204" pitchFamily="49" charset="0"/>
              </a:rPr>
              <a:t> g] [--ids </a:t>
            </a:r>
            <a:r>
              <a:rPr lang="en-GB" sz="1100" b="0" dirty="0" err="1">
                <a:solidFill>
                  <a:srgbClr val="CE9178"/>
                </a:solidFill>
                <a:effectLst/>
                <a:latin typeface="Consolas" panose="020B0609020204030204" pitchFamily="49" charset="0"/>
                <a:cs typeface="Consolas" panose="020B0609020204030204" pitchFamily="49" charset="0"/>
              </a:rPr>
              <a:t>colids</a:t>
            </a:r>
            <a:r>
              <a:rPr lang="en-GB" sz="1100" b="0" dirty="0">
                <a:solidFill>
                  <a:srgbClr val="CE9178"/>
                </a:solidFill>
                <a:effectLst/>
                <a:latin typeface="Consolas" panose="020B0609020204030204" pitchFamily="49" charset="0"/>
                <a:cs typeface="Consolas" panose="020B0609020204030204" pitchFamily="49" charset="0"/>
              </a:rPr>
              <a:t>] [--filter column-filter]</a:t>
            </a:r>
            <a:endParaRPr lang="en-GB" sz="11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endParaRPr lang="en-GB" sz="1100" b="0" dirty="0">
              <a:solidFill>
                <a:srgbClr val="CE9178"/>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100" b="0" dirty="0">
                <a:solidFill>
                  <a:srgbClr val="CE9178"/>
                </a:solidFill>
                <a:effectLst/>
                <a:latin typeface="Consolas" panose="020B0609020204030204" pitchFamily="49" charset="0"/>
                <a:cs typeface="Consolas" panose="020B0609020204030204" pitchFamily="49" charset="0"/>
              </a:rPr>
              <a:t>Output sample:</a:t>
            </a:r>
            <a:endParaRPr lang="en-GB" sz="11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100" b="0" dirty="0">
                <a:solidFill>
                  <a:srgbClr val="CE9178"/>
                </a:solidFill>
                <a:effectLst/>
                <a:latin typeface="Consolas" panose="020B0609020204030204" pitchFamily="49" charset="0"/>
                <a:cs typeface="Consolas" panose="020B0609020204030204" pitchFamily="49" charset="0"/>
              </a:rPr>
              <a:t>Key		Columns	Label ID	Type</a:t>
            </a:r>
            <a:endParaRPr lang="en-GB" sz="11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100" b="0" dirty="0">
                <a:solidFill>
                  <a:srgbClr val="CE9178"/>
                </a:solidFill>
                <a:effectLst/>
                <a:latin typeface="Consolas" panose="020B0609020204030204" pitchFamily="49" charset="0"/>
                <a:cs typeface="Consolas" panose="020B0609020204030204" pitchFamily="49" charset="0"/>
              </a:rPr>
              <a:t>-----------------------------------------------------------------------------------------------</a:t>
            </a:r>
            <a:endParaRPr lang="en-GB" sz="11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100" b="0" dirty="0" err="1">
                <a:solidFill>
                  <a:srgbClr val="CE9178"/>
                </a:solidFill>
                <a:effectLst/>
                <a:latin typeface="Consolas" panose="020B0609020204030204" pitchFamily="49" charset="0"/>
                <a:cs typeface="Consolas" panose="020B0609020204030204" pitchFamily="49" charset="0"/>
              </a:rPr>
              <a:t>app_info</a:t>
            </a:r>
            <a:r>
              <a:rPr lang="en-GB" sz="1100" dirty="0">
                <a:solidFill>
                  <a:srgbClr val="CE9178"/>
                </a:solidFill>
                <a:latin typeface="Consolas" panose="020B0609020204030204" pitchFamily="49" charset="0"/>
                <a:cs typeface="Consolas" panose="020B0609020204030204" pitchFamily="49" charset="0"/>
              </a:rPr>
              <a:t>		</a:t>
            </a:r>
            <a:r>
              <a:rPr lang="en-GB" sz="1100" b="0" dirty="0">
                <a:solidFill>
                  <a:srgbClr val="CE9178"/>
                </a:solidFill>
                <a:effectLst/>
                <a:latin typeface="Consolas" panose="020B0609020204030204" pitchFamily="49" charset="0"/>
                <a:cs typeface="Consolas" panose="020B0609020204030204" pitchFamily="49" charset="0"/>
              </a:rPr>
              <a:t>Application	52 	string</a:t>
            </a:r>
            <a:endParaRPr lang="en-GB" sz="11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100" b="0" dirty="0" err="1">
                <a:solidFill>
                  <a:srgbClr val="CE9178"/>
                </a:solidFill>
                <a:effectLst/>
                <a:latin typeface="Consolas" panose="020B0609020204030204" pitchFamily="49" charset="0"/>
                <a:cs typeface="Consolas" panose="020B0609020204030204" pitchFamily="49" charset="0"/>
              </a:rPr>
              <a:t>app_name</a:t>
            </a:r>
            <a:r>
              <a:rPr lang="en-GB" sz="1100" dirty="0">
                <a:solidFill>
                  <a:srgbClr val="CE9178"/>
                </a:solidFill>
                <a:latin typeface="Consolas" panose="020B0609020204030204" pitchFamily="49" charset="0"/>
                <a:cs typeface="Consolas" panose="020B0609020204030204" pitchFamily="49" charset="0"/>
              </a:rPr>
              <a:t>		</a:t>
            </a:r>
            <a:r>
              <a:rPr lang="en-GB" sz="1100" b="0" dirty="0">
                <a:solidFill>
                  <a:srgbClr val="CE9178"/>
                </a:solidFill>
                <a:effectLst/>
                <a:latin typeface="Consolas" panose="020B0609020204030204" pitchFamily="49" charset="0"/>
                <a:cs typeface="Consolas" panose="020B0609020204030204" pitchFamily="49" charset="0"/>
              </a:rPr>
              <a:t>Application	17 	app</a:t>
            </a:r>
            <a:endParaRPr lang="en-GB" sz="11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100" b="0" dirty="0" err="1">
                <a:solidFill>
                  <a:srgbClr val="CE9178"/>
                </a:solidFill>
                <a:effectLst/>
                <a:latin typeface="Consolas" panose="020B0609020204030204" pitchFamily="49" charset="0"/>
                <a:cs typeface="Consolas" panose="020B0609020204030204" pitchFamily="49" charset="0"/>
              </a:rPr>
              <a:t>app_raw</a:t>
            </a:r>
            <a:r>
              <a:rPr lang="en-GB" sz="1100" dirty="0">
                <a:solidFill>
                  <a:srgbClr val="CE9178"/>
                </a:solidFill>
                <a:latin typeface="Consolas" panose="020B0609020204030204" pitchFamily="49" charset="0"/>
                <a:cs typeface="Consolas" panose="020B0609020204030204" pitchFamily="49" charset="0"/>
              </a:rPr>
              <a:t>		</a:t>
            </a:r>
            <a:r>
              <a:rPr lang="en-GB" sz="1100" b="0" dirty="0">
                <a:solidFill>
                  <a:srgbClr val="CE9178"/>
                </a:solidFill>
                <a:effectLst/>
                <a:latin typeface="Consolas" panose="020B0609020204030204" pitchFamily="49" charset="0"/>
                <a:cs typeface="Consolas" panose="020B0609020204030204" pitchFamily="49" charset="0"/>
              </a:rPr>
              <a:t>Raw app	94	string</a:t>
            </a:r>
            <a:endParaRPr lang="en-GB" sz="1100" b="0" dirty="0">
              <a:solidFill>
                <a:srgbClr val="CCCCCC"/>
              </a:solidFill>
              <a:effectLst/>
              <a:latin typeface="Consolas" panose="020B0609020204030204" pitchFamily="49" charset="0"/>
              <a:cs typeface="Consolas" panose="020B0609020204030204" pitchFamily="49" charset="0"/>
            </a:endParaRPr>
          </a:p>
          <a:p>
            <a:pPr marL="0" indent="0">
              <a:lnSpc>
                <a:spcPts val="1350"/>
              </a:lnSpc>
              <a:spcBef>
                <a:spcPts val="0"/>
              </a:spcBef>
              <a:buNone/>
            </a:pPr>
            <a:r>
              <a:rPr lang="en-GB" sz="1100" b="0" dirty="0">
                <a:solidFill>
                  <a:srgbClr val="CE9178"/>
                </a:solidFill>
                <a:effectLst/>
                <a:latin typeface="Consolas" panose="020B0609020204030204" pitchFamily="49" charset="0"/>
                <a:cs typeface="Consolas" panose="020B0609020204030204" pitchFamily="49" charset="0"/>
              </a:rPr>
              <a:t>c2s_flags		C2S_FLAGS	50	string</a:t>
            </a:r>
          </a:p>
          <a:p>
            <a:pPr marL="0">
              <a:lnSpc>
                <a:spcPts val="1350"/>
              </a:lnSpc>
              <a:spcBef>
                <a:spcPts val="0"/>
              </a:spcBef>
              <a:buNone/>
            </a:pPr>
            <a:r>
              <a:rPr lang="en-GB" sz="1100" b="0" dirty="0">
                <a:solidFill>
                  <a:srgbClr val="CE9178"/>
                </a:solidFill>
                <a:effectLst/>
                <a:latin typeface="Consolas" panose="020B0609020204030204" pitchFamily="49" charset="0"/>
                <a:cs typeface="Consolas" panose="020B0609020204030204" pitchFamily="49" charset="0"/>
              </a:rPr>
              <a:t>"""</a:t>
            </a:r>
            <a:endParaRPr lang="en-GB" sz="11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br>
              <a:rPr lang="en-GB" sz="1100" b="0" dirty="0">
                <a:solidFill>
                  <a:srgbClr val="CCCCCC"/>
                </a:solidFill>
                <a:effectLst/>
                <a:latin typeface="Consolas" panose="020B0609020204030204" pitchFamily="49" charset="0"/>
                <a:cs typeface="Consolas" panose="020B0609020204030204" pitchFamily="49" charset="0"/>
              </a:rPr>
            </a:br>
            <a:r>
              <a:rPr lang="en-GB" sz="1100" b="0" dirty="0">
                <a:solidFill>
                  <a:srgbClr val="C586C0"/>
                </a:solidFill>
                <a:effectLst/>
                <a:latin typeface="Consolas" panose="020B0609020204030204" pitchFamily="49" charset="0"/>
                <a:cs typeface="Consolas" panose="020B0609020204030204" pitchFamily="49" charset="0"/>
              </a:rPr>
              <a:t>from</a:t>
            </a:r>
            <a:r>
              <a:rPr lang="en-GB" sz="1100" b="0" dirty="0">
                <a:solidFill>
                  <a:srgbClr val="CCCCCC"/>
                </a:solidFill>
                <a:effectLst/>
                <a:latin typeface="Consolas" panose="020B0609020204030204" pitchFamily="49" charset="0"/>
                <a:cs typeface="Consolas" panose="020B0609020204030204" pitchFamily="49" charset="0"/>
              </a:rPr>
              <a:t> </a:t>
            </a:r>
            <a:r>
              <a:rPr lang="en-GB" sz="1100" b="0" dirty="0" err="1">
                <a:solidFill>
                  <a:srgbClr val="4EC9B0"/>
                </a:solidFill>
                <a:effectLst/>
                <a:latin typeface="Consolas" panose="020B0609020204030204" pitchFamily="49" charset="0"/>
                <a:cs typeface="Consolas" panose="020B0609020204030204" pitchFamily="49" charset="0"/>
              </a:rPr>
              <a:t>steelscript</a:t>
            </a:r>
            <a:r>
              <a:rPr lang="en-GB" sz="1100" b="0" dirty="0" err="1">
                <a:solidFill>
                  <a:srgbClr val="CCCCCC"/>
                </a:solidFill>
                <a:effectLst/>
                <a:latin typeface="Consolas" panose="020B0609020204030204" pitchFamily="49" charset="0"/>
                <a:cs typeface="Consolas" panose="020B0609020204030204" pitchFamily="49" charset="0"/>
              </a:rPr>
              <a:t>.</a:t>
            </a:r>
            <a:r>
              <a:rPr lang="en-GB" sz="1100" b="0" dirty="0" err="1">
                <a:solidFill>
                  <a:srgbClr val="4EC9B0"/>
                </a:solidFill>
                <a:effectLst/>
                <a:latin typeface="Consolas" panose="020B0609020204030204" pitchFamily="49" charset="0"/>
                <a:cs typeface="Consolas" panose="020B0609020204030204" pitchFamily="49" charset="0"/>
              </a:rPr>
              <a:t>netprofiler</a:t>
            </a:r>
            <a:r>
              <a:rPr lang="en-GB" sz="1100" b="0" dirty="0" err="1">
                <a:solidFill>
                  <a:srgbClr val="CCCCCC"/>
                </a:solidFill>
                <a:effectLst/>
                <a:latin typeface="Consolas" panose="020B0609020204030204" pitchFamily="49" charset="0"/>
                <a:cs typeface="Consolas" panose="020B0609020204030204" pitchFamily="49" charset="0"/>
              </a:rPr>
              <a:t>.</a:t>
            </a:r>
            <a:r>
              <a:rPr lang="en-GB" sz="1100" b="0" dirty="0" err="1">
                <a:solidFill>
                  <a:srgbClr val="4EC9B0"/>
                </a:solidFill>
                <a:effectLst/>
                <a:latin typeface="Consolas" panose="020B0609020204030204" pitchFamily="49" charset="0"/>
                <a:cs typeface="Consolas" panose="020B0609020204030204" pitchFamily="49" charset="0"/>
              </a:rPr>
              <a:t>commands</a:t>
            </a:r>
            <a:r>
              <a:rPr lang="en-GB" sz="1100" b="0" dirty="0" err="1">
                <a:solidFill>
                  <a:srgbClr val="CCCCCC"/>
                </a:solidFill>
                <a:effectLst/>
                <a:latin typeface="Consolas" panose="020B0609020204030204" pitchFamily="49" charset="0"/>
                <a:cs typeface="Consolas" panose="020B0609020204030204" pitchFamily="49" charset="0"/>
              </a:rPr>
              <a:t>.</a:t>
            </a:r>
            <a:r>
              <a:rPr lang="en-GB" sz="1100" b="0" dirty="0" err="1">
                <a:solidFill>
                  <a:srgbClr val="4EC9B0"/>
                </a:solidFill>
                <a:effectLst/>
                <a:latin typeface="Consolas" panose="020B0609020204030204" pitchFamily="49" charset="0"/>
                <a:cs typeface="Consolas" panose="020B0609020204030204" pitchFamily="49" charset="0"/>
              </a:rPr>
              <a:t>columns</a:t>
            </a:r>
            <a:r>
              <a:rPr lang="en-GB" sz="1100" b="0" dirty="0">
                <a:solidFill>
                  <a:srgbClr val="CCCCCC"/>
                </a:solidFill>
                <a:effectLst/>
                <a:latin typeface="Consolas" panose="020B0609020204030204" pitchFamily="49" charset="0"/>
                <a:cs typeface="Consolas" panose="020B0609020204030204" pitchFamily="49" charset="0"/>
              </a:rPr>
              <a:t> </a:t>
            </a:r>
            <a:r>
              <a:rPr lang="en-GB" sz="1100" b="0" dirty="0">
                <a:solidFill>
                  <a:srgbClr val="C586C0"/>
                </a:solidFill>
                <a:effectLst/>
                <a:latin typeface="Consolas" panose="020B0609020204030204" pitchFamily="49" charset="0"/>
                <a:cs typeface="Consolas" panose="020B0609020204030204" pitchFamily="49" charset="0"/>
              </a:rPr>
              <a:t>import</a:t>
            </a:r>
            <a:r>
              <a:rPr lang="en-GB" sz="1100" b="0" dirty="0">
                <a:solidFill>
                  <a:srgbClr val="CCCCCC"/>
                </a:solidFill>
                <a:effectLst/>
                <a:latin typeface="Consolas" panose="020B0609020204030204" pitchFamily="49" charset="0"/>
                <a:cs typeface="Consolas" panose="020B0609020204030204" pitchFamily="49" charset="0"/>
              </a:rPr>
              <a:t> </a:t>
            </a:r>
            <a:r>
              <a:rPr lang="en-GB" sz="1100" b="0" dirty="0">
                <a:solidFill>
                  <a:srgbClr val="4EC9B0"/>
                </a:solidFill>
                <a:effectLst/>
                <a:latin typeface="Consolas" panose="020B0609020204030204" pitchFamily="49" charset="0"/>
                <a:cs typeface="Consolas" panose="020B0609020204030204" pitchFamily="49" charset="0"/>
              </a:rPr>
              <a:t>Command</a:t>
            </a:r>
            <a:endParaRPr lang="en-GB" sz="11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br>
              <a:rPr lang="en-GB" sz="1100" b="0" dirty="0">
                <a:solidFill>
                  <a:srgbClr val="CCCCCC"/>
                </a:solidFill>
                <a:effectLst/>
                <a:latin typeface="Consolas" panose="020B0609020204030204" pitchFamily="49" charset="0"/>
                <a:cs typeface="Consolas" panose="020B0609020204030204" pitchFamily="49" charset="0"/>
              </a:rPr>
            </a:br>
            <a:r>
              <a:rPr lang="en-GB" sz="1100" b="0" dirty="0">
                <a:solidFill>
                  <a:srgbClr val="C586C0"/>
                </a:solidFill>
                <a:effectLst/>
                <a:latin typeface="Consolas" panose="020B0609020204030204" pitchFamily="49" charset="0"/>
                <a:cs typeface="Consolas" panose="020B0609020204030204" pitchFamily="49" charset="0"/>
              </a:rPr>
              <a:t>if</a:t>
            </a:r>
            <a:r>
              <a:rPr lang="en-GB" sz="1100" b="0" dirty="0">
                <a:solidFill>
                  <a:srgbClr val="CCCCCC"/>
                </a:solidFill>
                <a:effectLst/>
                <a:latin typeface="Consolas" panose="020B0609020204030204" pitchFamily="49" charset="0"/>
                <a:cs typeface="Consolas" panose="020B0609020204030204" pitchFamily="49" charset="0"/>
              </a:rPr>
              <a:t> </a:t>
            </a:r>
            <a:r>
              <a:rPr lang="en-GB" sz="1100" b="0" dirty="0">
                <a:solidFill>
                  <a:srgbClr val="9CDCFE"/>
                </a:solidFill>
                <a:effectLst/>
                <a:latin typeface="Consolas" panose="020B0609020204030204" pitchFamily="49" charset="0"/>
                <a:cs typeface="Consolas" panose="020B0609020204030204" pitchFamily="49" charset="0"/>
              </a:rPr>
              <a:t>__name__</a:t>
            </a:r>
            <a:r>
              <a:rPr lang="en-GB" sz="1100" b="0" dirty="0">
                <a:solidFill>
                  <a:srgbClr val="CCCCCC"/>
                </a:solidFill>
                <a:effectLst/>
                <a:latin typeface="Consolas" panose="020B0609020204030204" pitchFamily="49" charset="0"/>
                <a:cs typeface="Consolas" panose="020B0609020204030204" pitchFamily="49" charset="0"/>
              </a:rPr>
              <a:t> </a:t>
            </a:r>
            <a:r>
              <a:rPr lang="en-GB" sz="1100" b="0" dirty="0">
                <a:solidFill>
                  <a:srgbClr val="D4D4D4"/>
                </a:solidFill>
                <a:effectLst/>
                <a:latin typeface="Consolas" panose="020B0609020204030204" pitchFamily="49" charset="0"/>
                <a:cs typeface="Consolas" panose="020B0609020204030204" pitchFamily="49" charset="0"/>
              </a:rPr>
              <a:t>==</a:t>
            </a:r>
            <a:r>
              <a:rPr lang="en-GB" sz="1100" b="0" dirty="0">
                <a:solidFill>
                  <a:srgbClr val="CCCCCC"/>
                </a:solidFill>
                <a:effectLst/>
                <a:latin typeface="Consolas" panose="020B0609020204030204" pitchFamily="49" charset="0"/>
                <a:cs typeface="Consolas" panose="020B0609020204030204" pitchFamily="49" charset="0"/>
              </a:rPr>
              <a:t> </a:t>
            </a:r>
            <a:r>
              <a:rPr lang="en-GB" sz="1100" b="0" dirty="0">
                <a:solidFill>
                  <a:srgbClr val="CE9178"/>
                </a:solidFill>
                <a:effectLst/>
                <a:latin typeface="Consolas" panose="020B0609020204030204" pitchFamily="49" charset="0"/>
                <a:cs typeface="Consolas" panose="020B0609020204030204" pitchFamily="49" charset="0"/>
              </a:rPr>
              <a:t>'__main__’</a:t>
            </a:r>
            <a:r>
              <a:rPr lang="en-GB" sz="1100" b="0" dirty="0">
                <a:solidFill>
                  <a:srgbClr val="CCCCCC"/>
                </a:solidFill>
                <a:effectLst/>
                <a:latin typeface="Consolas" panose="020B0609020204030204" pitchFamily="49" charset="0"/>
                <a:cs typeface="Consolas" panose="020B0609020204030204" pitchFamily="49" charset="0"/>
              </a:rPr>
              <a:t>:</a:t>
            </a:r>
          </a:p>
          <a:p>
            <a:pPr marL="0" indent="0">
              <a:lnSpc>
                <a:spcPts val="1350"/>
              </a:lnSpc>
              <a:spcBef>
                <a:spcPts val="0"/>
              </a:spcBef>
              <a:buNone/>
            </a:pPr>
            <a:r>
              <a:rPr lang="en-GB" sz="1100" dirty="0">
                <a:solidFill>
                  <a:srgbClr val="4EC9B0"/>
                </a:solidFill>
                <a:latin typeface="Consolas" panose="020B0609020204030204" pitchFamily="49" charset="0"/>
                <a:cs typeface="Consolas" panose="020B0609020204030204" pitchFamily="49" charset="0"/>
              </a:rPr>
              <a:t>    </a:t>
            </a:r>
            <a:r>
              <a:rPr lang="en-GB" sz="1100" b="0" dirty="0">
                <a:solidFill>
                  <a:srgbClr val="4EC9B0"/>
                </a:solidFill>
                <a:effectLst/>
                <a:latin typeface="Consolas" panose="020B0609020204030204" pitchFamily="49" charset="0"/>
                <a:cs typeface="Consolas" panose="020B0609020204030204" pitchFamily="49" charset="0"/>
              </a:rPr>
              <a:t>Command</a:t>
            </a:r>
            <a:r>
              <a:rPr lang="en-GB" sz="1100" b="0" dirty="0">
                <a:solidFill>
                  <a:srgbClr val="CCCCCC"/>
                </a:solidFill>
                <a:effectLst/>
                <a:latin typeface="Consolas" panose="020B0609020204030204" pitchFamily="49" charset="0"/>
                <a:cs typeface="Consolas" panose="020B0609020204030204" pitchFamily="49" charset="0"/>
              </a:rPr>
              <a:t>().</a:t>
            </a:r>
            <a:r>
              <a:rPr lang="en-GB" sz="1100" b="0" dirty="0">
                <a:solidFill>
                  <a:srgbClr val="DCDCAA"/>
                </a:solidFill>
                <a:effectLst/>
                <a:latin typeface="Consolas" panose="020B0609020204030204" pitchFamily="49" charset="0"/>
                <a:cs typeface="Consolas" panose="020B0609020204030204" pitchFamily="49" charset="0"/>
              </a:rPr>
              <a:t>run</a:t>
            </a:r>
            <a:r>
              <a:rPr lang="en-GB" sz="1100" b="0" dirty="0">
                <a:solidFill>
                  <a:srgbClr val="CCCCCC"/>
                </a:solidFill>
                <a:effectLst/>
                <a:latin typeface="Consolas" panose="020B0609020204030204" pitchFamily="49" charset="0"/>
                <a:cs typeface="Consolas" panose="020B0609020204030204" pitchFamily="49" charset="0"/>
              </a:rPr>
              <a:t>()</a:t>
            </a:r>
            <a:endParaRPr lang="en-GB" sz="11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19E9FD14-548B-7414-6823-037C7FACC62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C4DDD6F0-826E-F966-8D7F-494DDC75DEEA}"/>
              </a:ext>
            </a:extLst>
          </p:cNvPr>
          <p:cNvSpPr>
            <a:spLocks noGrp="1"/>
          </p:cNvSpPr>
          <p:nvPr>
            <p:ph type="sldNum" sz="quarter" idx="12"/>
          </p:nvPr>
        </p:nvSpPr>
        <p:spPr/>
        <p:txBody>
          <a:bodyPr/>
          <a:lstStyle/>
          <a:p>
            <a:fld id="{81A4AD39-4593-9E43-87B7-1A704B19E34A}" type="slidenum">
              <a:rPr lang="en-US" smtClean="0"/>
              <a:pPr/>
              <a:t>37</a:t>
            </a:fld>
            <a:endParaRPr lang="en-US" dirty="0"/>
          </a:p>
        </p:txBody>
      </p:sp>
    </p:spTree>
    <p:extLst>
      <p:ext uri="{BB962C8B-B14F-4D97-AF65-F5344CB8AC3E}">
        <p14:creationId xmlns:p14="http://schemas.microsoft.com/office/powerpoint/2010/main" val="781601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9E07BE-8801-72B2-F271-804715674CD5}"/>
              </a:ext>
            </a:extLst>
          </p:cNvPr>
          <p:cNvSpPr>
            <a:spLocks noGrp="1"/>
          </p:cNvSpPr>
          <p:nvPr>
            <p:ph type="title"/>
          </p:nvPr>
        </p:nvSpPr>
        <p:spPr/>
        <p:txBody>
          <a:bodyPr/>
          <a:lstStyle/>
          <a:p>
            <a:r>
              <a:rPr lang="en-GB" dirty="0"/>
              <a:t>What about realms, centricities, group-</a:t>
            </a:r>
            <a:r>
              <a:rPr lang="en-GB" dirty="0" err="1"/>
              <a:t>bys</a:t>
            </a:r>
            <a:r>
              <a:rPr lang="en-GB" dirty="0"/>
              <a:t>, etc?</a:t>
            </a:r>
          </a:p>
        </p:txBody>
      </p:sp>
      <p:sp>
        <p:nvSpPr>
          <p:cNvPr id="8" name="Content Placeholder 7">
            <a:extLst>
              <a:ext uri="{FF2B5EF4-FFF2-40B4-BE49-F238E27FC236}">
                <a16:creationId xmlns:a16="http://schemas.microsoft.com/office/drawing/2014/main" id="{50EB8AF0-641D-63E7-9780-D408AD75BD9A}"/>
              </a:ext>
            </a:extLst>
          </p:cNvPr>
          <p:cNvSpPr>
            <a:spLocks noGrp="1"/>
          </p:cNvSpPr>
          <p:nvPr>
            <p:ph idx="1"/>
          </p:nvPr>
        </p:nvSpPr>
        <p:spPr>
          <a:xfrm>
            <a:off x="513408" y="1620981"/>
            <a:ext cx="7227995" cy="4613565"/>
          </a:xfrm>
        </p:spPr>
        <p:txBody>
          <a:bodyPr>
            <a:normAutofit lnSpcReduction="10000"/>
          </a:bodyPr>
          <a:lstStyle/>
          <a:p>
            <a:r>
              <a:rPr lang="en-GB" dirty="0"/>
              <a:t>NetProfiler reports have some meta controls to define the perspective of the report</a:t>
            </a:r>
          </a:p>
          <a:p>
            <a:pPr lvl="1"/>
            <a:r>
              <a:rPr lang="en-GB" dirty="0"/>
              <a:t>Realms – the type of report (flow list, time series, traffic summary, ...)</a:t>
            </a:r>
          </a:p>
          <a:p>
            <a:pPr lvl="2"/>
            <a:r>
              <a:rPr lang="en-GB" dirty="0"/>
              <a:t>Many options – use the API call to check them out</a:t>
            </a:r>
          </a:p>
          <a:p>
            <a:pPr lvl="2"/>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api</a:t>
            </a:r>
            <a:r>
              <a:rPr lang="en-GB" dirty="0">
                <a:latin typeface="Consolas" panose="020B0609020204030204" pitchFamily="49" charset="0"/>
                <a:cs typeface="Consolas" panose="020B0609020204030204" pitchFamily="49" charset="0"/>
              </a:rPr>
              <a:t>/profiler/1.17/reporting/realms</a:t>
            </a:r>
          </a:p>
          <a:p>
            <a:pPr lvl="1"/>
            <a:r>
              <a:rPr lang="en-GB" dirty="0"/>
              <a:t>Centricity – “</a:t>
            </a:r>
            <a:r>
              <a:rPr lang="en-GB" dirty="0" err="1"/>
              <a:t>hos</a:t>
            </a:r>
            <a:r>
              <a:rPr lang="en-GB" dirty="0"/>
              <a:t>” (host) or “int” (interface)</a:t>
            </a:r>
          </a:p>
          <a:p>
            <a:pPr lvl="2"/>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api</a:t>
            </a:r>
            <a:r>
              <a:rPr lang="en-GB" dirty="0">
                <a:latin typeface="Consolas" panose="020B0609020204030204" pitchFamily="49" charset="0"/>
                <a:cs typeface="Consolas" panose="020B0609020204030204" pitchFamily="49" charset="0"/>
              </a:rPr>
              <a:t>/profiler/1.17/reporting/centricities</a:t>
            </a:r>
          </a:p>
          <a:p>
            <a:pPr lvl="1"/>
            <a:r>
              <a:rPr lang="en-GB" dirty="0"/>
              <a:t>Group-</a:t>
            </a:r>
            <a:r>
              <a:rPr lang="en-GB" dirty="0" err="1"/>
              <a:t>bys</a:t>
            </a:r>
            <a:r>
              <a:rPr lang="en-GB" dirty="0"/>
              <a:t> – how data should be aggregated (by host, by port, by host-pair with port, ...)</a:t>
            </a:r>
          </a:p>
          <a:p>
            <a:pPr lvl="2"/>
            <a:r>
              <a:rPr lang="en-GB" dirty="0"/>
              <a:t>Many options, mostly familiar from the NetProfiler GUI reporting</a:t>
            </a:r>
          </a:p>
          <a:p>
            <a:pPr lvl="2"/>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api</a:t>
            </a:r>
            <a:r>
              <a:rPr lang="en-GB" dirty="0">
                <a:latin typeface="Consolas" panose="020B0609020204030204" pitchFamily="49" charset="0"/>
                <a:cs typeface="Consolas" panose="020B0609020204030204" pitchFamily="49" charset="0"/>
              </a:rPr>
              <a:t>/profiler/1.17/reporting/</a:t>
            </a:r>
            <a:r>
              <a:rPr lang="en-GB" dirty="0" err="1">
                <a:latin typeface="Consolas" panose="020B0609020204030204" pitchFamily="49" charset="0"/>
                <a:cs typeface="Consolas" panose="020B0609020204030204" pitchFamily="49" charset="0"/>
              </a:rPr>
              <a:t>group_bys</a:t>
            </a:r>
            <a:endParaRPr lang="en-GB" dirty="0">
              <a:latin typeface="Consolas" panose="020B0609020204030204" pitchFamily="49" charset="0"/>
              <a:cs typeface="Consolas" panose="020B0609020204030204" pitchFamily="49" charset="0"/>
            </a:endParaRPr>
          </a:p>
          <a:p>
            <a:pPr lvl="1"/>
            <a:r>
              <a:rPr lang="en-GB" dirty="0"/>
              <a:t>Columns...</a:t>
            </a:r>
          </a:p>
          <a:p>
            <a:pPr lvl="1"/>
            <a:r>
              <a:rPr lang="en-GB" dirty="0"/>
              <a:t>...and numerous other specification parameters</a:t>
            </a:r>
          </a:p>
        </p:txBody>
      </p:sp>
      <p:sp>
        <p:nvSpPr>
          <p:cNvPr id="5" name="Footer Placeholder 4">
            <a:extLst>
              <a:ext uri="{FF2B5EF4-FFF2-40B4-BE49-F238E27FC236}">
                <a16:creationId xmlns:a16="http://schemas.microsoft.com/office/drawing/2014/main" id="{92052ABE-9EC0-FC1F-3F52-E5936C82BC34}"/>
              </a:ext>
            </a:extLst>
          </p:cNvPr>
          <p:cNvSpPr>
            <a:spLocks noGrp="1"/>
          </p:cNvSpPr>
          <p:nvPr>
            <p:ph type="ftr" sz="quarter" idx="11"/>
          </p:nvPr>
        </p:nvSpPr>
        <p:spPr/>
        <p:txBody>
          <a:bodyPr/>
          <a:lstStyle/>
          <a:p>
            <a:r>
              <a:rPr lang="en-US"/>
              <a:t>© 2025 Riverbed Technology LLC. All rights reserved.</a:t>
            </a:r>
            <a:endParaRPr lang="en-US" dirty="0"/>
          </a:p>
        </p:txBody>
      </p:sp>
      <p:sp>
        <p:nvSpPr>
          <p:cNvPr id="6" name="Slide Number Placeholder 5">
            <a:extLst>
              <a:ext uri="{FF2B5EF4-FFF2-40B4-BE49-F238E27FC236}">
                <a16:creationId xmlns:a16="http://schemas.microsoft.com/office/drawing/2014/main" id="{AB3964E9-D520-4755-1BB1-42A75E455957}"/>
              </a:ext>
            </a:extLst>
          </p:cNvPr>
          <p:cNvSpPr>
            <a:spLocks noGrp="1"/>
          </p:cNvSpPr>
          <p:nvPr>
            <p:ph type="sldNum" sz="quarter" idx="12"/>
          </p:nvPr>
        </p:nvSpPr>
        <p:spPr/>
        <p:txBody>
          <a:bodyPr/>
          <a:lstStyle/>
          <a:p>
            <a:fld id="{81A4AD39-4593-9E43-87B7-1A704B19E34A}" type="slidenum">
              <a:rPr lang="en-US" smtClean="0"/>
              <a:pPr/>
              <a:t>38</a:t>
            </a:fld>
            <a:endParaRPr lang="en-US" dirty="0"/>
          </a:p>
        </p:txBody>
      </p:sp>
      <p:pic>
        <p:nvPicPr>
          <p:cNvPr id="9" name="Picture 8">
            <a:extLst>
              <a:ext uri="{FF2B5EF4-FFF2-40B4-BE49-F238E27FC236}">
                <a16:creationId xmlns:a16="http://schemas.microsoft.com/office/drawing/2014/main" id="{2D93CA4E-D66A-575D-3525-647B96211996}"/>
              </a:ext>
            </a:extLst>
          </p:cNvPr>
          <p:cNvPicPr>
            <a:picLocks noChangeAspect="1"/>
          </p:cNvPicPr>
          <p:nvPr/>
        </p:nvPicPr>
        <p:blipFill>
          <a:blip r:embed="rId2"/>
          <a:stretch>
            <a:fillRect/>
          </a:stretch>
        </p:blipFill>
        <p:spPr>
          <a:xfrm>
            <a:off x="8738785" y="1463040"/>
            <a:ext cx="2270949" cy="5286472"/>
          </a:xfrm>
          <a:prstGeom prst="rect">
            <a:avLst/>
          </a:prstGeom>
          <a:ln>
            <a:solidFill>
              <a:schemeClr val="accent1"/>
            </a:solidFill>
          </a:ln>
        </p:spPr>
      </p:pic>
    </p:spTree>
    <p:extLst>
      <p:ext uri="{BB962C8B-B14F-4D97-AF65-F5344CB8AC3E}">
        <p14:creationId xmlns:p14="http://schemas.microsoft.com/office/powerpoint/2010/main" val="3863771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Rule #1: Beg, Borrow, and Steal</a:t>
            </a:r>
          </a:p>
        </p:txBody>
      </p:sp>
      <p:sp>
        <p:nvSpPr>
          <p:cNvPr id="3" name="Content Placeholder 2"/>
          <p:cNvSpPr>
            <a:spLocks noGrp="1"/>
          </p:cNvSpPr>
          <p:nvPr>
            <p:ph idx="1"/>
          </p:nvPr>
        </p:nvSpPr>
        <p:spPr/>
        <p:txBody>
          <a:bodyPr/>
          <a:lstStyle/>
          <a:p>
            <a:r>
              <a:rPr lang="en-GB" noProof="0" dirty="0"/>
              <a:t>SteelScript code most likely exists for doing something similar to what you want to accomplish</a:t>
            </a:r>
          </a:p>
          <a:p>
            <a:r>
              <a:rPr lang="en-GB" noProof="0" dirty="0"/>
              <a:t>Rather than start from scratch, try to use pre-existing code bases to complete tasks – for example:</a:t>
            </a:r>
          </a:p>
          <a:p>
            <a:pPr lvl="1"/>
            <a:r>
              <a:rPr lang="en-GB" noProof="0" dirty="0"/>
              <a:t>The provided SteelScript examples included as part of the workspace installation</a:t>
            </a:r>
          </a:p>
          <a:p>
            <a:pPr lvl="1"/>
            <a:r>
              <a:rPr lang="en-GB" noProof="0" dirty="0"/>
              <a:t>The Riverbed Community on GitHub (</a:t>
            </a:r>
            <a:r>
              <a:rPr lang="en-GB" noProof="0" dirty="0">
                <a:hlinkClick r:id="rId2"/>
              </a:rPr>
              <a:t>https://github.com/riverbed</a:t>
            </a:r>
            <a:r>
              <a:rPr lang="en-GB" noProof="0" dirty="0"/>
              <a:t>)</a:t>
            </a:r>
          </a:p>
          <a:p>
            <a:pPr lvl="1"/>
            <a:r>
              <a:rPr lang="en-GB" noProof="0" dirty="0">
                <a:hlinkClick r:id="rId3"/>
              </a:rPr>
              <a:t>https://github.com/jkraenzle</a:t>
            </a:r>
            <a:endParaRPr lang="en-GB" noProof="0" dirty="0"/>
          </a:p>
        </p:txBody>
      </p:sp>
    </p:spTree>
    <p:extLst>
      <p:ext uri="{BB962C8B-B14F-4D97-AF65-F5344CB8AC3E}">
        <p14:creationId xmlns:p14="http://schemas.microsoft.com/office/powerpoint/2010/main" val="42307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F767-57A2-5AFD-6017-6CDB72D5FA51}"/>
              </a:ext>
            </a:extLst>
          </p:cNvPr>
          <p:cNvSpPr>
            <a:spLocks noGrp="1"/>
          </p:cNvSpPr>
          <p:nvPr>
            <p:ph type="title"/>
          </p:nvPr>
        </p:nvSpPr>
        <p:spPr/>
        <p:txBody>
          <a:bodyPr/>
          <a:lstStyle/>
          <a:p>
            <a:r>
              <a:rPr lang="en-GB" noProof="0" dirty="0"/>
              <a:t>Why use REST APIs?</a:t>
            </a:r>
          </a:p>
        </p:txBody>
      </p:sp>
      <p:sp>
        <p:nvSpPr>
          <p:cNvPr id="3" name="Content Placeholder 2">
            <a:extLst>
              <a:ext uri="{FF2B5EF4-FFF2-40B4-BE49-F238E27FC236}">
                <a16:creationId xmlns:a16="http://schemas.microsoft.com/office/drawing/2014/main" id="{CE8AA278-8D86-B3F9-F532-A921682CCA92}"/>
              </a:ext>
            </a:extLst>
          </p:cNvPr>
          <p:cNvSpPr>
            <a:spLocks noGrp="1"/>
          </p:cNvSpPr>
          <p:nvPr>
            <p:ph idx="1"/>
          </p:nvPr>
        </p:nvSpPr>
        <p:spPr/>
        <p:txBody>
          <a:bodyPr>
            <a:normAutofit fontScale="92500"/>
          </a:bodyPr>
          <a:lstStyle/>
          <a:p>
            <a:r>
              <a:rPr lang="en-GB" noProof="0" dirty="0"/>
              <a:t>Automation is used to offload repetitive workload from operators, facilitates custom analysis of data and promotes integration across components</a:t>
            </a:r>
          </a:p>
          <a:p>
            <a:pPr lvl="1"/>
            <a:r>
              <a:rPr lang="en-GB" noProof="0" dirty="0"/>
              <a:t>Requires “APIs” to provide programmatical access to data and functionalities</a:t>
            </a:r>
          </a:p>
          <a:p>
            <a:r>
              <a:rPr lang="en-GB" noProof="0" dirty="0"/>
              <a:t>All (or most?) Riverbed solutions provide a REST API</a:t>
            </a:r>
          </a:p>
          <a:p>
            <a:pPr lvl="1"/>
            <a:r>
              <a:rPr lang="en-GB" noProof="0" dirty="0"/>
              <a:t>Documented and supported</a:t>
            </a:r>
          </a:p>
          <a:p>
            <a:pPr lvl="1"/>
            <a:r>
              <a:rPr lang="en-GB" noProof="0" dirty="0"/>
              <a:t>Can be used to extract data or manipulate system configuration details</a:t>
            </a:r>
          </a:p>
          <a:p>
            <a:r>
              <a:rPr lang="en-GB" noProof="0" dirty="0"/>
              <a:t>What is the SteelScript Python Software Development Kit?</a:t>
            </a:r>
          </a:p>
          <a:p>
            <a:pPr lvl="1"/>
            <a:r>
              <a:rPr lang="en-GB" noProof="0" dirty="0"/>
              <a:t>An Open-Source project hosted on GITHUB</a:t>
            </a:r>
          </a:p>
          <a:p>
            <a:pPr lvl="1"/>
            <a:r>
              <a:rPr lang="en-GB" noProof="0" dirty="0"/>
              <a:t>A software module providing an abstracted programming interface to the REST APIs</a:t>
            </a:r>
          </a:p>
          <a:p>
            <a:pPr lvl="1"/>
            <a:r>
              <a:rPr lang="en-GB" noProof="0" dirty="0"/>
              <a:t>Support for NetProfiler, NetIM, Portal and AppResponse (plus SteelHead, Wireshark, ...)</a:t>
            </a:r>
          </a:p>
          <a:p>
            <a:r>
              <a:rPr lang="en-GB" noProof="0" dirty="0"/>
              <a:t>Resources:</a:t>
            </a:r>
          </a:p>
          <a:p>
            <a:pPr lvl="1"/>
            <a:r>
              <a:rPr lang="en-GB" noProof="0" dirty="0"/>
              <a:t>REST APIs: </a:t>
            </a:r>
            <a:r>
              <a:rPr lang="en-GB" noProof="0" dirty="0">
                <a:solidFill>
                  <a:srgbClr val="000000"/>
                </a:solidFill>
                <a:effectLst/>
                <a:latin typeface="Helvetica Neue" panose="02000503000000020004" pitchFamily="2" charset="0"/>
                <a:hlinkClick r:id="rId2"/>
              </a:rPr>
              <a:t>https://support.riverbed.com/apis/</a:t>
            </a:r>
            <a:r>
              <a:rPr lang="en-GB" noProof="0" dirty="0">
                <a:solidFill>
                  <a:srgbClr val="000000"/>
                </a:solidFill>
                <a:effectLst/>
                <a:latin typeface="Helvetica Neue" panose="02000503000000020004" pitchFamily="2" charset="0"/>
              </a:rPr>
              <a:t> </a:t>
            </a:r>
          </a:p>
          <a:p>
            <a:pPr lvl="1"/>
            <a:r>
              <a:rPr lang="en-GB" noProof="0" dirty="0">
                <a:solidFill>
                  <a:srgbClr val="000000"/>
                </a:solidFill>
                <a:latin typeface="Helvetica Neue" panose="02000503000000020004" pitchFamily="2" charset="0"/>
              </a:rPr>
              <a:t>SteelScript: </a:t>
            </a:r>
            <a:r>
              <a:rPr lang="en-GB" noProof="0" dirty="0">
                <a:solidFill>
                  <a:srgbClr val="000000"/>
                </a:solidFill>
                <a:latin typeface="Helvetica Neue" panose="02000503000000020004" pitchFamily="2" charset="0"/>
                <a:hlinkClick r:id="rId3"/>
              </a:rPr>
              <a:t>https://steelscript.readthedocs.io/en/latest/</a:t>
            </a:r>
            <a:r>
              <a:rPr lang="en-GB" noProof="0" dirty="0">
                <a:solidFill>
                  <a:srgbClr val="000000"/>
                </a:solidFill>
                <a:latin typeface="Helvetica Neue" panose="02000503000000020004" pitchFamily="2" charset="0"/>
              </a:rPr>
              <a:t> (Old but nothing newer!)</a:t>
            </a:r>
          </a:p>
          <a:p>
            <a:pPr lvl="1"/>
            <a:endParaRPr lang="en-GB" noProof="0" dirty="0">
              <a:solidFill>
                <a:srgbClr val="DCA10D"/>
              </a:solidFill>
              <a:effectLst/>
              <a:latin typeface="Helvetica Neue" panose="02000503000000020004" pitchFamily="2" charset="0"/>
            </a:endParaRPr>
          </a:p>
          <a:p>
            <a:pPr lvl="1"/>
            <a:endParaRPr lang="en-GB" noProof="0" dirty="0"/>
          </a:p>
          <a:p>
            <a:endParaRPr lang="en-GB" noProof="0" dirty="0"/>
          </a:p>
        </p:txBody>
      </p:sp>
      <p:sp>
        <p:nvSpPr>
          <p:cNvPr id="4" name="Footer Placeholder 3">
            <a:extLst>
              <a:ext uri="{FF2B5EF4-FFF2-40B4-BE49-F238E27FC236}">
                <a16:creationId xmlns:a16="http://schemas.microsoft.com/office/drawing/2014/main" id="{9961C731-DAE1-32C1-EB32-B4224678B7E1}"/>
              </a:ext>
            </a:extLst>
          </p:cNvPr>
          <p:cNvSpPr>
            <a:spLocks noGrp="1"/>
          </p:cNvSpPr>
          <p:nvPr>
            <p:ph type="ftr" sz="quarter" idx="11"/>
          </p:nvPr>
        </p:nvSpPr>
        <p:spPr/>
        <p:txBody>
          <a:bodyPr/>
          <a:lstStyle/>
          <a:p>
            <a:r>
              <a:rPr lang="en-US" dirty="0"/>
              <a:t>© 2025 Riverbed Technology LLC. All rights reserved.</a:t>
            </a:r>
          </a:p>
        </p:txBody>
      </p:sp>
      <p:sp>
        <p:nvSpPr>
          <p:cNvPr id="5" name="Slide Number Placeholder 4">
            <a:extLst>
              <a:ext uri="{FF2B5EF4-FFF2-40B4-BE49-F238E27FC236}">
                <a16:creationId xmlns:a16="http://schemas.microsoft.com/office/drawing/2014/main" id="{18E8C1E4-6B99-F245-C25D-3DFDADD6392C}"/>
              </a:ext>
            </a:extLst>
          </p:cNvPr>
          <p:cNvSpPr>
            <a:spLocks noGrp="1"/>
          </p:cNvSpPr>
          <p:nvPr>
            <p:ph type="sldNum" sz="quarter" idx="12"/>
          </p:nvPr>
        </p:nvSpPr>
        <p:spPr/>
        <p:txBody>
          <a:bodyPr/>
          <a:lstStyle/>
          <a:p>
            <a:fld id="{81A4AD39-4593-9E43-87B7-1A704B19E34A}" type="slidenum">
              <a:rPr lang="en-US" smtClean="0"/>
              <a:pPr/>
              <a:t>4</a:t>
            </a:fld>
            <a:endParaRPr lang="en-US" dirty="0"/>
          </a:p>
        </p:txBody>
      </p:sp>
    </p:spTree>
    <p:extLst>
      <p:ext uri="{BB962C8B-B14F-4D97-AF65-F5344CB8AC3E}">
        <p14:creationId xmlns:p14="http://schemas.microsoft.com/office/powerpoint/2010/main" val="4166028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AppResponse can generate code on-demand</a:t>
            </a:r>
          </a:p>
        </p:txBody>
      </p:sp>
      <p:sp>
        <p:nvSpPr>
          <p:cNvPr id="3" name="Content Placeholder 2"/>
          <p:cNvSpPr>
            <a:spLocks noGrp="1"/>
          </p:cNvSpPr>
          <p:nvPr>
            <p:ph idx="1"/>
          </p:nvPr>
        </p:nvSpPr>
        <p:spPr>
          <a:xfrm>
            <a:off x="513406" y="1468094"/>
            <a:ext cx="5755657" cy="4351338"/>
          </a:xfrm>
        </p:spPr>
        <p:txBody>
          <a:bodyPr/>
          <a:lstStyle/>
          <a:p>
            <a:r>
              <a:rPr lang="en-GB" noProof="0" dirty="0"/>
              <a:t>SteelScript Python template to obtain data will be generated for you as a starting point for further client ‘code-on-demand’</a:t>
            </a:r>
          </a:p>
          <a:p>
            <a:r>
              <a:rPr lang="en-GB" noProof="0" dirty="0"/>
              <a:t>Start with the “Hamburger” menu...</a:t>
            </a:r>
          </a:p>
          <a:p>
            <a:pPr marL="0" indent="0">
              <a:buNone/>
            </a:pPr>
            <a:endParaRPr lang="en-GB" noProof="0" dirty="0"/>
          </a:p>
        </p:txBody>
      </p:sp>
      <p:pic>
        <p:nvPicPr>
          <p:cNvPr id="5" name="Picture 4">
            <a:extLst>
              <a:ext uri="{FF2B5EF4-FFF2-40B4-BE49-F238E27FC236}">
                <a16:creationId xmlns:a16="http://schemas.microsoft.com/office/drawing/2014/main" id="{441F90C0-EDA5-4C58-32F9-DC12E12E13BB}"/>
              </a:ext>
            </a:extLst>
          </p:cNvPr>
          <p:cNvPicPr>
            <a:picLocks noChangeAspect="1"/>
          </p:cNvPicPr>
          <p:nvPr/>
        </p:nvPicPr>
        <p:blipFill>
          <a:blip r:embed="rId2"/>
          <a:stretch>
            <a:fillRect/>
          </a:stretch>
        </p:blipFill>
        <p:spPr>
          <a:xfrm>
            <a:off x="513407" y="3687504"/>
            <a:ext cx="7142900" cy="3029953"/>
          </a:xfrm>
          <a:prstGeom prst="rect">
            <a:avLst/>
          </a:prstGeom>
        </p:spPr>
      </p:pic>
      <p:pic>
        <p:nvPicPr>
          <p:cNvPr id="6" name="Picture 5">
            <a:extLst>
              <a:ext uri="{FF2B5EF4-FFF2-40B4-BE49-F238E27FC236}">
                <a16:creationId xmlns:a16="http://schemas.microsoft.com/office/drawing/2014/main" id="{96E29348-D35F-0DF9-1F2D-E2C689BF24E9}"/>
              </a:ext>
            </a:extLst>
          </p:cNvPr>
          <p:cNvPicPr>
            <a:picLocks noChangeAspect="1"/>
          </p:cNvPicPr>
          <p:nvPr/>
        </p:nvPicPr>
        <p:blipFill>
          <a:blip r:embed="rId3"/>
          <a:stretch>
            <a:fillRect/>
          </a:stretch>
        </p:blipFill>
        <p:spPr>
          <a:xfrm>
            <a:off x="6794500" y="1506781"/>
            <a:ext cx="4559300" cy="3695700"/>
          </a:xfrm>
          <a:prstGeom prst="rect">
            <a:avLst/>
          </a:prstGeom>
        </p:spPr>
      </p:pic>
      <p:cxnSp>
        <p:nvCxnSpPr>
          <p:cNvPr id="8" name="Straight Arrow Connector 7">
            <a:extLst>
              <a:ext uri="{FF2B5EF4-FFF2-40B4-BE49-F238E27FC236}">
                <a16:creationId xmlns:a16="http://schemas.microsoft.com/office/drawing/2014/main" id="{71ECB22A-BA23-DBA3-B629-0362501DF91D}"/>
              </a:ext>
            </a:extLst>
          </p:cNvPr>
          <p:cNvCxnSpPr>
            <a:cxnSpLocks/>
          </p:cNvCxnSpPr>
          <p:nvPr/>
        </p:nvCxnSpPr>
        <p:spPr>
          <a:xfrm flipV="1">
            <a:off x="6487427" y="4763565"/>
            <a:ext cx="689634" cy="1413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746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1931-2CAE-D00D-D169-72FCE0460656}"/>
              </a:ext>
            </a:extLst>
          </p:cNvPr>
          <p:cNvSpPr>
            <a:spLocks noGrp="1"/>
          </p:cNvSpPr>
          <p:nvPr>
            <p:ph type="title"/>
          </p:nvPr>
        </p:nvSpPr>
        <p:spPr/>
        <p:txBody>
          <a:bodyPr/>
          <a:lstStyle/>
          <a:p>
            <a:r>
              <a:rPr lang="en-GB" noProof="0" dirty="0"/>
              <a:t>Resources</a:t>
            </a:r>
          </a:p>
        </p:txBody>
      </p:sp>
      <p:sp>
        <p:nvSpPr>
          <p:cNvPr id="3" name="Content Placeholder 2">
            <a:extLst>
              <a:ext uri="{FF2B5EF4-FFF2-40B4-BE49-F238E27FC236}">
                <a16:creationId xmlns:a16="http://schemas.microsoft.com/office/drawing/2014/main" id="{3F472FCF-B86F-C4A8-8510-6C59C55B04DA}"/>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GB" dirty="0">
                <a:effectLst/>
                <a:latin typeface="Helvetica Neue" panose="02000503000000020004" pitchFamily="2" charset="0"/>
              </a:rPr>
              <a:t>These slides and some accompanying materials</a:t>
            </a:r>
          </a:p>
          <a:p>
            <a:pPr lvl="1"/>
            <a:r>
              <a:rPr lang="en-GB" dirty="0">
                <a:effectLst/>
                <a:latin typeface="Helvetica Neue" panose="02000503000000020004" pitchFamily="2" charset="0"/>
                <a:hlinkClick r:id="rId2"/>
              </a:rPr>
              <a:t>EMEA NPM Inner Circle</a:t>
            </a: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Riverbed REST APIs (not NetIM)</a:t>
            </a:r>
          </a:p>
          <a:p>
            <a:pPr marL="742950" lvl="1" indent="-285750">
              <a:buFont typeface="Arial" panose="020B0604020202020204" pitchFamily="34" charset="0"/>
              <a:buChar char="•"/>
            </a:pPr>
            <a:r>
              <a:rPr lang="en-GB" dirty="0">
                <a:effectLst/>
                <a:latin typeface="Helvetica Neue" panose="02000503000000020004" pitchFamily="2" charset="0"/>
                <a:hlinkClick r:id="rId3"/>
              </a:rPr>
              <a:t>https://support.riverbed.com/apis/</a:t>
            </a:r>
            <a:r>
              <a:rPr lang="en-GB" dirty="0">
                <a:effectLst/>
                <a:latin typeface="Helvetica Neue" panose="02000503000000020004" pitchFamily="2" charset="0"/>
              </a:rPr>
              <a:t> </a:t>
            </a:r>
          </a:p>
          <a:p>
            <a:pPr>
              <a:buFont typeface="Arial" panose="020B0604020202020204" pitchFamily="34" charset="0"/>
              <a:buChar char="•"/>
            </a:pPr>
            <a:r>
              <a:rPr lang="en-GB" dirty="0">
                <a:effectLst/>
                <a:latin typeface="Helvetica Neue" panose="02000503000000020004" pitchFamily="2" charset="0"/>
              </a:rPr>
              <a:t>Current SteelScript in GitHub</a:t>
            </a:r>
          </a:p>
          <a:p>
            <a:pPr marL="742950" lvl="1" indent="-285750">
              <a:buFont typeface="Arial" panose="020B0604020202020204" pitchFamily="34" charset="0"/>
              <a:buChar char="•"/>
            </a:pPr>
            <a:r>
              <a:rPr lang="en-GB" dirty="0">
                <a:effectLst/>
                <a:latin typeface="Helvetica Neue" panose="02000503000000020004" pitchFamily="2" charset="0"/>
                <a:hlinkClick r:id="rId4"/>
              </a:rPr>
              <a:t>https://github.com/riverbed/steelscript</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rPr>
              <a:t>NetProfiler: </a:t>
            </a:r>
            <a:r>
              <a:rPr lang="en-GB" dirty="0">
                <a:effectLst/>
                <a:latin typeface="Helvetica Neue" panose="02000503000000020004" pitchFamily="2" charset="0"/>
                <a:hlinkClick r:id="rId5"/>
              </a:rPr>
              <a:t>https://github.com/riverbed/steelscript-netprofiler</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rPr>
              <a:t>AppResponse: </a:t>
            </a:r>
            <a:r>
              <a:rPr lang="en-GB" dirty="0">
                <a:effectLst/>
                <a:latin typeface="Helvetica Neue" panose="02000503000000020004" pitchFamily="2" charset="0"/>
                <a:hlinkClick r:id="rId6"/>
              </a:rPr>
              <a:t>https://github.com/riverbed/steelscript-appresponse</a:t>
            </a:r>
            <a:r>
              <a:rPr lang="en-GB" dirty="0">
                <a:effectLst/>
                <a:latin typeface="Helvetica Neue" panose="02000503000000020004" pitchFamily="2" charset="0"/>
              </a:rPr>
              <a:t>  </a:t>
            </a:r>
          </a:p>
          <a:p>
            <a:pPr>
              <a:buFont typeface="Arial" panose="020B0604020202020204" pitchFamily="34" charset="0"/>
              <a:buChar char="•"/>
            </a:pPr>
            <a:r>
              <a:rPr lang="en-GB" dirty="0">
                <a:effectLst/>
                <a:latin typeface="Helvetica Neue" panose="02000503000000020004" pitchFamily="2" charset="0"/>
              </a:rPr>
              <a:t>OLD but still most recent SteelScript Docs</a:t>
            </a:r>
          </a:p>
          <a:p>
            <a:pPr marL="742950" lvl="1" indent="-285750">
              <a:buFont typeface="Arial" panose="020B0604020202020204" pitchFamily="34" charset="0"/>
              <a:buChar char="•"/>
            </a:pPr>
            <a:r>
              <a:rPr lang="en-GB" dirty="0">
                <a:effectLst/>
                <a:latin typeface="Helvetica Neue" panose="02000503000000020004" pitchFamily="2" charset="0"/>
                <a:hlinkClick r:id="rId7"/>
              </a:rPr>
              <a:t>https://steelscript.readthedocs.io/en/latest/</a:t>
            </a: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Engineering documentation for NetProfiler configuration APIs [internal]</a:t>
            </a:r>
          </a:p>
          <a:p>
            <a:pPr lvl="1"/>
            <a:r>
              <a:rPr lang="en-GB" dirty="0">
                <a:effectLst/>
                <a:latin typeface="Helvetica Neue" panose="02000503000000020004" pitchFamily="2" charset="0"/>
                <a:hlinkClick r:id="rId8"/>
              </a:rPr>
              <a:t>https://rvbd-eng.atlassian.net/wiki/spaces/PROFILER/pages/102492407621/REST-API+--+New+Features+in+Jakarta</a:t>
            </a: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Sample scripts for NetIM –</a:t>
            </a:r>
            <a:r>
              <a:rPr lang="en-GB" dirty="0">
                <a:latin typeface="Helvetica Neue" panose="02000503000000020004" pitchFamily="2" charset="0"/>
              </a:rPr>
              <a:t> u</a:t>
            </a:r>
            <a:r>
              <a:rPr lang="en-GB" dirty="0">
                <a:effectLst/>
                <a:latin typeface="Helvetica Neue" panose="02000503000000020004" pitchFamily="2" charset="0"/>
              </a:rPr>
              <a:t>se WinSCP to access the scripts on a NetIM Core VM</a:t>
            </a:r>
          </a:p>
          <a:p>
            <a:pPr>
              <a:buFont typeface="Arial" panose="020B0604020202020204" pitchFamily="34" charset="0"/>
              <a:buChar char="•"/>
            </a:pPr>
            <a:r>
              <a:rPr lang="en-GB" dirty="0">
                <a:effectLst/>
                <a:latin typeface="Helvetica Neue" panose="02000503000000020004" pitchFamily="2" charset="0"/>
              </a:rPr>
              <a:t>Community resources:</a:t>
            </a:r>
          </a:p>
          <a:p>
            <a:pPr marL="742950" lvl="1" indent="-285750">
              <a:buFont typeface="Arial" panose="020B0604020202020204" pitchFamily="34" charset="0"/>
              <a:buChar char="•"/>
            </a:pPr>
            <a:r>
              <a:rPr lang="en-GB" dirty="0">
                <a:effectLst/>
                <a:latin typeface="Helvetica Neue" panose="02000503000000020004" pitchFamily="2" charset="0"/>
                <a:hlinkClick r:id="rId9"/>
              </a:rPr>
              <a:t>https://github.com/jkraenzle/appresponse_utilities</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hlinkClick r:id="rId10"/>
              </a:rPr>
              <a:t>https://github.com/jkraenzle/ar11utilities</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hlinkClick r:id="rId11"/>
              </a:rPr>
              <a:t>https://github.com/jkraenzle/appresponse_cloudsync</a:t>
            </a:r>
            <a:endParaRPr lang="en-GB" dirty="0">
              <a:effectLst/>
              <a:latin typeface="Helvetica Neue" panose="02000503000000020004" pitchFamily="2" charset="0"/>
            </a:endParaRPr>
          </a:p>
        </p:txBody>
      </p:sp>
      <p:sp>
        <p:nvSpPr>
          <p:cNvPr id="4" name="Footer Placeholder 3">
            <a:extLst>
              <a:ext uri="{FF2B5EF4-FFF2-40B4-BE49-F238E27FC236}">
                <a16:creationId xmlns:a16="http://schemas.microsoft.com/office/drawing/2014/main" id="{26BB0D1D-DD54-9B1F-11BB-E05F9CBA536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35AA189B-5C75-3EA6-7456-BC00E525E674}"/>
              </a:ext>
            </a:extLst>
          </p:cNvPr>
          <p:cNvSpPr>
            <a:spLocks noGrp="1"/>
          </p:cNvSpPr>
          <p:nvPr>
            <p:ph type="sldNum" sz="quarter" idx="12"/>
          </p:nvPr>
        </p:nvSpPr>
        <p:spPr/>
        <p:txBody>
          <a:bodyPr/>
          <a:lstStyle/>
          <a:p>
            <a:fld id="{81A4AD39-4593-9E43-87B7-1A704B19E34A}" type="slidenum">
              <a:rPr lang="en-US" smtClean="0"/>
              <a:pPr/>
              <a:t>41</a:t>
            </a:fld>
            <a:endParaRPr lang="en-US" dirty="0"/>
          </a:p>
        </p:txBody>
      </p:sp>
    </p:spTree>
    <p:extLst>
      <p:ext uri="{BB962C8B-B14F-4D97-AF65-F5344CB8AC3E}">
        <p14:creationId xmlns:p14="http://schemas.microsoft.com/office/powerpoint/2010/main" val="4038211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Example: Running a NetProfiler Report</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42</a:t>
            </a:fld>
            <a:endParaRPr lang="en-US"/>
          </a:p>
        </p:txBody>
      </p:sp>
    </p:spTree>
    <p:extLst>
      <p:ext uri="{BB962C8B-B14F-4D97-AF65-F5344CB8AC3E}">
        <p14:creationId xmlns:p14="http://schemas.microsoft.com/office/powerpoint/2010/main" val="3318914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DF31-4EE6-8842-8ED4-68A40904546D}"/>
              </a:ext>
            </a:extLst>
          </p:cNvPr>
          <p:cNvSpPr>
            <a:spLocks noGrp="1"/>
          </p:cNvSpPr>
          <p:nvPr>
            <p:ph type="title"/>
          </p:nvPr>
        </p:nvSpPr>
        <p:spPr/>
        <p:txBody>
          <a:bodyPr/>
          <a:lstStyle/>
          <a:p>
            <a:r>
              <a:rPr lang="en-GB" noProof="0" dirty="0"/>
              <a:t>Running a report with SteelScript</a:t>
            </a:r>
          </a:p>
        </p:txBody>
      </p:sp>
      <p:sp>
        <p:nvSpPr>
          <p:cNvPr id="3" name="Content Placeholder 2">
            <a:extLst>
              <a:ext uri="{FF2B5EF4-FFF2-40B4-BE49-F238E27FC236}">
                <a16:creationId xmlns:a16="http://schemas.microsoft.com/office/drawing/2014/main" id="{DD144DAC-705B-4CCE-6D38-0D5FCDB6A360}"/>
              </a:ext>
            </a:extLst>
          </p:cNvPr>
          <p:cNvSpPr>
            <a:spLocks noGrp="1"/>
          </p:cNvSpPr>
          <p:nvPr>
            <p:ph idx="1"/>
          </p:nvPr>
        </p:nvSpPr>
        <p:spPr/>
        <p:txBody>
          <a:bodyPr/>
          <a:lstStyle/>
          <a:p>
            <a:pPr marL="0" indent="0">
              <a:buNone/>
            </a:pPr>
            <a:r>
              <a:rPr lang="en-GB" sz="1200" b="1" noProof="0" dirty="0">
                <a:solidFill>
                  <a:srgbClr val="0070C0"/>
                </a:solidFill>
                <a:latin typeface="Consolas" panose="020B0609020204030204" pitchFamily="49" charset="0"/>
                <a:cs typeface="Consolas" panose="020B0609020204030204" pitchFamily="49" charset="0"/>
              </a:rPr>
              <a:t># python ./</a:t>
            </a:r>
            <a:r>
              <a:rPr lang="en-GB" sz="1200" b="1" noProof="0" dirty="0" err="1">
                <a:solidFill>
                  <a:srgbClr val="0070C0"/>
                </a:solidFill>
                <a:latin typeface="Consolas" panose="020B0609020204030204" pitchFamily="49" charset="0"/>
                <a:cs typeface="Consolas" panose="020B0609020204030204" pitchFamily="49" charset="0"/>
              </a:rPr>
              <a:t>traffic_summary.py</a:t>
            </a:r>
            <a:r>
              <a:rPr lang="en-GB" sz="1200" b="1" noProof="0" dirty="0">
                <a:solidFill>
                  <a:srgbClr val="0070C0"/>
                </a:solidFill>
                <a:latin typeface="Consolas" panose="020B0609020204030204" pitchFamily="49" charset="0"/>
                <a:cs typeface="Consolas" panose="020B0609020204030204" pitchFamily="49" charset="0"/>
              </a:rPr>
              <a:t> </a:t>
            </a:r>
            <a:r>
              <a:rPr lang="en-GB" sz="1200" b="1" noProof="0" dirty="0">
                <a:solidFill>
                  <a:schemeClr val="accent2">
                    <a:lumMod val="75000"/>
                  </a:schemeClr>
                </a:solidFill>
                <a:latin typeface="Consolas" panose="020B0609020204030204" pitchFamily="49" charset="0"/>
                <a:cs typeface="Consolas" panose="020B0609020204030204" pitchFamily="49" charset="0"/>
              </a:rPr>
              <a:t>--user admin --password password </a:t>
            </a:r>
            <a:r>
              <a:rPr lang="en-GB" sz="1200" b="1" noProof="0" dirty="0">
                <a:solidFill>
                  <a:srgbClr val="00B050"/>
                </a:solidFill>
                <a:latin typeface="Consolas" panose="020B0609020204030204" pitchFamily="49" charset="0"/>
                <a:cs typeface="Consolas" panose="020B0609020204030204" pitchFamily="49" charset="0"/>
              </a:rPr>
              <a:t>--csv </a:t>
            </a:r>
            <a:r>
              <a:rPr lang="en-GB" sz="1200" b="1" noProof="0" dirty="0">
                <a:solidFill>
                  <a:schemeClr val="accent4">
                    <a:lumMod val="75000"/>
                  </a:schemeClr>
                </a:solidFill>
                <a:latin typeface="Consolas" panose="020B0609020204030204" pitchFamily="49" charset="0"/>
                <a:cs typeface="Consolas" panose="020B0609020204030204" pitchFamily="49" charset="0"/>
              </a:rPr>
              <a:t>--columns cli_host_dns,cli_host_ip,cli_group_name,srv_host_dns,srv_host_ip,srv_group_name,protoport_parts,total_bytes,c2s_total_bytes,s2c_total_bytes,total_pkts,c2s_total_pkts,s2c_total_pkts,avg_bytes,avg_pkts,server_delay,network_rtt </a:t>
            </a:r>
            <a:r>
              <a:rPr lang="en-GB" sz="1200" b="1" noProof="0" dirty="0">
                <a:solidFill>
                  <a:schemeClr val="accent3">
                    <a:lumMod val="75000"/>
                  </a:schemeClr>
                </a:solidFill>
                <a:latin typeface="Consolas" panose="020B0609020204030204" pitchFamily="49" charset="0"/>
                <a:cs typeface="Consolas" panose="020B0609020204030204" pitchFamily="49" charset="0"/>
              </a:rPr>
              <a:t>n31-prf</a:t>
            </a:r>
            <a:r>
              <a:rPr lang="en-GB" sz="1200" b="1" noProof="0" dirty="0">
                <a:solidFill>
                  <a:srgbClr val="0070C0"/>
                </a:solidFill>
                <a:latin typeface="Consolas" panose="020B0609020204030204" pitchFamily="49" charset="0"/>
                <a:cs typeface="Consolas" panose="020B0609020204030204" pitchFamily="49" charset="0"/>
              </a:rPr>
              <a:t> --</a:t>
            </a:r>
            <a:r>
              <a:rPr lang="en-GB" sz="1200" b="1" noProof="0" dirty="0" err="1">
                <a:solidFill>
                  <a:srgbClr val="0070C0"/>
                </a:solidFill>
                <a:latin typeface="Consolas" panose="020B0609020204030204" pitchFamily="49" charset="0"/>
                <a:cs typeface="Consolas" panose="020B0609020204030204" pitchFamily="49" charset="0"/>
              </a:rPr>
              <a:t>groupby</a:t>
            </a:r>
            <a:r>
              <a:rPr lang="en-GB" sz="1200" b="1" noProof="0" dirty="0">
                <a:solidFill>
                  <a:srgbClr val="0070C0"/>
                </a:solidFill>
                <a:latin typeface="Consolas" panose="020B0609020204030204" pitchFamily="49" charset="0"/>
                <a:cs typeface="Consolas" panose="020B0609020204030204" pitchFamily="49" charset="0"/>
              </a:rPr>
              <a:t>=</a:t>
            </a:r>
            <a:r>
              <a:rPr lang="en-GB" sz="1200" b="1" noProof="0" dirty="0" err="1">
                <a:solidFill>
                  <a:srgbClr val="0070C0"/>
                </a:solidFill>
                <a:latin typeface="Consolas" panose="020B0609020204030204" pitchFamily="49" charset="0"/>
                <a:cs typeface="Consolas" panose="020B0609020204030204" pitchFamily="49" charset="0"/>
              </a:rPr>
              <a:t>host_pair_protoport</a:t>
            </a:r>
            <a:endParaRPr lang="en-GB" sz="1200" b="1" dirty="0">
              <a:solidFill>
                <a:srgbClr val="0070C0"/>
              </a:solidFill>
              <a:latin typeface="Consolas" panose="020B0609020204030204" pitchFamily="49" charset="0"/>
              <a:cs typeface="Consolas" panose="020B0609020204030204" pitchFamily="49" charset="0"/>
            </a:endParaRPr>
          </a:p>
          <a:p>
            <a:pPr marL="0" indent="0">
              <a:buNone/>
            </a:pPr>
            <a:r>
              <a:rPr lang="en-GB" sz="900" noProof="0" dirty="0" err="1">
                <a:solidFill>
                  <a:schemeClr val="accent5">
                    <a:lumMod val="50000"/>
                  </a:schemeClr>
                </a:solidFill>
                <a:latin typeface="Consolas" panose="020B0609020204030204" pitchFamily="49" charset="0"/>
                <a:cs typeface="Consolas" panose="020B0609020204030204" pitchFamily="49" charset="0"/>
              </a:rPr>
              <a:t>Client,Client</a:t>
            </a:r>
            <a:r>
              <a:rPr lang="en-GB" sz="900" noProof="0" dirty="0">
                <a:solidFill>
                  <a:schemeClr val="accent5">
                    <a:lumMod val="50000"/>
                  </a:schemeClr>
                </a:solidFill>
                <a:latin typeface="Consolas" panose="020B0609020204030204" pitchFamily="49" charset="0"/>
                <a:cs typeface="Consolas" panose="020B0609020204030204" pitchFamily="49" charset="0"/>
              </a:rPr>
              <a:t> </a:t>
            </a:r>
            <a:r>
              <a:rPr lang="en-GB" sz="900" noProof="0" dirty="0" err="1">
                <a:solidFill>
                  <a:schemeClr val="accent5">
                    <a:lumMod val="50000"/>
                  </a:schemeClr>
                </a:solidFill>
                <a:latin typeface="Consolas" panose="020B0609020204030204" pitchFamily="49" charset="0"/>
                <a:cs typeface="Consolas" panose="020B0609020204030204" pitchFamily="49" charset="0"/>
              </a:rPr>
              <a:t>IP,Client</a:t>
            </a:r>
            <a:r>
              <a:rPr lang="en-GB" sz="900" noProof="0" dirty="0">
                <a:solidFill>
                  <a:schemeClr val="accent5">
                    <a:lumMod val="50000"/>
                  </a:schemeClr>
                </a:solidFill>
                <a:latin typeface="Consolas" panose="020B0609020204030204" pitchFamily="49" charset="0"/>
                <a:cs typeface="Consolas" panose="020B0609020204030204" pitchFamily="49" charset="0"/>
              </a:rPr>
              <a:t> </a:t>
            </a:r>
            <a:r>
              <a:rPr lang="en-GB" sz="900" noProof="0" dirty="0" err="1">
                <a:solidFill>
                  <a:schemeClr val="accent5">
                    <a:lumMod val="50000"/>
                  </a:schemeClr>
                </a:solidFill>
                <a:latin typeface="Consolas" panose="020B0609020204030204" pitchFamily="49" charset="0"/>
                <a:cs typeface="Consolas" panose="020B0609020204030204" pitchFamily="49" charset="0"/>
              </a:rPr>
              <a:t>Group,Server,Server</a:t>
            </a:r>
            <a:r>
              <a:rPr lang="en-GB" sz="900" noProof="0" dirty="0">
                <a:solidFill>
                  <a:schemeClr val="accent5">
                    <a:lumMod val="50000"/>
                  </a:schemeClr>
                </a:solidFill>
                <a:latin typeface="Consolas" panose="020B0609020204030204" pitchFamily="49" charset="0"/>
                <a:cs typeface="Consolas" panose="020B0609020204030204" pitchFamily="49" charset="0"/>
              </a:rPr>
              <a:t> </a:t>
            </a:r>
            <a:r>
              <a:rPr lang="en-GB" sz="900" noProof="0" dirty="0" err="1">
                <a:solidFill>
                  <a:schemeClr val="accent5">
                    <a:lumMod val="50000"/>
                  </a:schemeClr>
                </a:solidFill>
                <a:latin typeface="Consolas" panose="020B0609020204030204" pitchFamily="49" charset="0"/>
                <a:cs typeface="Consolas" panose="020B0609020204030204" pitchFamily="49" charset="0"/>
              </a:rPr>
              <a:t>IP,Server</a:t>
            </a:r>
            <a:r>
              <a:rPr lang="en-GB" sz="900" noProof="0" dirty="0">
                <a:solidFill>
                  <a:schemeClr val="accent5">
                    <a:lumMod val="50000"/>
                  </a:schemeClr>
                </a:solidFill>
                <a:latin typeface="Consolas" panose="020B0609020204030204" pitchFamily="49" charset="0"/>
                <a:cs typeface="Consolas" panose="020B0609020204030204" pitchFamily="49" charset="0"/>
              </a:rPr>
              <a:t> </a:t>
            </a:r>
            <a:r>
              <a:rPr lang="en-GB" sz="900" noProof="0" dirty="0" err="1">
                <a:solidFill>
                  <a:schemeClr val="accent5">
                    <a:lumMod val="50000"/>
                  </a:schemeClr>
                </a:solidFill>
                <a:latin typeface="Consolas" panose="020B0609020204030204" pitchFamily="49" charset="0"/>
                <a:cs typeface="Consolas" panose="020B0609020204030204" pitchFamily="49" charset="0"/>
              </a:rPr>
              <a:t>Group,Port,Total</a:t>
            </a:r>
            <a:r>
              <a:rPr lang="en-GB" sz="900" noProof="0" dirty="0">
                <a:solidFill>
                  <a:schemeClr val="accent5">
                    <a:lumMod val="50000"/>
                  </a:schemeClr>
                </a:solidFill>
                <a:latin typeface="Consolas" panose="020B0609020204030204" pitchFamily="49" charset="0"/>
                <a:cs typeface="Consolas" panose="020B0609020204030204" pitchFamily="49" charset="0"/>
              </a:rPr>
              <a:t> </a:t>
            </a:r>
            <a:r>
              <a:rPr lang="en-GB" sz="900" noProof="0" dirty="0" err="1">
                <a:solidFill>
                  <a:schemeClr val="accent5">
                    <a:lumMod val="50000"/>
                  </a:schemeClr>
                </a:solidFill>
                <a:latin typeface="Consolas" panose="020B0609020204030204" pitchFamily="49" charset="0"/>
                <a:cs typeface="Consolas" panose="020B0609020204030204" pitchFamily="49" charset="0"/>
              </a:rPr>
              <a:t>Bytes,Total</a:t>
            </a:r>
            <a:r>
              <a:rPr lang="en-GB" sz="900" noProof="0" dirty="0">
                <a:solidFill>
                  <a:schemeClr val="accent5">
                    <a:lumMod val="50000"/>
                  </a:schemeClr>
                </a:solidFill>
                <a:latin typeface="Consolas" panose="020B0609020204030204" pitchFamily="49" charset="0"/>
                <a:cs typeface="Consolas" panose="020B0609020204030204" pitchFamily="49" charset="0"/>
              </a:rPr>
              <a:t> Bytes (cli -&gt; </a:t>
            </a:r>
            <a:r>
              <a:rPr lang="en-GB" sz="900" noProof="0" dirty="0" err="1">
                <a:solidFill>
                  <a:schemeClr val="accent5">
                    <a:lumMod val="50000"/>
                  </a:schemeClr>
                </a:solidFill>
                <a:latin typeface="Consolas" panose="020B0609020204030204" pitchFamily="49" charset="0"/>
                <a:cs typeface="Consolas" panose="020B0609020204030204" pitchFamily="49" charset="0"/>
              </a:rPr>
              <a:t>srv</a:t>
            </a:r>
            <a:r>
              <a:rPr lang="en-GB" sz="900" noProof="0" dirty="0">
                <a:solidFill>
                  <a:schemeClr val="accent5">
                    <a:lumMod val="50000"/>
                  </a:schemeClr>
                </a:solidFill>
                <a:latin typeface="Consolas" panose="020B0609020204030204" pitchFamily="49" charset="0"/>
                <a:cs typeface="Consolas" panose="020B0609020204030204" pitchFamily="49" charset="0"/>
              </a:rPr>
              <a:t>),Total Bytes (</a:t>
            </a:r>
            <a:r>
              <a:rPr lang="en-GB" sz="900" noProof="0" dirty="0" err="1">
                <a:solidFill>
                  <a:schemeClr val="accent5">
                    <a:lumMod val="50000"/>
                  </a:schemeClr>
                </a:solidFill>
                <a:latin typeface="Consolas" panose="020B0609020204030204" pitchFamily="49" charset="0"/>
                <a:cs typeface="Consolas" panose="020B0609020204030204" pitchFamily="49" charset="0"/>
              </a:rPr>
              <a:t>srv</a:t>
            </a:r>
            <a:r>
              <a:rPr lang="en-GB" sz="900" noProof="0" dirty="0">
                <a:solidFill>
                  <a:schemeClr val="accent5">
                    <a:lumMod val="50000"/>
                  </a:schemeClr>
                </a:solidFill>
                <a:latin typeface="Consolas" panose="020B0609020204030204" pitchFamily="49" charset="0"/>
                <a:cs typeface="Consolas" panose="020B0609020204030204" pitchFamily="49" charset="0"/>
              </a:rPr>
              <a:t> -&gt; cli),Total </a:t>
            </a:r>
            <a:r>
              <a:rPr lang="en-GB" sz="900" noProof="0" dirty="0" err="1">
                <a:solidFill>
                  <a:schemeClr val="accent5">
                    <a:lumMod val="50000"/>
                  </a:schemeClr>
                </a:solidFill>
                <a:latin typeface="Consolas" panose="020B0609020204030204" pitchFamily="49" charset="0"/>
                <a:cs typeface="Consolas" panose="020B0609020204030204" pitchFamily="49" charset="0"/>
              </a:rPr>
              <a:t>Packets,Total</a:t>
            </a:r>
            <a:r>
              <a:rPr lang="en-GB" sz="900" noProof="0" dirty="0">
                <a:solidFill>
                  <a:schemeClr val="accent5">
                    <a:lumMod val="50000"/>
                  </a:schemeClr>
                </a:solidFill>
                <a:latin typeface="Consolas" panose="020B0609020204030204" pitchFamily="49" charset="0"/>
                <a:cs typeface="Consolas" panose="020B0609020204030204" pitchFamily="49" charset="0"/>
              </a:rPr>
              <a:t> Packets (cli -&gt; </a:t>
            </a:r>
            <a:r>
              <a:rPr lang="en-GB" sz="900" noProof="0" dirty="0" err="1">
                <a:solidFill>
                  <a:schemeClr val="accent5">
                    <a:lumMod val="50000"/>
                  </a:schemeClr>
                </a:solidFill>
                <a:latin typeface="Consolas" panose="020B0609020204030204" pitchFamily="49" charset="0"/>
                <a:cs typeface="Consolas" panose="020B0609020204030204" pitchFamily="49" charset="0"/>
              </a:rPr>
              <a:t>srv</a:t>
            </a:r>
            <a:r>
              <a:rPr lang="en-GB" sz="900" noProof="0" dirty="0">
                <a:solidFill>
                  <a:schemeClr val="accent5">
                    <a:lumMod val="50000"/>
                  </a:schemeClr>
                </a:solidFill>
                <a:latin typeface="Consolas" panose="020B0609020204030204" pitchFamily="49" charset="0"/>
                <a:cs typeface="Consolas" panose="020B0609020204030204" pitchFamily="49" charset="0"/>
              </a:rPr>
              <a:t>),Total Packets (</a:t>
            </a:r>
            <a:r>
              <a:rPr lang="en-GB" sz="900" noProof="0" dirty="0" err="1">
                <a:solidFill>
                  <a:schemeClr val="accent5">
                    <a:lumMod val="50000"/>
                  </a:schemeClr>
                </a:solidFill>
                <a:latin typeface="Consolas" panose="020B0609020204030204" pitchFamily="49" charset="0"/>
                <a:cs typeface="Consolas" panose="020B0609020204030204" pitchFamily="49" charset="0"/>
              </a:rPr>
              <a:t>srv</a:t>
            </a:r>
            <a:r>
              <a:rPr lang="en-GB" sz="900" noProof="0" dirty="0">
                <a:solidFill>
                  <a:schemeClr val="accent5">
                    <a:lumMod val="50000"/>
                  </a:schemeClr>
                </a:solidFill>
                <a:latin typeface="Consolas" panose="020B0609020204030204" pitchFamily="49" charset="0"/>
                <a:cs typeface="Consolas" panose="020B0609020204030204" pitchFamily="49" charset="0"/>
              </a:rPr>
              <a:t> -&gt; cli),</a:t>
            </a:r>
            <a:r>
              <a:rPr lang="en-GB" sz="900" noProof="0" dirty="0" err="1">
                <a:solidFill>
                  <a:schemeClr val="accent5">
                    <a:lumMod val="50000"/>
                  </a:schemeClr>
                </a:solidFill>
                <a:latin typeface="Consolas" panose="020B0609020204030204" pitchFamily="49" charset="0"/>
                <a:cs typeface="Consolas" panose="020B0609020204030204" pitchFamily="49" charset="0"/>
              </a:rPr>
              <a:t>Avg</a:t>
            </a:r>
            <a:r>
              <a:rPr lang="en-GB" sz="900" noProof="0" dirty="0">
                <a:solidFill>
                  <a:schemeClr val="accent5">
                    <a:lumMod val="50000"/>
                  </a:schemeClr>
                </a:solidFill>
                <a:latin typeface="Consolas" panose="020B0609020204030204" pitchFamily="49" charset="0"/>
                <a:cs typeface="Consolas" panose="020B0609020204030204" pitchFamily="49" charset="0"/>
              </a:rPr>
              <a:t> Bytes/</a:t>
            </a:r>
            <a:r>
              <a:rPr lang="en-GB" sz="900" noProof="0" dirty="0" err="1">
                <a:solidFill>
                  <a:schemeClr val="accent5">
                    <a:lumMod val="50000"/>
                  </a:schemeClr>
                </a:solidFill>
                <a:latin typeface="Consolas" panose="020B0609020204030204" pitchFamily="49" charset="0"/>
                <a:cs typeface="Consolas" panose="020B0609020204030204" pitchFamily="49" charset="0"/>
              </a:rPr>
              <a:t>s,Avg</a:t>
            </a:r>
            <a:r>
              <a:rPr lang="en-GB" sz="900" noProof="0" dirty="0">
                <a:solidFill>
                  <a:schemeClr val="accent5">
                    <a:lumMod val="50000"/>
                  </a:schemeClr>
                </a:solidFill>
                <a:latin typeface="Consolas" panose="020B0609020204030204" pitchFamily="49" charset="0"/>
                <a:cs typeface="Consolas" panose="020B0609020204030204" pitchFamily="49" charset="0"/>
              </a:rPr>
              <a:t> Packets/</a:t>
            </a:r>
            <a:r>
              <a:rPr lang="en-GB" sz="900" noProof="0" dirty="0" err="1">
                <a:solidFill>
                  <a:schemeClr val="accent5">
                    <a:lumMod val="50000"/>
                  </a:schemeClr>
                </a:solidFill>
                <a:latin typeface="Consolas" panose="020B0609020204030204" pitchFamily="49" charset="0"/>
                <a:cs typeface="Consolas" panose="020B0609020204030204" pitchFamily="49" charset="0"/>
              </a:rPr>
              <a:t>s,Avg</a:t>
            </a:r>
            <a:r>
              <a:rPr lang="en-GB" sz="900" noProof="0" dirty="0">
                <a:solidFill>
                  <a:schemeClr val="accent5">
                    <a:lumMod val="50000"/>
                  </a:schemeClr>
                </a:solidFill>
                <a:latin typeface="Consolas" panose="020B0609020204030204" pitchFamily="49" charset="0"/>
                <a:cs typeface="Consolas" panose="020B0609020204030204" pitchFamily="49" charset="0"/>
              </a:rPr>
              <a:t> Server Delay (</a:t>
            </a:r>
            <a:r>
              <a:rPr lang="en-GB" sz="900" noProof="0" dirty="0" err="1">
                <a:solidFill>
                  <a:schemeClr val="accent5">
                    <a:lumMod val="50000"/>
                  </a:schemeClr>
                </a:solidFill>
                <a:latin typeface="Consolas" panose="020B0609020204030204" pitchFamily="49" charset="0"/>
                <a:cs typeface="Consolas" panose="020B0609020204030204" pitchFamily="49" charset="0"/>
              </a:rPr>
              <a:t>ms</a:t>
            </a:r>
            <a:r>
              <a:rPr lang="en-GB" sz="900" noProof="0" dirty="0">
                <a:solidFill>
                  <a:schemeClr val="accent5">
                    <a:lumMod val="50000"/>
                  </a:schemeClr>
                </a:solidFill>
                <a:latin typeface="Consolas" panose="020B0609020204030204" pitchFamily="49" charset="0"/>
                <a:cs typeface="Consolas" panose="020B0609020204030204" pitchFamily="49" charset="0"/>
              </a:rPr>
              <a:t>),</a:t>
            </a:r>
            <a:r>
              <a:rPr lang="en-GB" sz="900" noProof="0" dirty="0" err="1">
                <a:solidFill>
                  <a:schemeClr val="accent5">
                    <a:lumMod val="50000"/>
                  </a:schemeClr>
                </a:solidFill>
                <a:latin typeface="Consolas" panose="020B0609020204030204" pitchFamily="49" charset="0"/>
                <a:cs typeface="Consolas" panose="020B0609020204030204" pitchFamily="49" charset="0"/>
              </a:rPr>
              <a:t>Avg</a:t>
            </a:r>
            <a:r>
              <a:rPr lang="en-GB" sz="900" noProof="0" dirty="0">
                <a:solidFill>
                  <a:schemeClr val="accent5">
                    <a:lumMod val="50000"/>
                  </a:schemeClr>
                </a:solidFill>
                <a:latin typeface="Consolas" panose="020B0609020204030204" pitchFamily="49" charset="0"/>
                <a:cs typeface="Consolas" panose="020B0609020204030204" pitchFamily="49" charset="0"/>
              </a:rPr>
              <a:t> Net RTT (</a:t>
            </a:r>
            <a:r>
              <a:rPr lang="en-GB" sz="900" noProof="0" dirty="0" err="1">
                <a:solidFill>
                  <a:schemeClr val="accent5">
                    <a:lumMod val="50000"/>
                  </a:schemeClr>
                </a:solidFill>
                <a:latin typeface="Consolas" panose="020B0609020204030204" pitchFamily="49" charset="0"/>
                <a:cs typeface="Consolas" panose="020B0609020204030204" pitchFamily="49" charset="0"/>
              </a:rPr>
              <a:t>ms</a:t>
            </a:r>
            <a:r>
              <a:rPr lang="en-GB" sz="900" noProof="0" dirty="0">
                <a:solidFill>
                  <a:schemeClr val="accent5">
                    <a:lumMod val="50000"/>
                  </a:schemeClr>
                </a:solidFill>
                <a:latin typeface="Consolas" panose="020B0609020204030204" pitchFamily="49" charset="0"/>
                <a:cs typeface="Consolas" panose="020B0609020204030204" pitchFamily="49" charset="0"/>
              </a:rPr>
              <a:t>)</a:t>
            </a:r>
          </a:p>
          <a:p>
            <a:pPr marL="0" indent="0">
              <a:buNone/>
            </a:pPr>
            <a:r>
              <a:rPr lang="en-GB" sz="900" noProof="0" dirty="0">
                <a:solidFill>
                  <a:schemeClr val="accent5">
                    <a:lumMod val="50000"/>
                  </a:schemeClr>
                </a:solidFill>
                <a:latin typeface="Consolas" panose="020B0609020204030204" pitchFamily="49" charset="0"/>
                <a:cs typeface="Consolas" panose="020B0609020204030204" pitchFamily="49" charset="0"/>
              </a:rPr>
              <a:t>224.0.0.5|,224.0.0.5,,10.1.31.1|n31-rtr,10.1.31.1,,ospf|,28728,0,28728,378,0,378,7.98,0.105,,</a:t>
            </a:r>
          </a:p>
          <a:p>
            <a:pPr marL="0" indent="0">
              <a:buNone/>
            </a:pPr>
            <a:r>
              <a:rPr lang="en-GB" sz="900" noProof="0" dirty="0">
                <a:solidFill>
                  <a:schemeClr val="accent5">
                    <a:lumMod val="50000"/>
                  </a:schemeClr>
                </a:solidFill>
                <a:latin typeface="Consolas" panose="020B0609020204030204" pitchFamily="49" charset="0"/>
                <a:cs typeface="Consolas" panose="020B0609020204030204" pitchFamily="49" charset="0"/>
              </a:rPr>
              <a:t>10.1.21.110|n21-pc,10.1.21.110,,10.1.31.130|filebrowser,10.1.31.130,,tcp|80,15634826,5666234,9968592,119754,107331,12423,4343.00722222,33.265,0.00082,</a:t>
            </a:r>
          </a:p>
          <a:p>
            <a:pPr marL="0" indent="0">
              <a:buNone/>
            </a:pPr>
            <a:r>
              <a:rPr lang="en-GB" sz="900" noProof="0" dirty="0">
                <a:solidFill>
                  <a:schemeClr val="accent5">
                    <a:lumMod val="50000"/>
                  </a:schemeClr>
                </a:solidFill>
                <a:latin typeface="Consolas" panose="020B0609020204030204" pitchFamily="49" charset="0"/>
                <a:cs typeface="Consolas" panose="020B0609020204030204" pitchFamily="49" charset="0"/>
              </a:rPr>
              <a:t>10.1.21.110|n21-pc,10.1.21.110,,10.1.31.130|filebrowser,10.1.31.130,,tcp|443,1403703,237692,1166011,4347,3150,1197,389.9175,1.2075,0.83838,0.25546</a:t>
            </a:r>
          </a:p>
          <a:p>
            <a:pPr marL="0" indent="0">
              <a:buNone/>
            </a:pPr>
            <a:endParaRPr lang="en-GB" sz="1200" b="1" noProof="0" dirty="0">
              <a:solidFill>
                <a:srgbClr val="0070C0"/>
              </a:solidFill>
              <a:latin typeface="Consolas" panose="020B0609020204030204" pitchFamily="49" charset="0"/>
              <a:cs typeface="Consolas" panose="020B0609020204030204" pitchFamily="49" charset="0"/>
            </a:endParaRPr>
          </a:p>
        </p:txBody>
      </p:sp>
      <p:sp>
        <p:nvSpPr>
          <p:cNvPr id="4" name="Text Placeholder 3">
            <a:extLst>
              <a:ext uri="{FF2B5EF4-FFF2-40B4-BE49-F238E27FC236}">
                <a16:creationId xmlns:a16="http://schemas.microsoft.com/office/drawing/2014/main" id="{05CED472-0F04-6CFF-3278-C322B9F989B7}"/>
              </a:ext>
            </a:extLst>
          </p:cNvPr>
          <p:cNvSpPr>
            <a:spLocks noGrp="1"/>
          </p:cNvSpPr>
          <p:nvPr>
            <p:ph type="body" sz="quarter" idx="16"/>
          </p:nvPr>
        </p:nvSpPr>
        <p:spPr/>
        <p:txBody>
          <a:bodyPr/>
          <a:lstStyle/>
          <a:p>
            <a:r>
              <a:rPr lang="en-GB" dirty="0"/>
              <a:t>The example scripts are a good basis</a:t>
            </a:r>
          </a:p>
        </p:txBody>
      </p:sp>
      <p:sp>
        <p:nvSpPr>
          <p:cNvPr id="5" name="Footer Placeholder 4">
            <a:extLst>
              <a:ext uri="{FF2B5EF4-FFF2-40B4-BE49-F238E27FC236}">
                <a16:creationId xmlns:a16="http://schemas.microsoft.com/office/drawing/2014/main" id="{F0F9BAD6-CFF4-7A9E-F369-BA8F029687E8}"/>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A4F0ECBB-2CA8-46B1-F797-7E5553297B38}"/>
              </a:ext>
            </a:extLst>
          </p:cNvPr>
          <p:cNvSpPr>
            <a:spLocks noGrp="1"/>
          </p:cNvSpPr>
          <p:nvPr>
            <p:ph type="sldNum" sz="quarter" idx="19"/>
          </p:nvPr>
        </p:nvSpPr>
        <p:spPr/>
        <p:txBody>
          <a:bodyPr/>
          <a:lstStyle/>
          <a:p>
            <a:fld id="{81A4AD39-4593-9E43-87B7-1A704B19E34A}" type="slidenum">
              <a:rPr lang="en-US" smtClean="0"/>
              <a:pPr/>
              <a:t>43</a:t>
            </a:fld>
            <a:endParaRPr lang="en-US" dirty="0"/>
          </a:p>
        </p:txBody>
      </p:sp>
      <p:pic>
        <p:nvPicPr>
          <p:cNvPr id="7" name="Picture 6">
            <a:extLst>
              <a:ext uri="{FF2B5EF4-FFF2-40B4-BE49-F238E27FC236}">
                <a16:creationId xmlns:a16="http://schemas.microsoft.com/office/drawing/2014/main" id="{CF1CF063-1BA2-E245-EDAD-FF45B857C2F2}"/>
              </a:ext>
            </a:extLst>
          </p:cNvPr>
          <p:cNvPicPr>
            <a:picLocks noChangeAspect="1"/>
          </p:cNvPicPr>
          <p:nvPr/>
        </p:nvPicPr>
        <p:blipFill>
          <a:blip r:embed="rId3"/>
          <a:stretch>
            <a:fillRect/>
          </a:stretch>
        </p:blipFill>
        <p:spPr>
          <a:xfrm>
            <a:off x="463145" y="3603356"/>
            <a:ext cx="11129415" cy="2411127"/>
          </a:xfrm>
          <a:prstGeom prst="rect">
            <a:avLst/>
          </a:prstGeom>
        </p:spPr>
      </p:pic>
    </p:spTree>
    <p:extLst>
      <p:ext uri="{BB962C8B-B14F-4D97-AF65-F5344CB8AC3E}">
        <p14:creationId xmlns:p14="http://schemas.microsoft.com/office/powerpoint/2010/main" val="328630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F571-102E-72E7-B0D4-F313D1F46F00}"/>
              </a:ext>
            </a:extLst>
          </p:cNvPr>
          <p:cNvSpPr>
            <a:spLocks noGrp="1"/>
          </p:cNvSpPr>
          <p:nvPr>
            <p:ph type="title"/>
          </p:nvPr>
        </p:nvSpPr>
        <p:spPr/>
        <p:txBody>
          <a:bodyPr/>
          <a:lstStyle/>
          <a:p>
            <a:r>
              <a:rPr lang="en-GB" noProof="0" dirty="0"/>
              <a:t>A sample script for generating a report</a:t>
            </a:r>
          </a:p>
        </p:txBody>
      </p:sp>
      <p:sp>
        <p:nvSpPr>
          <p:cNvPr id="3" name="Content Placeholder 2">
            <a:extLst>
              <a:ext uri="{FF2B5EF4-FFF2-40B4-BE49-F238E27FC236}">
                <a16:creationId xmlns:a16="http://schemas.microsoft.com/office/drawing/2014/main" id="{C9646607-E1F9-751E-2955-712FADCE856C}"/>
              </a:ext>
            </a:extLst>
          </p:cNvPr>
          <p:cNvSpPr>
            <a:spLocks noGrp="1"/>
          </p:cNvSpPr>
          <p:nvPr>
            <p:ph idx="1"/>
          </p:nvPr>
        </p:nvSpPr>
        <p:spPr/>
        <p:txBody>
          <a:bodyPr>
            <a:normAutofit fontScale="92500" lnSpcReduction="10000"/>
          </a:bodyPr>
          <a:lstStyle/>
          <a:p>
            <a:r>
              <a:rPr lang="en-GB" noProof="0" dirty="0"/>
              <a:t>NetProfiler makes it difficult to generate reports with more than 10K rows</a:t>
            </a:r>
          </a:p>
          <a:p>
            <a:pPr lvl="1"/>
            <a:r>
              <a:rPr lang="en-GB" dirty="0"/>
              <a:t>But the REST API does support this – </a:t>
            </a:r>
            <a:r>
              <a:rPr lang="en-GB" b="1" dirty="0"/>
              <a:t>use with care!!</a:t>
            </a:r>
          </a:p>
          <a:p>
            <a:pPr lvl="1"/>
            <a:r>
              <a:rPr lang="en-GB" noProof="0" dirty="0"/>
              <a:t>A </a:t>
            </a:r>
            <a:r>
              <a:rPr lang="en-GB" dirty="0"/>
              <a:t>REST API solution is described in the following slides</a:t>
            </a:r>
          </a:p>
          <a:p>
            <a:pPr lvl="1"/>
            <a:r>
              <a:rPr lang="en-GB" dirty="0"/>
              <a:t>Modified SteelScript examples are available in the materials</a:t>
            </a:r>
          </a:p>
          <a:p>
            <a:pPr lvl="1"/>
            <a:endParaRPr lang="en-GB" noProof="0" dirty="0"/>
          </a:p>
          <a:p>
            <a:r>
              <a:rPr lang="en-GB" noProof="0" dirty="0"/>
              <a:t>A shell script is available with the materials – not Python!</a:t>
            </a:r>
          </a:p>
          <a:p>
            <a:pPr lvl="1"/>
            <a:r>
              <a:rPr lang="en-GB" dirty="0" err="1">
                <a:solidFill>
                  <a:srgbClr val="0070C0"/>
                </a:solidFill>
                <a:latin typeface="Consolas" panose="020B0609020204030204" pitchFamily="49" charset="0"/>
                <a:cs typeface="Consolas" panose="020B0609020204030204" pitchFamily="49" charset="0"/>
              </a:rPr>
              <a:t>report.sh</a:t>
            </a:r>
            <a:r>
              <a:rPr lang="en-GB" dirty="0">
                <a:solidFill>
                  <a:srgbClr val="0070C0"/>
                </a:solidFill>
                <a:latin typeface="Consolas" panose="020B0609020204030204" pitchFamily="49" charset="0"/>
                <a:cs typeface="Consolas" panose="020B0609020204030204" pitchFamily="49" charset="0"/>
              </a:rPr>
              <a:t> </a:t>
            </a:r>
            <a:r>
              <a:rPr lang="en-GB" dirty="0"/>
              <a:t>with JSON specification file </a:t>
            </a:r>
            <a:r>
              <a:rPr lang="en-GB" dirty="0">
                <a:solidFill>
                  <a:srgbClr val="0070C0"/>
                </a:solidFill>
                <a:latin typeface="Consolas" panose="020B0609020204030204" pitchFamily="49" charset="0"/>
                <a:cs typeface="Consolas" panose="020B0609020204030204" pitchFamily="49" charset="0"/>
              </a:rPr>
              <a:t>report-</a:t>
            </a:r>
            <a:r>
              <a:rPr lang="en-GB" dirty="0" err="1">
                <a:solidFill>
                  <a:srgbClr val="0070C0"/>
                </a:solidFill>
                <a:latin typeface="Consolas" panose="020B0609020204030204" pitchFamily="49" charset="0"/>
                <a:cs typeface="Consolas" panose="020B0609020204030204" pitchFamily="49" charset="0"/>
              </a:rPr>
              <a:t>flow.json</a:t>
            </a:r>
            <a:endParaRPr lang="en-GB" dirty="0">
              <a:solidFill>
                <a:srgbClr val="0070C0"/>
              </a:solidFill>
              <a:latin typeface="Consolas" panose="020B0609020204030204" pitchFamily="49" charset="0"/>
              <a:cs typeface="Consolas" panose="020B0609020204030204" pitchFamily="49" charset="0"/>
            </a:endParaRPr>
          </a:p>
          <a:p>
            <a:pPr lvl="1"/>
            <a:r>
              <a:rPr lang="en-GB" dirty="0"/>
              <a:t>JSON files specifies a flow-level detail report </a:t>
            </a:r>
          </a:p>
          <a:p>
            <a:r>
              <a:rPr lang="en-GB" noProof="0" dirty="0"/>
              <a:t>Uses </a:t>
            </a:r>
            <a:r>
              <a:rPr lang="en-GB" noProof="0" dirty="0" err="1"/>
              <a:t>cURL</a:t>
            </a:r>
            <a:r>
              <a:rPr lang="en-GB" noProof="0" dirty="0"/>
              <a:t> to make multiple REST requests to start the report, poll the status, harvest the data</a:t>
            </a:r>
          </a:p>
          <a:p>
            <a:r>
              <a:rPr lang="en-GB" noProof="0" dirty="0"/>
              <a:t>A separate JSON file is used to specify the report to be generated</a:t>
            </a:r>
          </a:p>
          <a:p>
            <a:endParaRPr lang="en-GB" noProof="0" dirty="0"/>
          </a:p>
          <a:p>
            <a:r>
              <a:rPr lang="en-GB" noProof="0" dirty="0"/>
              <a:t>The following slides will discuss the script and its implementation</a:t>
            </a:r>
          </a:p>
        </p:txBody>
      </p:sp>
      <p:sp>
        <p:nvSpPr>
          <p:cNvPr id="4" name="Text Placeholder 3">
            <a:extLst>
              <a:ext uri="{FF2B5EF4-FFF2-40B4-BE49-F238E27FC236}">
                <a16:creationId xmlns:a16="http://schemas.microsoft.com/office/drawing/2014/main" id="{5AA4B64D-DC86-69C6-6A80-E93F6ACA9B5B}"/>
              </a:ext>
            </a:extLst>
          </p:cNvPr>
          <p:cNvSpPr>
            <a:spLocks noGrp="1"/>
          </p:cNvSpPr>
          <p:nvPr>
            <p:ph type="body" sz="quarter" idx="16"/>
          </p:nvPr>
        </p:nvSpPr>
        <p:spPr/>
        <p:txBody>
          <a:bodyPr/>
          <a:lstStyle/>
          <a:p>
            <a:r>
              <a:rPr lang="en-GB" noProof="0" dirty="0"/>
              <a:t>To illustrate how to obtain more than 10000 rows of output</a:t>
            </a:r>
          </a:p>
        </p:txBody>
      </p:sp>
      <p:sp>
        <p:nvSpPr>
          <p:cNvPr id="5" name="Footer Placeholder 4">
            <a:extLst>
              <a:ext uri="{FF2B5EF4-FFF2-40B4-BE49-F238E27FC236}">
                <a16:creationId xmlns:a16="http://schemas.microsoft.com/office/drawing/2014/main" id="{CC25A131-BFF5-47F1-1D9F-F17109558504}"/>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505534D5-6344-3270-4F5C-20BF02A85CB5}"/>
              </a:ext>
            </a:extLst>
          </p:cNvPr>
          <p:cNvSpPr>
            <a:spLocks noGrp="1"/>
          </p:cNvSpPr>
          <p:nvPr>
            <p:ph type="sldNum" sz="quarter" idx="19"/>
          </p:nvPr>
        </p:nvSpPr>
        <p:spPr/>
        <p:txBody>
          <a:bodyPr/>
          <a:lstStyle/>
          <a:p>
            <a:fld id="{81A4AD39-4593-9E43-87B7-1A704B19E34A}" type="slidenum">
              <a:rPr lang="en-US" smtClean="0"/>
              <a:pPr/>
              <a:t>44</a:t>
            </a:fld>
            <a:endParaRPr lang="en-US" dirty="0"/>
          </a:p>
        </p:txBody>
      </p:sp>
    </p:spTree>
    <p:extLst>
      <p:ext uri="{BB962C8B-B14F-4D97-AF65-F5344CB8AC3E}">
        <p14:creationId xmlns:p14="http://schemas.microsoft.com/office/powerpoint/2010/main" val="359990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B84-24C3-73F9-B2B6-EA06843465CE}"/>
              </a:ext>
            </a:extLst>
          </p:cNvPr>
          <p:cNvSpPr>
            <a:spLocks noGrp="1"/>
          </p:cNvSpPr>
          <p:nvPr>
            <p:ph type="title"/>
          </p:nvPr>
        </p:nvSpPr>
        <p:spPr/>
        <p:txBody>
          <a:bodyPr/>
          <a:lstStyle/>
          <a:p>
            <a:r>
              <a:rPr lang="en-GB" noProof="0" dirty="0"/>
              <a:t>An example of using NetProfiler RESTful APIs</a:t>
            </a:r>
          </a:p>
        </p:txBody>
      </p:sp>
      <p:sp>
        <p:nvSpPr>
          <p:cNvPr id="3" name="Content Placeholder 2">
            <a:extLst>
              <a:ext uri="{FF2B5EF4-FFF2-40B4-BE49-F238E27FC236}">
                <a16:creationId xmlns:a16="http://schemas.microsoft.com/office/drawing/2014/main" id="{2EE985C1-389A-6674-A152-613567EEBADA}"/>
              </a:ext>
            </a:extLst>
          </p:cNvPr>
          <p:cNvSpPr>
            <a:spLocks noGrp="1"/>
          </p:cNvSpPr>
          <p:nvPr>
            <p:ph idx="1"/>
          </p:nvPr>
        </p:nvSpPr>
        <p:spPr>
          <a:xfrm>
            <a:off x="513408" y="1625600"/>
            <a:ext cx="11079152" cy="3716962"/>
          </a:xfrm>
        </p:spPr>
        <p:txBody>
          <a:bodyPr/>
          <a:lstStyle/>
          <a:p>
            <a:r>
              <a:rPr lang="en-GB" noProof="0" dirty="0"/>
              <a:t>Extracting report data is </a:t>
            </a:r>
            <a:r>
              <a:rPr lang="en-GB" u="sng" noProof="0" dirty="0"/>
              <a:t>not a one-step operation</a:t>
            </a:r>
            <a:r>
              <a:rPr lang="en-GB" noProof="0" dirty="0"/>
              <a:t>; it is multi-step</a:t>
            </a:r>
          </a:p>
          <a:p>
            <a:r>
              <a:rPr lang="en-GB" noProof="0" dirty="0"/>
              <a:t>Generating a NetProfiler report requires the following steps:</a:t>
            </a:r>
          </a:p>
          <a:p>
            <a:pPr marL="914400" lvl="1" indent="-457200">
              <a:buFont typeface="+mj-lt"/>
              <a:buAutoNum type="arabicPeriod"/>
            </a:pPr>
            <a:r>
              <a:rPr lang="en-GB" noProof="0" dirty="0"/>
              <a:t>Initiate a new report by posting report criteria to the server</a:t>
            </a:r>
          </a:p>
          <a:p>
            <a:pPr marL="914400" lvl="1" indent="-457200">
              <a:buFont typeface="+mj-lt"/>
              <a:buAutoNum type="arabicPeriod"/>
            </a:pPr>
            <a:r>
              <a:rPr lang="en-GB" noProof="0" dirty="0"/>
              <a:t>Poll the running report status until the report completes</a:t>
            </a:r>
          </a:p>
          <a:p>
            <a:pPr marL="914400" lvl="1" indent="-457200">
              <a:buFont typeface="+mj-lt"/>
              <a:buAutoNum type="arabicPeriod"/>
            </a:pPr>
            <a:r>
              <a:rPr lang="en-GB" noProof="0" dirty="0"/>
              <a:t>Retrieve the report data</a:t>
            </a:r>
          </a:p>
          <a:p>
            <a:r>
              <a:rPr lang="en-GB" noProof="0" dirty="0"/>
              <a:t>For more details, checkout the NetProfiler RESTful API docs with overview information and sample report scripts</a:t>
            </a:r>
          </a:p>
          <a:p>
            <a:pPr lvl="1"/>
            <a:r>
              <a:rPr lang="en-GB" noProof="0" dirty="0">
                <a:solidFill>
                  <a:srgbClr val="0070C0"/>
                </a:solidFill>
              </a:rPr>
              <a:t>https://&lt;your-</a:t>
            </a:r>
            <a:r>
              <a:rPr lang="en-GB" noProof="0" dirty="0" err="1">
                <a:solidFill>
                  <a:srgbClr val="0070C0"/>
                </a:solidFill>
              </a:rPr>
              <a:t>netprofiler</a:t>
            </a:r>
            <a:r>
              <a:rPr lang="en-GB" noProof="0" dirty="0">
                <a:solidFill>
                  <a:srgbClr val="0070C0"/>
                </a:solidFill>
              </a:rPr>
              <a:t>&gt;/rest/</a:t>
            </a:r>
            <a:r>
              <a:rPr lang="en-GB" noProof="0" dirty="0" err="1">
                <a:solidFill>
                  <a:srgbClr val="0070C0"/>
                </a:solidFill>
              </a:rPr>
              <a:t>api</a:t>
            </a:r>
            <a:r>
              <a:rPr lang="en-GB" noProof="0" dirty="0">
                <a:solidFill>
                  <a:srgbClr val="0070C0"/>
                </a:solidFill>
              </a:rPr>
              <a:t>/</a:t>
            </a:r>
            <a:r>
              <a:rPr lang="en-GB" noProof="0" dirty="0" err="1">
                <a:solidFill>
                  <a:srgbClr val="0070C0"/>
                </a:solidFill>
              </a:rPr>
              <a:t>index.php</a:t>
            </a:r>
            <a:endParaRPr lang="en-GB" noProof="0" dirty="0"/>
          </a:p>
          <a:p>
            <a:pPr marL="914400" lvl="1" indent="-457200">
              <a:buFont typeface="+mj-lt"/>
              <a:buAutoNum type="arabicPeriod"/>
            </a:pPr>
            <a:endParaRPr lang="en-GB" noProof="0" dirty="0"/>
          </a:p>
          <a:p>
            <a:endParaRPr lang="en-GB" noProof="0" dirty="0"/>
          </a:p>
        </p:txBody>
      </p:sp>
      <p:sp>
        <p:nvSpPr>
          <p:cNvPr id="4" name="Text Placeholder 3">
            <a:extLst>
              <a:ext uri="{FF2B5EF4-FFF2-40B4-BE49-F238E27FC236}">
                <a16:creationId xmlns:a16="http://schemas.microsoft.com/office/drawing/2014/main" id="{D5126C75-AD59-5DC4-9FA1-8E679062F2B9}"/>
              </a:ext>
            </a:extLst>
          </p:cNvPr>
          <p:cNvSpPr>
            <a:spLocks noGrp="1"/>
          </p:cNvSpPr>
          <p:nvPr>
            <p:ph type="body" sz="quarter" idx="16"/>
          </p:nvPr>
        </p:nvSpPr>
        <p:spPr/>
        <p:txBody>
          <a:bodyPr/>
          <a:lstStyle/>
          <a:p>
            <a:r>
              <a:rPr lang="en-GB" noProof="0" dirty="0"/>
              <a:t>Running Reports</a:t>
            </a:r>
          </a:p>
        </p:txBody>
      </p:sp>
      <p:sp>
        <p:nvSpPr>
          <p:cNvPr id="5" name="Footer Placeholder 4">
            <a:extLst>
              <a:ext uri="{FF2B5EF4-FFF2-40B4-BE49-F238E27FC236}">
                <a16:creationId xmlns:a16="http://schemas.microsoft.com/office/drawing/2014/main" id="{6505C6EC-F4B2-9933-C8D4-A636AB423959}"/>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1991FD71-7442-8586-F199-7FCE0E43DF03}"/>
              </a:ext>
            </a:extLst>
          </p:cNvPr>
          <p:cNvSpPr>
            <a:spLocks noGrp="1"/>
          </p:cNvSpPr>
          <p:nvPr>
            <p:ph type="sldNum" sz="quarter" idx="19"/>
          </p:nvPr>
        </p:nvSpPr>
        <p:spPr/>
        <p:txBody>
          <a:bodyPr/>
          <a:lstStyle/>
          <a:p>
            <a:fld id="{81A4AD39-4593-9E43-87B7-1A704B19E34A}" type="slidenum">
              <a:rPr lang="en-US" smtClean="0"/>
              <a:pPr/>
              <a:t>45</a:t>
            </a:fld>
            <a:endParaRPr lang="en-US" dirty="0"/>
          </a:p>
        </p:txBody>
      </p:sp>
      <p:graphicFrame>
        <p:nvGraphicFramePr>
          <p:cNvPr id="7" name="Diagram 6">
            <a:extLst>
              <a:ext uri="{FF2B5EF4-FFF2-40B4-BE49-F238E27FC236}">
                <a16:creationId xmlns:a16="http://schemas.microsoft.com/office/drawing/2014/main" id="{6484272F-2B1C-624D-4D3B-4161D024E7B5}"/>
              </a:ext>
            </a:extLst>
          </p:cNvPr>
          <p:cNvGraphicFramePr/>
          <p:nvPr/>
        </p:nvGraphicFramePr>
        <p:xfrm>
          <a:off x="2032000" y="4527778"/>
          <a:ext cx="8128000" cy="2188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863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2901-48D2-6491-8E1E-80F90B0C9958}"/>
              </a:ext>
            </a:extLst>
          </p:cNvPr>
          <p:cNvSpPr>
            <a:spLocks noGrp="1"/>
          </p:cNvSpPr>
          <p:nvPr>
            <p:ph type="title"/>
          </p:nvPr>
        </p:nvSpPr>
        <p:spPr/>
        <p:txBody>
          <a:bodyPr/>
          <a:lstStyle/>
          <a:p>
            <a:r>
              <a:rPr lang="en-GB" dirty="0"/>
              <a:t>Generating a NetProfiler Report Step-by-Step</a:t>
            </a:r>
          </a:p>
        </p:txBody>
      </p:sp>
      <p:sp>
        <p:nvSpPr>
          <p:cNvPr id="3" name="Content Placeholder 2">
            <a:extLst>
              <a:ext uri="{FF2B5EF4-FFF2-40B4-BE49-F238E27FC236}">
                <a16:creationId xmlns:a16="http://schemas.microsoft.com/office/drawing/2014/main" id="{FD2630AA-8BF9-85F2-770A-1741B64AE566}"/>
              </a:ext>
            </a:extLst>
          </p:cNvPr>
          <p:cNvSpPr>
            <a:spLocks noGrp="1"/>
          </p:cNvSpPr>
          <p:nvPr>
            <p:ph idx="1"/>
          </p:nvPr>
        </p:nvSpPr>
        <p:spPr/>
        <p:txBody>
          <a:bodyPr>
            <a:normAutofit/>
          </a:bodyPr>
          <a:lstStyle/>
          <a:p>
            <a:r>
              <a:rPr lang="en-GB" sz="2000" dirty="0">
                <a:effectLst/>
              </a:rPr>
              <a:t>From the RESTful API docs:</a:t>
            </a:r>
          </a:p>
          <a:p>
            <a:pPr lvl="1"/>
            <a:r>
              <a:rPr lang="en-GB" sz="1800" dirty="0">
                <a:effectLst/>
              </a:rPr>
              <a:t>A criteria structure in either JSON or XML is submitted to the server using the HTTP POST method. The resource to which the criteria structure is posted is called </a:t>
            </a:r>
            <a:r>
              <a:rPr lang="en-GB" sz="1800" b="1" dirty="0">
                <a:effectLst/>
              </a:rPr>
              <a:t>/profiler/1.0/reporting/reports</a:t>
            </a:r>
            <a:r>
              <a:rPr lang="en-GB" sz="1800" dirty="0">
                <a:effectLst/>
              </a:rPr>
              <a:t>. The details are described in the </a:t>
            </a:r>
            <a:r>
              <a:rPr lang="en-GB" sz="1800" b="1" dirty="0">
                <a:effectLst/>
              </a:rPr>
              <a:t>Resources</a:t>
            </a:r>
            <a:r>
              <a:rPr lang="en-GB" sz="1800" dirty="0">
                <a:effectLst/>
              </a:rPr>
              <a:t> section of this documentation. </a:t>
            </a:r>
          </a:p>
          <a:p>
            <a:pPr lvl="1"/>
            <a:r>
              <a:rPr lang="en-GB" sz="1800" dirty="0">
                <a:effectLst/>
              </a:rPr>
              <a:t>A key part of the report criteria is the ID of the template that should be used to run the report. A special system template ID 184 that provides a high degree of flexibility is used in demo reports in this documentation. Additionally, any template that is saved via the user interface of the product can be used to run a report. In order to save a template, the ID of that template must be passed in the report criteria structure instead of 184. A template can be configured via the user interface, saved via the product and then used in the REST API to generate reports and retrieve them in a rendered form or in raw data form. Once a template is saved, its ID can be obtained via the </a:t>
            </a:r>
            <a:r>
              <a:rPr lang="en-GB" sz="1800" b="1" dirty="0">
                <a:effectLst/>
              </a:rPr>
              <a:t>/</a:t>
            </a:r>
            <a:r>
              <a:rPr lang="en-GB" sz="1800" b="1" dirty="0" err="1">
                <a:effectLst/>
              </a:rPr>
              <a:t>api</a:t>
            </a:r>
            <a:r>
              <a:rPr lang="en-GB" sz="1800" b="1" dirty="0">
                <a:effectLst/>
              </a:rPr>
              <a:t>/profiler/1.0/reporting/templates</a:t>
            </a:r>
            <a:r>
              <a:rPr lang="en-GB" sz="1800" dirty="0">
                <a:effectLst/>
              </a:rPr>
              <a:t> REST resource. </a:t>
            </a:r>
          </a:p>
          <a:p>
            <a:endParaRPr lang="en-GB" dirty="0"/>
          </a:p>
        </p:txBody>
      </p:sp>
      <p:sp>
        <p:nvSpPr>
          <p:cNvPr id="4" name="Text Placeholder 3">
            <a:extLst>
              <a:ext uri="{FF2B5EF4-FFF2-40B4-BE49-F238E27FC236}">
                <a16:creationId xmlns:a16="http://schemas.microsoft.com/office/drawing/2014/main" id="{D62BEDC6-29AA-E290-5C5D-6A7D491DB2DD}"/>
              </a:ext>
            </a:extLst>
          </p:cNvPr>
          <p:cNvSpPr>
            <a:spLocks noGrp="1"/>
          </p:cNvSpPr>
          <p:nvPr>
            <p:ph type="body" sz="quarter" idx="16"/>
          </p:nvPr>
        </p:nvSpPr>
        <p:spPr/>
        <p:txBody>
          <a:bodyPr/>
          <a:lstStyle/>
          <a:p>
            <a:r>
              <a:rPr lang="en-GB" dirty="0"/>
              <a:t>Step 1: Create a new report by posting report criteria to the server </a:t>
            </a:r>
          </a:p>
        </p:txBody>
      </p:sp>
      <p:sp>
        <p:nvSpPr>
          <p:cNvPr id="5" name="Footer Placeholder 4">
            <a:extLst>
              <a:ext uri="{FF2B5EF4-FFF2-40B4-BE49-F238E27FC236}">
                <a16:creationId xmlns:a16="http://schemas.microsoft.com/office/drawing/2014/main" id="{FF3FE77C-8A95-5245-F526-E5ED483C49AF}"/>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8FBB3F9C-B7AA-6332-01D0-C6E607AEB947}"/>
              </a:ext>
            </a:extLst>
          </p:cNvPr>
          <p:cNvSpPr>
            <a:spLocks noGrp="1"/>
          </p:cNvSpPr>
          <p:nvPr>
            <p:ph type="sldNum" sz="quarter" idx="19"/>
          </p:nvPr>
        </p:nvSpPr>
        <p:spPr/>
        <p:txBody>
          <a:bodyPr/>
          <a:lstStyle/>
          <a:p>
            <a:fld id="{81A4AD39-4593-9E43-87B7-1A704B19E34A}" type="slidenum">
              <a:rPr lang="en-US" smtClean="0"/>
              <a:pPr/>
              <a:t>46</a:t>
            </a:fld>
            <a:endParaRPr lang="en-US" dirty="0"/>
          </a:p>
        </p:txBody>
      </p:sp>
      <p:grpSp>
        <p:nvGrpSpPr>
          <p:cNvPr id="7" name="Group 6">
            <a:extLst>
              <a:ext uri="{FF2B5EF4-FFF2-40B4-BE49-F238E27FC236}">
                <a16:creationId xmlns:a16="http://schemas.microsoft.com/office/drawing/2014/main" id="{846B88AF-B70C-CBA1-9F97-0040F0670CF0}"/>
              </a:ext>
            </a:extLst>
          </p:cNvPr>
          <p:cNvGrpSpPr/>
          <p:nvPr/>
        </p:nvGrpSpPr>
        <p:grpSpPr>
          <a:xfrm>
            <a:off x="4601707" y="5067987"/>
            <a:ext cx="2901156" cy="1160462"/>
            <a:chOff x="2381" y="513966"/>
            <a:chExt cx="2901156" cy="1160462"/>
          </a:xfrm>
        </p:grpSpPr>
        <p:sp>
          <p:nvSpPr>
            <p:cNvPr id="8" name="Chevron 7">
              <a:extLst>
                <a:ext uri="{FF2B5EF4-FFF2-40B4-BE49-F238E27FC236}">
                  <a16:creationId xmlns:a16="http://schemas.microsoft.com/office/drawing/2014/main" id="{B96551E3-8432-02F6-66C5-AE91AA882B01}"/>
                </a:ext>
              </a:extLst>
            </p:cNvPr>
            <p:cNvSpPr/>
            <p:nvPr/>
          </p:nvSpPr>
          <p:spPr>
            <a:xfrm>
              <a:off x="2381" y="513966"/>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Chevron 4">
              <a:extLst>
                <a:ext uri="{FF2B5EF4-FFF2-40B4-BE49-F238E27FC236}">
                  <a16:creationId xmlns:a16="http://schemas.microsoft.com/office/drawing/2014/main" id="{C0AD3506-36A1-2548-B5E4-6823F65677F7}"/>
                </a:ext>
              </a:extLst>
            </p:cNvPr>
            <p:cNvSpPr txBox="1"/>
            <p:nvPr/>
          </p:nvSpPr>
          <p:spPr>
            <a:xfrm>
              <a:off x="582612" y="513966"/>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Start the report</a:t>
              </a:r>
            </a:p>
          </p:txBody>
        </p:sp>
      </p:grpSp>
    </p:spTree>
    <p:extLst>
      <p:ext uri="{BB962C8B-B14F-4D97-AF65-F5344CB8AC3E}">
        <p14:creationId xmlns:p14="http://schemas.microsoft.com/office/powerpoint/2010/main" val="1146635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2901-48D2-6491-8E1E-80F90B0C9958}"/>
              </a:ext>
            </a:extLst>
          </p:cNvPr>
          <p:cNvSpPr>
            <a:spLocks noGrp="1"/>
          </p:cNvSpPr>
          <p:nvPr>
            <p:ph type="title"/>
          </p:nvPr>
        </p:nvSpPr>
        <p:spPr/>
        <p:txBody>
          <a:bodyPr/>
          <a:lstStyle/>
          <a:p>
            <a:r>
              <a:rPr lang="en-GB" dirty="0"/>
              <a:t>Generating a NetProfiler Report Step-by-Step</a:t>
            </a:r>
          </a:p>
        </p:txBody>
      </p:sp>
      <p:sp>
        <p:nvSpPr>
          <p:cNvPr id="3" name="Content Placeholder 2">
            <a:extLst>
              <a:ext uri="{FF2B5EF4-FFF2-40B4-BE49-F238E27FC236}">
                <a16:creationId xmlns:a16="http://schemas.microsoft.com/office/drawing/2014/main" id="{FD2630AA-8BF9-85F2-770A-1741B64AE566}"/>
              </a:ext>
            </a:extLst>
          </p:cNvPr>
          <p:cNvSpPr>
            <a:spLocks noGrp="1"/>
          </p:cNvSpPr>
          <p:nvPr>
            <p:ph idx="1"/>
          </p:nvPr>
        </p:nvSpPr>
        <p:spPr/>
        <p:txBody>
          <a:bodyPr>
            <a:normAutofit/>
          </a:bodyPr>
          <a:lstStyle/>
          <a:p>
            <a:r>
              <a:rPr lang="en-GB" sz="2000" dirty="0">
                <a:effectLst/>
              </a:rPr>
              <a:t>From the RESTful API docs:</a:t>
            </a:r>
          </a:p>
          <a:p>
            <a:pPr lvl="1"/>
            <a:r>
              <a:rPr lang="en-GB" sz="1800" dirty="0"/>
              <a:t>It may take a while for a report to complete. </a:t>
            </a:r>
            <a:r>
              <a:rPr lang="en-GB" sz="1800" dirty="0">
                <a:highlight>
                  <a:srgbClr val="FFFF00"/>
                </a:highlight>
              </a:rPr>
              <a:t>While the report is running, the client must poll for report status to know when the report completes. </a:t>
            </a:r>
            <a:r>
              <a:rPr lang="en-GB" sz="1800" dirty="0"/>
              <a:t>When the call to create a new report succeeds, it returns the URL for the newly created report. That URL may look similar to /profiler/1.0/reporting/reports/1000, where 1000 is the ID of the new report. </a:t>
            </a:r>
          </a:p>
          <a:p>
            <a:pPr lvl="1"/>
            <a:r>
              <a:rPr lang="en-GB" sz="1800" dirty="0"/>
              <a:t>The general way to describe this in REST documentation is /profiler/1.0/reporting/reports/{id} so this documentation uses that syntax throughout. Note that the client does not need to know that {id} is really an ID of a report. Instead the client should treat a given report, for example /profiler/1.0/reporting/reports/1000, as a REST resource without parsing the parts of the URL. </a:t>
            </a:r>
          </a:p>
          <a:p>
            <a:pPr lvl="1"/>
            <a:r>
              <a:rPr lang="en-GB" sz="1800" dirty="0"/>
              <a:t>The status of a report can be obtained by executing a GET method on the report URL. The client should wait while the report is running and until the status turns to state. </a:t>
            </a:r>
          </a:p>
          <a:p>
            <a:endParaRPr lang="en-GB" dirty="0"/>
          </a:p>
        </p:txBody>
      </p:sp>
      <p:sp>
        <p:nvSpPr>
          <p:cNvPr id="4" name="Text Placeholder 3">
            <a:extLst>
              <a:ext uri="{FF2B5EF4-FFF2-40B4-BE49-F238E27FC236}">
                <a16:creationId xmlns:a16="http://schemas.microsoft.com/office/drawing/2014/main" id="{D62BEDC6-29AA-E290-5C5D-6A7D491DB2DD}"/>
              </a:ext>
            </a:extLst>
          </p:cNvPr>
          <p:cNvSpPr>
            <a:spLocks noGrp="1"/>
          </p:cNvSpPr>
          <p:nvPr>
            <p:ph type="body" sz="quarter" idx="16"/>
          </p:nvPr>
        </p:nvSpPr>
        <p:spPr/>
        <p:txBody>
          <a:bodyPr/>
          <a:lstStyle/>
          <a:p>
            <a:r>
              <a:rPr lang="en-GB" dirty="0"/>
              <a:t>Step 2: Poll report status until the report completes</a:t>
            </a:r>
          </a:p>
        </p:txBody>
      </p:sp>
      <p:sp>
        <p:nvSpPr>
          <p:cNvPr id="5" name="Footer Placeholder 4">
            <a:extLst>
              <a:ext uri="{FF2B5EF4-FFF2-40B4-BE49-F238E27FC236}">
                <a16:creationId xmlns:a16="http://schemas.microsoft.com/office/drawing/2014/main" id="{FF3FE77C-8A95-5245-F526-E5ED483C49AF}"/>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8FBB3F9C-B7AA-6332-01D0-C6E607AEB947}"/>
              </a:ext>
            </a:extLst>
          </p:cNvPr>
          <p:cNvSpPr>
            <a:spLocks noGrp="1"/>
          </p:cNvSpPr>
          <p:nvPr>
            <p:ph type="sldNum" sz="quarter" idx="19"/>
          </p:nvPr>
        </p:nvSpPr>
        <p:spPr/>
        <p:txBody>
          <a:bodyPr/>
          <a:lstStyle/>
          <a:p>
            <a:fld id="{81A4AD39-4593-9E43-87B7-1A704B19E34A}" type="slidenum">
              <a:rPr lang="en-US" smtClean="0"/>
              <a:pPr/>
              <a:t>47</a:t>
            </a:fld>
            <a:endParaRPr lang="en-US" dirty="0"/>
          </a:p>
        </p:txBody>
      </p:sp>
      <p:grpSp>
        <p:nvGrpSpPr>
          <p:cNvPr id="7" name="Group 6">
            <a:extLst>
              <a:ext uri="{FF2B5EF4-FFF2-40B4-BE49-F238E27FC236}">
                <a16:creationId xmlns:a16="http://schemas.microsoft.com/office/drawing/2014/main" id="{4490FCC7-95BE-472B-1EEC-C9EBCAAD996A}"/>
              </a:ext>
            </a:extLst>
          </p:cNvPr>
          <p:cNvGrpSpPr/>
          <p:nvPr/>
        </p:nvGrpSpPr>
        <p:grpSpPr>
          <a:xfrm>
            <a:off x="4601707" y="5067987"/>
            <a:ext cx="2901156" cy="1160462"/>
            <a:chOff x="2381" y="513966"/>
            <a:chExt cx="2901156" cy="1160462"/>
          </a:xfrm>
        </p:grpSpPr>
        <p:sp>
          <p:nvSpPr>
            <p:cNvPr id="8" name="Chevron 7">
              <a:extLst>
                <a:ext uri="{FF2B5EF4-FFF2-40B4-BE49-F238E27FC236}">
                  <a16:creationId xmlns:a16="http://schemas.microsoft.com/office/drawing/2014/main" id="{DF0F96A5-565C-58AC-9170-3C4B3C5C2029}"/>
                </a:ext>
              </a:extLst>
            </p:cNvPr>
            <p:cNvSpPr/>
            <p:nvPr/>
          </p:nvSpPr>
          <p:spPr>
            <a:xfrm>
              <a:off x="2381" y="513966"/>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Chevron 4">
              <a:extLst>
                <a:ext uri="{FF2B5EF4-FFF2-40B4-BE49-F238E27FC236}">
                  <a16:creationId xmlns:a16="http://schemas.microsoft.com/office/drawing/2014/main" id="{80C0D85F-FCBF-2E9C-7C3C-54EDCBDEE36D}"/>
                </a:ext>
              </a:extLst>
            </p:cNvPr>
            <p:cNvSpPr txBox="1"/>
            <p:nvPr/>
          </p:nvSpPr>
          <p:spPr>
            <a:xfrm>
              <a:off x="582612" y="513966"/>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a:r>
                <a:rPr lang="en-GB" sz="1800" dirty="0"/>
                <a:t>Poll the report status until complete</a:t>
              </a:r>
            </a:p>
          </p:txBody>
        </p:sp>
      </p:grpSp>
    </p:spTree>
    <p:extLst>
      <p:ext uri="{BB962C8B-B14F-4D97-AF65-F5344CB8AC3E}">
        <p14:creationId xmlns:p14="http://schemas.microsoft.com/office/powerpoint/2010/main" val="1719493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2901-48D2-6491-8E1E-80F90B0C9958}"/>
              </a:ext>
            </a:extLst>
          </p:cNvPr>
          <p:cNvSpPr>
            <a:spLocks noGrp="1"/>
          </p:cNvSpPr>
          <p:nvPr>
            <p:ph type="title"/>
          </p:nvPr>
        </p:nvSpPr>
        <p:spPr/>
        <p:txBody>
          <a:bodyPr/>
          <a:lstStyle/>
          <a:p>
            <a:r>
              <a:rPr lang="en-GB" dirty="0"/>
              <a:t>Generating a NetProfiler Report Step-by-Step</a:t>
            </a:r>
          </a:p>
        </p:txBody>
      </p:sp>
      <p:sp>
        <p:nvSpPr>
          <p:cNvPr id="3" name="Content Placeholder 2">
            <a:extLst>
              <a:ext uri="{FF2B5EF4-FFF2-40B4-BE49-F238E27FC236}">
                <a16:creationId xmlns:a16="http://schemas.microsoft.com/office/drawing/2014/main" id="{FD2630AA-8BF9-85F2-770A-1741B64AE566}"/>
              </a:ext>
            </a:extLst>
          </p:cNvPr>
          <p:cNvSpPr>
            <a:spLocks noGrp="1"/>
          </p:cNvSpPr>
          <p:nvPr>
            <p:ph idx="1"/>
          </p:nvPr>
        </p:nvSpPr>
        <p:spPr/>
        <p:txBody>
          <a:bodyPr>
            <a:normAutofit/>
          </a:bodyPr>
          <a:lstStyle/>
          <a:p>
            <a:r>
              <a:rPr lang="en-GB" sz="2000" dirty="0">
                <a:effectLst/>
              </a:rPr>
              <a:t>From the RESTful API docs:</a:t>
            </a:r>
          </a:p>
          <a:p>
            <a:pPr lvl="1"/>
            <a:r>
              <a:rPr lang="en-GB" sz="1800" dirty="0">
                <a:highlight>
                  <a:srgbClr val="FFFF00"/>
                </a:highlight>
              </a:rPr>
              <a:t>Once the report completes</a:t>
            </a:r>
            <a:r>
              <a:rPr lang="en-GB" sz="1800" dirty="0"/>
              <a:t>, the client can retrieve its data or the rendered version of the report in a number of formats</a:t>
            </a:r>
          </a:p>
          <a:p>
            <a:pPr lvl="1"/>
            <a:r>
              <a:rPr lang="en-GB" sz="1800" dirty="0"/>
              <a:t>The following resources can be used to retrieve a rendered version of the report: </a:t>
            </a:r>
          </a:p>
          <a:p>
            <a:pPr lvl="2"/>
            <a:r>
              <a:rPr lang="en-GB" sz="1600" dirty="0"/>
              <a:t>/profiler/1.0/reporting/reports/{id}/</a:t>
            </a:r>
            <a:r>
              <a:rPr lang="en-GB" sz="1600" dirty="0" err="1"/>
              <a:t>view.pdf</a:t>
            </a:r>
            <a:endParaRPr lang="en-GB" sz="1600" dirty="0"/>
          </a:p>
          <a:p>
            <a:pPr lvl="2"/>
            <a:r>
              <a:rPr lang="en-GB" sz="1600" dirty="0"/>
              <a:t>/profiler/1.0/reporting/reports/{id}/</a:t>
            </a:r>
            <a:r>
              <a:rPr lang="en-GB" sz="1600" dirty="0" err="1"/>
              <a:t>view.csv</a:t>
            </a:r>
            <a:endParaRPr lang="en-GB" sz="1600" dirty="0"/>
          </a:p>
          <a:p>
            <a:pPr lvl="1"/>
            <a:r>
              <a:rPr lang="en-GB" sz="1800" dirty="0"/>
              <a:t>These are for PDF and CSV versions respectively</a:t>
            </a:r>
          </a:p>
          <a:p>
            <a:pPr lvl="1"/>
            <a:r>
              <a:rPr lang="en-GB" sz="1800" dirty="0">
                <a:highlight>
                  <a:srgbClr val="FFFF00"/>
                </a:highlight>
              </a:rPr>
              <a:t>If the client is a script that needs access to raw data</a:t>
            </a:r>
            <a:r>
              <a:rPr lang="en-GB" sz="1800" dirty="0"/>
              <a:t>, the /profiler/1.0/reporting/reports/{id}/queries resource can be used with the GET method to obtain the list of elements (queries) first. The data shown in a typical report on the user interface may come from more than one query, which is why the report structure needs to be determined first. However, the system template 184 described above will have only one query and is easy to use for simple scripts. </a:t>
            </a:r>
          </a:p>
        </p:txBody>
      </p:sp>
      <p:sp>
        <p:nvSpPr>
          <p:cNvPr id="4" name="Text Placeholder 3">
            <a:extLst>
              <a:ext uri="{FF2B5EF4-FFF2-40B4-BE49-F238E27FC236}">
                <a16:creationId xmlns:a16="http://schemas.microsoft.com/office/drawing/2014/main" id="{D62BEDC6-29AA-E290-5C5D-6A7D491DB2DD}"/>
              </a:ext>
            </a:extLst>
          </p:cNvPr>
          <p:cNvSpPr>
            <a:spLocks noGrp="1"/>
          </p:cNvSpPr>
          <p:nvPr>
            <p:ph type="body" sz="quarter" idx="16"/>
          </p:nvPr>
        </p:nvSpPr>
        <p:spPr/>
        <p:txBody>
          <a:bodyPr/>
          <a:lstStyle/>
          <a:p>
            <a:r>
              <a:rPr lang="en-GB" dirty="0"/>
              <a:t>Step 3: Retrieve the report data</a:t>
            </a:r>
          </a:p>
        </p:txBody>
      </p:sp>
      <p:sp>
        <p:nvSpPr>
          <p:cNvPr id="5" name="Footer Placeholder 4">
            <a:extLst>
              <a:ext uri="{FF2B5EF4-FFF2-40B4-BE49-F238E27FC236}">
                <a16:creationId xmlns:a16="http://schemas.microsoft.com/office/drawing/2014/main" id="{FF3FE77C-8A95-5245-F526-E5ED483C49AF}"/>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8FBB3F9C-B7AA-6332-01D0-C6E607AEB947}"/>
              </a:ext>
            </a:extLst>
          </p:cNvPr>
          <p:cNvSpPr>
            <a:spLocks noGrp="1"/>
          </p:cNvSpPr>
          <p:nvPr>
            <p:ph type="sldNum" sz="quarter" idx="19"/>
          </p:nvPr>
        </p:nvSpPr>
        <p:spPr/>
        <p:txBody>
          <a:bodyPr/>
          <a:lstStyle/>
          <a:p>
            <a:fld id="{81A4AD39-4593-9E43-87B7-1A704B19E34A}" type="slidenum">
              <a:rPr lang="en-US" smtClean="0"/>
              <a:pPr/>
              <a:t>48</a:t>
            </a:fld>
            <a:endParaRPr lang="en-US" dirty="0"/>
          </a:p>
        </p:txBody>
      </p:sp>
      <p:grpSp>
        <p:nvGrpSpPr>
          <p:cNvPr id="7" name="Group 6">
            <a:extLst>
              <a:ext uri="{FF2B5EF4-FFF2-40B4-BE49-F238E27FC236}">
                <a16:creationId xmlns:a16="http://schemas.microsoft.com/office/drawing/2014/main" id="{F1C69774-0C1A-7095-E9F2-924789EE6003}"/>
              </a:ext>
            </a:extLst>
          </p:cNvPr>
          <p:cNvGrpSpPr/>
          <p:nvPr/>
        </p:nvGrpSpPr>
        <p:grpSpPr>
          <a:xfrm>
            <a:off x="4601707" y="5067987"/>
            <a:ext cx="2901156" cy="1160462"/>
            <a:chOff x="2381" y="513966"/>
            <a:chExt cx="2901156" cy="1160462"/>
          </a:xfrm>
        </p:grpSpPr>
        <p:sp>
          <p:nvSpPr>
            <p:cNvPr id="8" name="Chevron 7">
              <a:extLst>
                <a:ext uri="{FF2B5EF4-FFF2-40B4-BE49-F238E27FC236}">
                  <a16:creationId xmlns:a16="http://schemas.microsoft.com/office/drawing/2014/main" id="{D58779A5-D0BE-388A-44C4-F0A62E0686CA}"/>
                </a:ext>
              </a:extLst>
            </p:cNvPr>
            <p:cNvSpPr/>
            <p:nvPr/>
          </p:nvSpPr>
          <p:spPr>
            <a:xfrm>
              <a:off x="2381" y="513966"/>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Chevron 4">
              <a:extLst>
                <a:ext uri="{FF2B5EF4-FFF2-40B4-BE49-F238E27FC236}">
                  <a16:creationId xmlns:a16="http://schemas.microsoft.com/office/drawing/2014/main" id="{C30CD7CA-1AB7-C902-9EF2-FEEE040BD192}"/>
                </a:ext>
              </a:extLst>
            </p:cNvPr>
            <p:cNvSpPr txBox="1"/>
            <p:nvPr/>
          </p:nvSpPr>
          <p:spPr>
            <a:xfrm>
              <a:off x="582612" y="513966"/>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a:r>
                <a:rPr lang="en-GB" sz="1800" dirty="0"/>
                <a:t>Collect the data</a:t>
              </a:r>
            </a:p>
          </p:txBody>
        </p:sp>
      </p:grpSp>
    </p:spTree>
    <p:extLst>
      <p:ext uri="{BB962C8B-B14F-4D97-AF65-F5344CB8AC3E}">
        <p14:creationId xmlns:p14="http://schemas.microsoft.com/office/powerpoint/2010/main" val="99659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F571-102E-72E7-B0D4-F313D1F46F00}"/>
              </a:ext>
            </a:extLst>
          </p:cNvPr>
          <p:cNvSpPr>
            <a:spLocks noGrp="1"/>
          </p:cNvSpPr>
          <p:nvPr>
            <p:ph type="title"/>
          </p:nvPr>
        </p:nvSpPr>
        <p:spPr/>
        <p:txBody>
          <a:bodyPr/>
          <a:lstStyle/>
          <a:p>
            <a:r>
              <a:rPr lang="en-GB" dirty="0"/>
              <a:t>A sample script for generating a report</a:t>
            </a:r>
          </a:p>
        </p:txBody>
      </p:sp>
      <p:sp>
        <p:nvSpPr>
          <p:cNvPr id="3" name="Content Placeholder 2">
            <a:extLst>
              <a:ext uri="{FF2B5EF4-FFF2-40B4-BE49-F238E27FC236}">
                <a16:creationId xmlns:a16="http://schemas.microsoft.com/office/drawing/2014/main" id="{C9646607-E1F9-751E-2955-712FADCE856C}"/>
              </a:ext>
            </a:extLst>
          </p:cNvPr>
          <p:cNvSpPr>
            <a:spLocks noGrp="1"/>
          </p:cNvSpPr>
          <p:nvPr>
            <p:ph idx="1"/>
          </p:nvPr>
        </p:nvSpPr>
        <p:spPr/>
        <p:txBody>
          <a:bodyPr/>
          <a:lstStyle/>
          <a:p>
            <a:r>
              <a:rPr lang="en-GB" dirty="0"/>
              <a:t>A modified script is available</a:t>
            </a:r>
          </a:p>
          <a:p>
            <a:r>
              <a:rPr lang="en-GB" dirty="0"/>
              <a:t>Uses multiple REST requests to start the report, poll the status, harvest the data</a:t>
            </a:r>
          </a:p>
          <a:p>
            <a:r>
              <a:rPr lang="en-GB" dirty="0"/>
              <a:t>A separate JSON file is used to specify the report to be generated</a:t>
            </a:r>
          </a:p>
          <a:p>
            <a:endParaRPr lang="en-GB" dirty="0"/>
          </a:p>
          <a:p>
            <a:r>
              <a:rPr lang="en-GB" dirty="0"/>
              <a:t>The following slides will discuss the script and its implementation</a:t>
            </a:r>
          </a:p>
        </p:txBody>
      </p:sp>
      <p:sp>
        <p:nvSpPr>
          <p:cNvPr id="4" name="Text Placeholder 3">
            <a:extLst>
              <a:ext uri="{FF2B5EF4-FFF2-40B4-BE49-F238E27FC236}">
                <a16:creationId xmlns:a16="http://schemas.microsoft.com/office/drawing/2014/main" id="{5AA4B64D-DC86-69C6-6A80-E93F6ACA9B5B}"/>
              </a:ext>
            </a:extLst>
          </p:cNvPr>
          <p:cNvSpPr>
            <a:spLocks noGrp="1"/>
          </p:cNvSpPr>
          <p:nvPr>
            <p:ph type="body" sz="quarter" idx="16"/>
          </p:nvPr>
        </p:nvSpPr>
        <p:spPr/>
        <p:txBody>
          <a:bodyPr/>
          <a:lstStyle/>
          <a:p>
            <a:r>
              <a:rPr lang="en-GB" dirty="0"/>
              <a:t>To illustrate how to obtain more than 10000 lines of output</a:t>
            </a:r>
          </a:p>
        </p:txBody>
      </p:sp>
      <p:sp>
        <p:nvSpPr>
          <p:cNvPr id="5" name="Footer Placeholder 4">
            <a:extLst>
              <a:ext uri="{FF2B5EF4-FFF2-40B4-BE49-F238E27FC236}">
                <a16:creationId xmlns:a16="http://schemas.microsoft.com/office/drawing/2014/main" id="{CC25A131-BFF5-47F1-1D9F-F17109558504}"/>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505534D5-6344-3270-4F5C-20BF02A85CB5}"/>
              </a:ext>
            </a:extLst>
          </p:cNvPr>
          <p:cNvSpPr>
            <a:spLocks noGrp="1"/>
          </p:cNvSpPr>
          <p:nvPr>
            <p:ph type="sldNum" sz="quarter" idx="19"/>
          </p:nvPr>
        </p:nvSpPr>
        <p:spPr/>
        <p:txBody>
          <a:bodyPr/>
          <a:lstStyle/>
          <a:p>
            <a:fld id="{81A4AD39-4593-9E43-87B7-1A704B19E34A}" type="slidenum">
              <a:rPr lang="en-US" smtClean="0"/>
              <a:pPr/>
              <a:t>49</a:t>
            </a:fld>
            <a:endParaRPr lang="en-US" dirty="0"/>
          </a:p>
        </p:txBody>
      </p:sp>
    </p:spTree>
    <p:extLst>
      <p:ext uri="{BB962C8B-B14F-4D97-AF65-F5344CB8AC3E}">
        <p14:creationId xmlns:p14="http://schemas.microsoft.com/office/powerpoint/2010/main" val="384737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p:txBody>
          <a:bodyPr>
            <a:normAutofit/>
          </a:bodyPr>
          <a:lstStyle/>
          <a:p>
            <a:r>
              <a:rPr lang="en-US" dirty="0"/>
              <a:t>API = Application Programming Interface</a:t>
            </a:r>
          </a:p>
          <a:p>
            <a:pPr lvl="1"/>
            <a:r>
              <a:rPr lang="en-US" dirty="0">
                <a:effectLst/>
              </a:rPr>
              <a:t>In general terms, it is a set of clearly defined methods of communication between various components</a:t>
            </a:r>
          </a:p>
          <a:p>
            <a:pPr lvl="1"/>
            <a:endParaRPr lang="en-US" dirty="0"/>
          </a:p>
          <a:p>
            <a:r>
              <a:rPr lang="en-US" dirty="0"/>
              <a:t>REST = </a:t>
            </a:r>
            <a:r>
              <a:rPr lang="en-US" dirty="0">
                <a:effectLst/>
              </a:rPr>
              <a:t>Representational State Transfer </a:t>
            </a:r>
          </a:p>
          <a:p>
            <a:pPr lvl="1"/>
            <a:r>
              <a:rPr lang="en-US" dirty="0"/>
              <a:t>Set of architectural constraints</a:t>
            </a:r>
          </a:p>
          <a:p>
            <a:pPr lvl="1"/>
            <a:r>
              <a:rPr lang="en-US" dirty="0">
                <a:effectLst/>
              </a:rPr>
              <a:t>Client-server, stateless, cacheable, uniform interface, layered, code-on-demand </a:t>
            </a:r>
          </a:p>
          <a:p>
            <a:pPr lvl="2"/>
            <a:r>
              <a:rPr lang="en-US" dirty="0">
                <a:effectLst/>
              </a:rPr>
              <a:t>From the Fielding dissertation: </a:t>
            </a:r>
            <a:r>
              <a:rPr lang="en-US" dirty="0">
                <a:effectLst/>
                <a:hlinkClick r:id="rId2"/>
              </a:rPr>
              <a:t>https://www.ics.uci.edu/~fielding/pubs/dissertation/rest_arch_style.htm</a:t>
            </a:r>
            <a:endParaRPr lang="en-US" dirty="0">
              <a:effectLst/>
            </a:endParaRPr>
          </a:p>
          <a:p>
            <a:pPr lvl="1"/>
            <a:r>
              <a:rPr lang="en-US" dirty="0">
                <a:effectLst/>
              </a:rPr>
              <a:t>Each request to the server is self-contained, does not require sequence of API calls</a:t>
            </a:r>
            <a:endParaRPr lang="en-US" dirty="0"/>
          </a:p>
        </p:txBody>
      </p:sp>
    </p:spTree>
    <p:extLst>
      <p:ext uri="{BB962C8B-B14F-4D97-AF65-F5344CB8AC3E}">
        <p14:creationId xmlns:p14="http://schemas.microsoft.com/office/powerpoint/2010/main" val="35210943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EA5C-42DA-0B1A-00E9-CDCD7B416FE5}"/>
              </a:ext>
            </a:extLst>
          </p:cNvPr>
          <p:cNvSpPr>
            <a:spLocks noGrp="1"/>
          </p:cNvSpPr>
          <p:nvPr>
            <p:ph type="title"/>
          </p:nvPr>
        </p:nvSpPr>
        <p:spPr/>
        <p:txBody>
          <a:bodyPr/>
          <a:lstStyle/>
          <a:p>
            <a:r>
              <a:rPr lang="en-GB" noProof="0" dirty="0"/>
              <a:t>Anatomy of a NetProfiler report generating script</a:t>
            </a:r>
          </a:p>
        </p:txBody>
      </p:sp>
      <p:sp>
        <p:nvSpPr>
          <p:cNvPr id="3" name="Content Placeholder 2">
            <a:extLst>
              <a:ext uri="{FF2B5EF4-FFF2-40B4-BE49-F238E27FC236}">
                <a16:creationId xmlns:a16="http://schemas.microsoft.com/office/drawing/2014/main" id="{4FB0C6C6-24B2-2450-5F47-23F69F6F1407}"/>
              </a:ext>
            </a:extLst>
          </p:cNvPr>
          <p:cNvSpPr>
            <a:spLocks noGrp="1"/>
          </p:cNvSpPr>
          <p:nvPr>
            <p:ph idx="1"/>
          </p:nvPr>
        </p:nvSpPr>
        <p:spPr>
          <a:xfrm>
            <a:off x="6313555" y="1387947"/>
            <a:ext cx="5496560" cy="4683760"/>
          </a:xfrm>
        </p:spPr>
        <p:txBody>
          <a:bodyPr>
            <a:noAutofit/>
          </a:bodyPr>
          <a:lstStyle/>
          <a:p>
            <a:pPr marL="0" indent="0">
              <a:spcBef>
                <a:spcPts val="0"/>
              </a:spcBef>
              <a:buNone/>
            </a:pP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a:t>
            </a:r>
            <a:r>
              <a:rPr lang="en-GB" sz="1400" noProof="0" dirty="0">
                <a:highlight>
                  <a:srgbClr val="FFFF00"/>
                </a:highlight>
                <a:latin typeface="Consolas" panose="020B0609020204030204" pitchFamily="49" charset="0"/>
                <a:cs typeface="Consolas" panose="020B0609020204030204" pitchFamily="49" charset="0"/>
              </a:rPr>
              <a:t>"</a:t>
            </a:r>
            <a:r>
              <a:rPr lang="en-GB" sz="1400" noProof="0" dirty="0" err="1">
                <a:highlight>
                  <a:srgbClr val="FFFF00"/>
                </a:highlight>
                <a:latin typeface="Consolas" panose="020B0609020204030204" pitchFamily="49" charset="0"/>
                <a:cs typeface="Consolas" panose="020B0609020204030204" pitchFamily="49" charset="0"/>
              </a:rPr>
              <a:t>template_id</a:t>
            </a:r>
            <a:r>
              <a:rPr lang="en-GB" sz="1400" noProof="0" dirty="0">
                <a:highlight>
                  <a:srgbClr val="FFFF00"/>
                </a:highlight>
                <a:latin typeface="Consolas" panose="020B0609020204030204" pitchFamily="49" charset="0"/>
                <a:cs typeface="Consolas" panose="020B0609020204030204" pitchFamily="49" charset="0"/>
              </a:rPr>
              <a:t>": 184</a:t>
            </a:r>
            <a:r>
              <a:rPr lang="en-GB" sz="1400" noProof="0" dirty="0">
                <a:latin typeface="Consolas" panose="020B0609020204030204" pitchFamily="49" charset="0"/>
                <a:cs typeface="Consolas" panose="020B0609020204030204" pitchFamily="49" charset="0"/>
              </a:rPr>
              <a:t>,  </a:t>
            </a:r>
          </a:p>
          <a:p>
            <a:pPr marL="0" indent="0">
              <a:spcBef>
                <a:spcPts val="0"/>
              </a:spcBef>
              <a:buNone/>
            </a:pPr>
            <a:r>
              <a:rPr lang="en-GB" sz="1400" noProof="0" dirty="0">
                <a:latin typeface="Consolas" panose="020B0609020204030204" pitchFamily="49" charset="0"/>
                <a:cs typeface="Consolas" panose="020B0609020204030204" pitchFamily="49" charset="0"/>
              </a:rPr>
              <a:t>        "criteria": {  </a:t>
            </a:r>
          </a:p>
          <a:p>
            <a:pPr marL="0" indent="0">
              <a:spcBef>
                <a:spcPts val="0"/>
              </a:spcBef>
              <a:buNone/>
            </a:pPr>
            <a:r>
              <a:rPr lang="en-GB" sz="1400" noProof="0" dirty="0">
                <a:latin typeface="Consolas" panose="020B0609020204030204" pitchFamily="49" charset="0"/>
                <a:cs typeface="Consolas" panose="020B0609020204030204" pitchFamily="49" charset="0"/>
              </a:rPr>
              <a:t>            "</a:t>
            </a:r>
            <a:r>
              <a:rPr lang="en-GB" sz="1400" noProof="0" dirty="0" err="1">
                <a:latin typeface="Consolas" panose="020B0609020204030204" pitchFamily="49" charset="0"/>
                <a:cs typeface="Consolas" panose="020B0609020204030204" pitchFamily="49" charset="0"/>
              </a:rPr>
              <a:t>time_frame</a:t>
            </a: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"start": 1738232300,</a:t>
            </a:r>
          </a:p>
          <a:p>
            <a:pPr marL="0" indent="0">
              <a:spcBef>
                <a:spcPts val="0"/>
              </a:spcBef>
              <a:buNone/>
            </a:pPr>
            <a:r>
              <a:rPr lang="en-GB" sz="1400" noProof="0" dirty="0">
                <a:latin typeface="Consolas" panose="020B0609020204030204" pitchFamily="49" charset="0"/>
                <a:cs typeface="Consolas" panose="020B0609020204030204" pitchFamily="49" charset="0"/>
              </a:rPr>
              <a:t>                "end": 1738232458</a:t>
            </a:r>
          </a:p>
          <a:p>
            <a:pPr marL="0" indent="0">
              <a:spcBef>
                <a:spcPts val="0"/>
              </a:spcBef>
              <a:buNone/>
            </a:pP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"queries": [  </a:t>
            </a:r>
          </a:p>
          <a:p>
            <a:pPr marL="0" indent="0">
              <a:spcBef>
                <a:spcPts val="0"/>
              </a:spcBef>
              <a:buNone/>
            </a:pP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a:t>
            </a:r>
            <a:r>
              <a:rPr lang="en-GB" sz="1400" noProof="0" dirty="0" err="1">
                <a:latin typeface="Consolas" panose="020B0609020204030204" pitchFamily="49" charset="0"/>
                <a:cs typeface="Consolas" panose="020B0609020204030204" pitchFamily="49" charset="0"/>
              </a:rPr>
              <a:t>sort_column</a:t>
            </a:r>
            <a:r>
              <a:rPr lang="en-GB" sz="1400" noProof="0" dirty="0">
                <a:latin typeface="Consolas" panose="020B0609020204030204" pitchFamily="49" charset="0"/>
                <a:cs typeface="Consolas" panose="020B0609020204030204" pitchFamily="49" charset="0"/>
              </a:rPr>
              <a:t>" : 40,</a:t>
            </a:r>
          </a:p>
          <a:p>
            <a:pPr marL="0" indent="0">
              <a:spcBef>
                <a:spcPts val="0"/>
              </a:spcBef>
              <a:buNone/>
            </a:pPr>
            <a:r>
              <a:rPr lang="en-GB" sz="1400" noProof="0" dirty="0">
                <a:latin typeface="Consolas" panose="020B0609020204030204" pitchFamily="49" charset="0"/>
                <a:cs typeface="Consolas" panose="020B0609020204030204" pitchFamily="49" charset="0"/>
              </a:rPr>
              <a:t>                    "realm": "</a:t>
            </a:r>
            <a:r>
              <a:rPr lang="en-GB" sz="1400" noProof="0" dirty="0" err="1">
                <a:latin typeface="Consolas" panose="020B0609020204030204" pitchFamily="49" charset="0"/>
                <a:cs typeface="Consolas" panose="020B0609020204030204" pitchFamily="49" charset="0"/>
              </a:rPr>
              <a:t>traffic_flow_list</a:t>
            </a:r>
            <a:r>
              <a:rPr lang="en-GB" sz="1400" noProof="0" dirty="0">
                <a:latin typeface="Consolas" panose="020B0609020204030204" pitchFamily="49" charset="0"/>
                <a:cs typeface="Consolas" panose="020B0609020204030204" pitchFamily="49" charset="0"/>
              </a:rPr>
              <a:t>",  </a:t>
            </a:r>
          </a:p>
          <a:p>
            <a:pPr marL="0" indent="0">
              <a:spcBef>
                <a:spcPts val="0"/>
              </a:spcBef>
              <a:buNone/>
            </a:pPr>
            <a:r>
              <a:rPr lang="en-GB" sz="1400" noProof="0" dirty="0">
                <a:latin typeface="Consolas" panose="020B0609020204030204" pitchFamily="49" charset="0"/>
                <a:cs typeface="Consolas" panose="020B0609020204030204" pitchFamily="49" charset="0"/>
              </a:rPr>
              <a:t>                    "</a:t>
            </a:r>
            <a:r>
              <a:rPr lang="en-GB" sz="1400" noProof="0" dirty="0" err="1">
                <a:latin typeface="Consolas" panose="020B0609020204030204" pitchFamily="49" charset="0"/>
                <a:cs typeface="Consolas" panose="020B0609020204030204" pitchFamily="49" charset="0"/>
              </a:rPr>
              <a:t>group_by</a:t>
            </a:r>
            <a:r>
              <a:rPr lang="en-GB" sz="1400" noProof="0" dirty="0">
                <a:latin typeface="Consolas" panose="020B0609020204030204" pitchFamily="49" charset="0"/>
                <a:cs typeface="Consolas" panose="020B0609020204030204" pitchFamily="49" charset="0"/>
              </a:rPr>
              <a:t>": "</a:t>
            </a:r>
            <a:r>
              <a:rPr lang="en-GB" sz="1400" noProof="0" dirty="0" err="1">
                <a:latin typeface="Consolas" panose="020B0609020204030204" pitchFamily="49" charset="0"/>
                <a:cs typeface="Consolas" panose="020B0609020204030204" pitchFamily="49" charset="0"/>
              </a:rPr>
              <a:t>flw</a:t>
            </a:r>
            <a:r>
              <a:rPr lang="en-GB" sz="1400" noProof="0" dirty="0">
                <a:latin typeface="Consolas" panose="020B0609020204030204" pitchFamily="49" charset="0"/>
                <a:cs typeface="Consolas" panose="020B0609020204030204" pitchFamily="49" charset="0"/>
              </a:rPr>
              <a:t>",  </a:t>
            </a:r>
          </a:p>
          <a:p>
            <a:pPr marL="0" indent="0">
              <a:spcBef>
                <a:spcPts val="0"/>
              </a:spcBef>
              <a:buNone/>
            </a:pPr>
            <a:r>
              <a:rPr lang="en-GB" sz="1400" noProof="0" dirty="0">
                <a:latin typeface="Consolas" panose="020B0609020204030204" pitchFamily="49" charset="0"/>
                <a:cs typeface="Consolas" panose="020B0609020204030204" pitchFamily="49" charset="0"/>
              </a:rPr>
              <a:t>                    "</a:t>
            </a:r>
            <a:r>
              <a:rPr lang="en-GB" sz="1400" noProof="0" dirty="0">
                <a:highlight>
                  <a:srgbClr val="FFFF00"/>
                </a:highlight>
                <a:latin typeface="Consolas" panose="020B0609020204030204" pitchFamily="49" charset="0"/>
                <a:cs typeface="Consolas" panose="020B0609020204030204" pitchFamily="49" charset="0"/>
              </a:rPr>
              <a:t>limit</a:t>
            </a:r>
            <a:r>
              <a:rPr lang="en-GB" sz="1400" noProof="0" dirty="0">
                <a:latin typeface="Consolas" panose="020B0609020204030204" pitchFamily="49" charset="0"/>
                <a:cs typeface="Consolas" panose="020B0609020204030204" pitchFamily="49" charset="0"/>
              </a:rPr>
              <a:t>": 1000,  </a:t>
            </a:r>
          </a:p>
          <a:p>
            <a:pPr marL="0" indent="0">
              <a:spcBef>
                <a:spcPts val="0"/>
              </a:spcBef>
              <a:buNone/>
            </a:pPr>
            <a:r>
              <a:rPr lang="en-GB" sz="1400" noProof="0" dirty="0">
                <a:latin typeface="Consolas" panose="020B0609020204030204" pitchFamily="49" charset="0"/>
                <a:cs typeface="Consolas" panose="020B0609020204030204" pitchFamily="49" charset="0"/>
              </a:rPr>
              <a:t>                    </a:t>
            </a:r>
            <a:r>
              <a:rPr lang="en-GB" sz="1400" noProof="0" dirty="0">
                <a:highlight>
                  <a:srgbClr val="FFFF00"/>
                </a:highlight>
                <a:latin typeface="Consolas" panose="020B0609020204030204" pitchFamily="49" charset="0"/>
                <a:cs typeface="Consolas" panose="020B0609020204030204" pitchFamily="49" charset="0"/>
              </a:rPr>
              <a:t>"</a:t>
            </a:r>
            <a:r>
              <a:rPr lang="en-GB" sz="1400" noProof="0" dirty="0" err="1">
                <a:highlight>
                  <a:srgbClr val="FFFF00"/>
                </a:highlight>
                <a:latin typeface="Consolas" panose="020B0609020204030204" pitchFamily="49" charset="0"/>
                <a:cs typeface="Consolas" panose="020B0609020204030204" pitchFamily="49" charset="0"/>
              </a:rPr>
              <a:t>traffic_expression</a:t>
            </a:r>
            <a:r>
              <a:rPr lang="en-GB" sz="1400" noProof="0" dirty="0">
                <a:highlight>
                  <a:srgbClr val="FFFF00"/>
                </a:highlight>
                <a:latin typeface="Consolas" panose="020B0609020204030204" pitchFamily="49" charset="0"/>
                <a:cs typeface="Consolas" panose="020B0609020204030204" pitchFamily="49" charset="0"/>
              </a:rPr>
              <a:t>": "host 0/0",</a:t>
            </a:r>
          </a:p>
          <a:p>
            <a:pPr marL="0" indent="0">
              <a:spcBef>
                <a:spcPts val="0"/>
              </a:spcBef>
              <a:buNone/>
            </a:pPr>
            <a:r>
              <a:rPr lang="en-GB" sz="1400" noProof="0" dirty="0">
                <a:latin typeface="Consolas" panose="020B0609020204030204" pitchFamily="49" charset="0"/>
                <a:cs typeface="Consolas" panose="020B0609020204030204" pitchFamily="49" charset="0"/>
              </a:rPr>
              <a:t>                    "columns": [  </a:t>
            </a:r>
          </a:p>
          <a:p>
            <a:pPr marL="0" indent="0">
              <a:spcBef>
                <a:spcPts val="0"/>
              </a:spcBef>
              <a:buNone/>
            </a:pPr>
            <a:r>
              <a:rPr lang="en-GB" sz="1400" noProof="0" dirty="0">
                <a:latin typeface="Consolas" panose="020B0609020204030204" pitchFamily="49" charset="0"/>
                <a:cs typeface="Consolas" panose="020B0609020204030204" pitchFamily="49" charset="0"/>
              </a:rPr>
              <a:t>                        14,10,4,45,123,124</a:t>
            </a:r>
          </a:p>
          <a:p>
            <a:pPr marL="0" indent="0">
              <a:spcBef>
                <a:spcPts val="0"/>
              </a:spcBef>
              <a:buNone/>
            </a:pP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  </a:t>
            </a:r>
          </a:p>
          <a:p>
            <a:pPr marL="0" indent="0">
              <a:spcBef>
                <a:spcPts val="0"/>
              </a:spcBef>
              <a:buNone/>
            </a:pPr>
            <a:r>
              <a:rPr lang="en-GB" sz="1400" noProof="0" dirty="0">
                <a:latin typeface="Consolas" panose="020B0609020204030204" pitchFamily="49" charset="0"/>
                <a:cs typeface="Consolas" panose="020B0609020204030204" pitchFamily="49" charset="0"/>
              </a:rPr>
              <a:t>    } </a:t>
            </a:r>
          </a:p>
        </p:txBody>
      </p:sp>
      <p:sp>
        <p:nvSpPr>
          <p:cNvPr id="4" name="Text Placeholder 3">
            <a:extLst>
              <a:ext uri="{FF2B5EF4-FFF2-40B4-BE49-F238E27FC236}">
                <a16:creationId xmlns:a16="http://schemas.microsoft.com/office/drawing/2014/main" id="{AF62C942-F11F-7D26-BD90-AF1294AFEEBC}"/>
              </a:ext>
            </a:extLst>
          </p:cNvPr>
          <p:cNvSpPr>
            <a:spLocks noGrp="1"/>
          </p:cNvSpPr>
          <p:nvPr>
            <p:ph type="body" sz="quarter" idx="16"/>
          </p:nvPr>
        </p:nvSpPr>
        <p:spPr/>
        <p:txBody>
          <a:bodyPr/>
          <a:lstStyle/>
          <a:p>
            <a:r>
              <a:rPr lang="en-GB" noProof="0" dirty="0"/>
              <a:t>The report specification JSON file (report-</a:t>
            </a:r>
            <a:r>
              <a:rPr lang="en-GB" noProof="0" dirty="0" err="1"/>
              <a:t>flow.json</a:t>
            </a:r>
            <a:r>
              <a:rPr lang="en-GB" noProof="0" dirty="0"/>
              <a:t>)</a:t>
            </a:r>
          </a:p>
        </p:txBody>
      </p:sp>
      <p:sp>
        <p:nvSpPr>
          <p:cNvPr id="5" name="Footer Placeholder 4">
            <a:extLst>
              <a:ext uri="{FF2B5EF4-FFF2-40B4-BE49-F238E27FC236}">
                <a16:creationId xmlns:a16="http://schemas.microsoft.com/office/drawing/2014/main" id="{D56E4883-7855-8F8D-A3CE-45DB65834E30}"/>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AE4A03D7-1CE0-263F-459E-C5D5C67C06C0}"/>
              </a:ext>
            </a:extLst>
          </p:cNvPr>
          <p:cNvSpPr>
            <a:spLocks noGrp="1"/>
          </p:cNvSpPr>
          <p:nvPr>
            <p:ph type="sldNum" sz="quarter" idx="19"/>
          </p:nvPr>
        </p:nvSpPr>
        <p:spPr/>
        <p:txBody>
          <a:bodyPr/>
          <a:lstStyle/>
          <a:p>
            <a:fld id="{81A4AD39-4593-9E43-87B7-1A704B19E34A}" type="slidenum">
              <a:rPr lang="en-US" smtClean="0"/>
              <a:pPr/>
              <a:t>50</a:t>
            </a:fld>
            <a:endParaRPr lang="en-US" dirty="0"/>
          </a:p>
        </p:txBody>
      </p:sp>
      <p:sp>
        <p:nvSpPr>
          <p:cNvPr id="7" name="Content Placeholder 2">
            <a:extLst>
              <a:ext uri="{FF2B5EF4-FFF2-40B4-BE49-F238E27FC236}">
                <a16:creationId xmlns:a16="http://schemas.microsoft.com/office/drawing/2014/main" id="{71128FB4-200F-E702-8835-AAE9901FD7AB}"/>
              </a:ext>
            </a:extLst>
          </p:cNvPr>
          <p:cNvSpPr txBox="1">
            <a:spLocks/>
          </p:cNvSpPr>
          <p:nvPr/>
        </p:nvSpPr>
        <p:spPr>
          <a:xfrm>
            <a:off x="513408" y="1625600"/>
            <a:ext cx="5912444" cy="468376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Parameters need specifying for each report according to the requirements, with at least the following values:</a:t>
            </a:r>
          </a:p>
          <a:p>
            <a:pPr lvl="1"/>
            <a:r>
              <a:rPr lang="en-GB" dirty="0" err="1"/>
              <a:t>Template_ID</a:t>
            </a:r>
            <a:endParaRPr lang="en-GB" dirty="0"/>
          </a:p>
          <a:p>
            <a:pPr lvl="2"/>
            <a:r>
              <a:rPr lang="en-GB" dirty="0"/>
              <a:t>184 is the only one that works reliably</a:t>
            </a:r>
          </a:p>
          <a:p>
            <a:pPr lvl="1"/>
            <a:r>
              <a:rPr lang="en-GB" dirty="0"/>
              <a:t>Start/end times – expressed in UNIX time</a:t>
            </a:r>
          </a:p>
          <a:p>
            <a:pPr lvl="1"/>
            <a:r>
              <a:rPr lang="en-GB" dirty="0"/>
              <a:t>Realm – type of report</a:t>
            </a:r>
          </a:p>
          <a:p>
            <a:pPr lvl="1"/>
            <a:r>
              <a:rPr lang="en-GB" dirty="0" err="1"/>
              <a:t>Group_by</a:t>
            </a:r>
            <a:r>
              <a:rPr lang="en-GB" dirty="0"/>
              <a:t> – aggregation type</a:t>
            </a:r>
          </a:p>
          <a:p>
            <a:r>
              <a:rPr lang="en-GB" dirty="0"/>
              <a:t>Optional parameters:</a:t>
            </a:r>
          </a:p>
          <a:p>
            <a:pPr lvl="1"/>
            <a:r>
              <a:rPr lang="en-GB" dirty="0"/>
              <a:t>Limit – the max. number of rows</a:t>
            </a:r>
          </a:p>
          <a:p>
            <a:pPr lvl="1"/>
            <a:r>
              <a:rPr lang="en-GB" dirty="0" err="1"/>
              <a:t>Traffic_expression</a:t>
            </a:r>
            <a:r>
              <a:rPr lang="en-GB" dirty="0"/>
              <a:t> – as you can use in an Advanced Traffic Report</a:t>
            </a:r>
          </a:p>
        </p:txBody>
      </p:sp>
    </p:spTree>
    <p:extLst>
      <p:ext uri="{BB962C8B-B14F-4D97-AF65-F5344CB8AC3E}">
        <p14:creationId xmlns:p14="http://schemas.microsoft.com/office/powerpoint/2010/main" val="4220210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4690-125F-7F32-8F95-78D5ED7B1FB0}"/>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7D38E413-B90B-442B-FD1F-87E61E3E8E1E}"/>
              </a:ext>
            </a:extLst>
          </p:cNvPr>
          <p:cNvSpPr>
            <a:spLocks noGrp="1"/>
          </p:cNvSpPr>
          <p:nvPr>
            <p:ph idx="1"/>
          </p:nvPr>
        </p:nvSpPr>
        <p:spPr>
          <a:xfrm>
            <a:off x="513408" y="1385664"/>
            <a:ext cx="11079152" cy="4923696"/>
          </a:xfrm>
        </p:spPr>
        <p:txBody>
          <a:bodyPr/>
          <a:lstStyle/>
          <a:p>
            <a:pPr marL="0" indent="0">
              <a:spcBef>
                <a:spcPts val="0"/>
              </a:spcBef>
              <a:buNone/>
            </a:pPr>
            <a:r>
              <a:rPr lang="en-GB" sz="1400" dirty="0">
                <a:latin typeface="Consolas" panose="020B0609020204030204" pitchFamily="49" charset="0"/>
                <a:cs typeface="Consolas" panose="020B0609020204030204" pitchFamily="49" charset="0"/>
              </a:rPr>
              <a:t># Usage:</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report.sh</a:t>
            </a:r>
            <a:r>
              <a:rPr lang="en-GB" sz="1400" dirty="0">
                <a:latin typeface="Consolas" panose="020B0609020204030204" pitchFamily="49" charset="0"/>
                <a:cs typeface="Consolas" panose="020B0609020204030204" pitchFamily="49" charset="0"/>
              </a:rPr>
              <a:t> username password </a:t>
            </a:r>
            <a:r>
              <a:rPr lang="en-GB" sz="1400" dirty="0" err="1">
                <a:latin typeface="Consolas" panose="020B0609020204030204" pitchFamily="49" charset="0"/>
                <a:cs typeface="Consolas" panose="020B0609020204030204" pitchFamily="49" charset="0"/>
              </a:rPr>
              <a:t>netprofiler</a:t>
            </a:r>
            <a:r>
              <a:rPr lang="en-GB" sz="1400" dirty="0">
                <a:latin typeface="Consolas" panose="020B0609020204030204" pitchFamily="49" charset="0"/>
                <a:cs typeface="Consolas" panose="020B0609020204030204" pitchFamily="49" charset="0"/>
              </a:rPr>
              <a:t>-host rows report-spec output-file [format]</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Note that the "report-spec" file should be a JSON file specifying the report details (template,</a:t>
            </a:r>
          </a:p>
          <a:p>
            <a:pPr marL="0" indent="0">
              <a:spcBef>
                <a:spcPts val="0"/>
              </a:spcBef>
              <a:buNone/>
            </a:pPr>
            <a:r>
              <a:rPr lang="en-GB" sz="1400" dirty="0">
                <a:latin typeface="Consolas" panose="020B0609020204030204" pitchFamily="49" charset="0"/>
                <a:cs typeface="Consolas" panose="020B0609020204030204" pitchFamily="49" charset="0"/>
              </a:rPr>
              <a:t># start/end times, etc) and the "limit" value must be set at least as high as the "rows" argument value </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E.g. to get a report with 12000 lines first edit the JSON file to have a "limit" value of at least 12000</a:t>
            </a:r>
          </a:p>
          <a:p>
            <a:pPr marL="0" indent="0">
              <a:spcBef>
                <a:spcPts val="0"/>
              </a:spcBef>
              <a:buNone/>
            </a:pPr>
            <a:r>
              <a:rPr lang="en-GB" sz="1400" dirty="0">
                <a:latin typeface="Consolas" panose="020B0609020204030204" pitchFamily="49" charset="0"/>
                <a:cs typeface="Consolas" panose="020B0609020204030204" pitchFamily="49" charset="0"/>
              </a:rPr>
              <a:t># and set the start and end times accordingly and then run the command:</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report.sh</a:t>
            </a:r>
            <a:r>
              <a:rPr lang="en-GB" sz="1400" dirty="0">
                <a:latin typeface="Consolas" panose="020B0609020204030204" pitchFamily="49" charset="0"/>
                <a:cs typeface="Consolas" panose="020B0609020204030204" pitchFamily="49" charset="0"/>
              </a:rPr>
              <a:t> admin </a:t>
            </a:r>
            <a:r>
              <a:rPr lang="en-GB" sz="1400" dirty="0" err="1">
                <a:latin typeface="Consolas" panose="020B0609020204030204" pitchFamily="49" charset="0"/>
                <a:cs typeface="Consolas" panose="020B0609020204030204" pitchFamily="49" charset="0"/>
              </a:rPr>
              <a:t>adminpwd</a:t>
            </a:r>
            <a:r>
              <a:rPr lang="en-GB" sz="1400" dirty="0">
                <a:latin typeface="Consolas" panose="020B0609020204030204" pitchFamily="49" charset="0"/>
                <a:cs typeface="Consolas" panose="020B0609020204030204" pitchFamily="49" charset="0"/>
              </a:rPr>
              <a:t> 10.100.20.1 12000 my-</a:t>
            </a:r>
            <a:r>
              <a:rPr lang="en-GB" sz="1400" dirty="0" err="1">
                <a:latin typeface="Consolas" panose="020B0609020204030204" pitchFamily="49" charset="0"/>
                <a:cs typeface="Consolas" panose="020B0609020204030204" pitchFamily="49" charset="0"/>
              </a:rPr>
              <a:t>report.jsn</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output.txt</a:t>
            </a:r>
            <a:r>
              <a:rPr lang="en-GB" sz="1400" dirty="0">
                <a:latin typeface="Consolas" panose="020B0609020204030204" pitchFamily="49" charset="0"/>
                <a:cs typeface="Consolas" panose="020B0609020204030204" pitchFamily="49" charset="0"/>
              </a:rPr>
              <a:t> xml</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The specified report template must contain a "summary" table or a "</a:t>
            </a:r>
            <a:r>
              <a:rPr lang="en-GB" sz="1400" dirty="0" err="1">
                <a:latin typeface="Consolas" panose="020B0609020204030204" pitchFamily="49" charset="0"/>
                <a:cs typeface="Consolas" panose="020B0609020204030204" pitchFamily="49" charset="0"/>
              </a:rPr>
              <a:t>flow_list</a:t>
            </a:r>
            <a:r>
              <a:rPr lang="en-GB" sz="1400" dirty="0">
                <a:latin typeface="Consolas" panose="020B0609020204030204" pitchFamily="49" charset="0"/>
                <a:cs typeface="Consolas" panose="020B0609020204030204" pitchFamily="49" charset="0"/>
              </a:rPr>
              <a:t>" table and only one of either</a:t>
            </a:r>
          </a:p>
          <a:p>
            <a:pPr marL="0" indent="0">
              <a:spcBef>
                <a:spcPts val="0"/>
              </a:spcBef>
              <a:buNone/>
            </a:pPr>
            <a:r>
              <a:rPr lang="en-GB" sz="1400" dirty="0">
                <a:latin typeface="Consolas" panose="020B0609020204030204" pitchFamily="49" charset="0"/>
                <a:cs typeface="Consolas" panose="020B0609020204030204" pitchFamily="49" charset="0"/>
              </a:rPr>
              <a:t># and not both. As it stands, the script looks for either and uses the first one it finds.</a:t>
            </a:r>
          </a:p>
          <a:p>
            <a:pPr marL="0" indent="0">
              <a:spcBef>
                <a:spcPts val="0"/>
              </a:spcBef>
              <a:buNone/>
            </a:pPr>
            <a:r>
              <a:rPr lang="en-GB" sz="1400" dirty="0">
                <a:latin typeface="Consolas" panose="020B0609020204030204" pitchFamily="49" charset="0"/>
                <a:cs typeface="Consolas" panose="020B0609020204030204" pitchFamily="49" charset="0"/>
              </a:rPr>
              <a:t># Ideally, all of the contents of the JSON file would be specified on the command line arguments and the</a:t>
            </a:r>
          </a:p>
          <a:p>
            <a:pPr marL="0" indent="0">
              <a:spcBef>
                <a:spcPts val="0"/>
              </a:spcBef>
              <a:buNone/>
            </a:pPr>
            <a:r>
              <a:rPr lang="en-GB" sz="1400" dirty="0">
                <a:latin typeface="Consolas" panose="020B0609020204030204" pitchFamily="49" charset="0"/>
                <a:cs typeface="Consolas" panose="020B0609020204030204" pitchFamily="49" charset="0"/>
              </a:rPr>
              <a:t># JSON file generated on the fly.</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The possibilities for the realm, </a:t>
            </a:r>
            <a:r>
              <a:rPr lang="en-GB" sz="1400" dirty="0" err="1">
                <a:latin typeface="Consolas" panose="020B0609020204030204" pitchFamily="49" charset="0"/>
                <a:cs typeface="Consolas" panose="020B0609020204030204" pitchFamily="49" charset="0"/>
              </a:rPr>
              <a:t>groupby</a:t>
            </a:r>
            <a:r>
              <a:rPr lang="en-GB" sz="1400" dirty="0">
                <a:latin typeface="Consolas" panose="020B0609020204030204" pitchFamily="49" charset="0"/>
                <a:cs typeface="Consolas" panose="020B0609020204030204" pitchFamily="49" charset="0"/>
              </a:rPr>
              <a:t> and columns fields in the JSON file can be found via the REST API</a:t>
            </a: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a:t>
            </a:r>
            <a:r>
              <a:rPr lang="en-GB" sz="1400" dirty="0" err="1">
                <a:latin typeface="Consolas" panose="020B0609020204030204" pitchFamily="49" charset="0"/>
                <a:cs typeface="Consolas" panose="020B0609020204030204" pitchFamily="49" charset="0"/>
              </a:rPr>
              <a:t>group_bys</a:t>
            </a: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/profiler/1.16/reporting/realms</a:t>
            </a: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/profiler/1.16/reporting/columns</a:t>
            </a: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/profiler/1.16/reporting/centricities</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The traffic expression is the same as you'd use in the Advanced Traffic report (same syntax).</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Note the script captures the output at each stage in files called "</a:t>
            </a:r>
            <a:r>
              <a:rPr lang="en-GB" sz="1400" dirty="0" err="1">
                <a:latin typeface="Consolas" panose="020B0609020204030204" pitchFamily="49" charset="0"/>
                <a:cs typeface="Consolas" panose="020B0609020204030204" pitchFamily="49" charset="0"/>
              </a:rPr>
              <a:t>stageN.txt</a:t>
            </a:r>
            <a:r>
              <a:rPr lang="en-GB" sz="1400" dirty="0">
                <a:latin typeface="Consolas" panose="020B0609020204030204" pitchFamily="49" charset="0"/>
                <a:cs typeface="Consolas" panose="020B0609020204030204" pitchFamily="49" charset="0"/>
              </a:rPr>
              <a:t>" for debug purposes only.</a:t>
            </a:r>
          </a:p>
        </p:txBody>
      </p:sp>
      <p:sp>
        <p:nvSpPr>
          <p:cNvPr id="4" name="Text Placeholder 3">
            <a:extLst>
              <a:ext uri="{FF2B5EF4-FFF2-40B4-BE49-F238E27FC236}">
                <a16:creationId xmlns:a16="http://schemas.microsoft.com/office/drawing/2014/main" id="{CA5BB8A2-365C-3812-F156-66B09B2EDCD0}"/>
              </a:ext>
            </a:extLst>
          </p:cNvPr>
          <p:cNvSpPr>
            <a:spLocks noGrp="1"/>
          </p:cNvSpPr>
          <p:nvPr>
            <p:ph type="body" sz="quarter" idx="16"/>
          </p:nvPr>
        </p:nvSpPr>
        <p:spPr/>
        <p:txBody>
          <a:bodyPr/>
          <a:lstStyle/>
          <a:p>
            <a:r>
              <a:rPr lang="en-GB" dirty="0"/>
              <a:t>The header – how to use the script and some notes</a:t>
            </a:r>
          </a:p>
        </p:txBody>
      </p:sp>
      <p:sp>
        <p:nvSpPr>
          <p:cNvPr id="5" name="Footer Placeholder 4">
            <a:extLst>
              <a:ext uri="{FF2B5EF4-FFF2-40B4-BE49-F238E27FC236}">
                <a16:creationId xmlns:a16="http://schemas.microsoft.com/office/drawing/2014/main" id="{57153A4C-4FE7-286A-C428-CBC5341DF8F2}"/>
              </a:ext>
            </a:extLst>
          </p:cNvPr>
          <p:cNvSpPr>
            <a:spLocks noGrp="1"/>
          </p:cNvSpPr>
          <p:nvPr>
            <p:ph type="ftr" sz="quarter" idx="18"/>
          </p:nvPr>
        </p:nvSpPr>
        <p:spPr/>
        <p:txBody>
          <a:bodyPr/>
          <a:lstStyle/>
          <a:p>
            <a:r>
              <a:rPr lang="en-US" dirty="0"/>
              <a:t>© 2023 Riverbed Technology LLC. All rights reserved.</a:t>
            </a:r>
          </a:p>
        </p:txBody>
      </p:sp>
      <p:sp>
        <p:nvSpPr>
          <p:cNvPr id="6" name="Slide Number Placeholder 5">
            <a:extLst>
              <a:ext uri="{FF2B5EF4-FFF2-40B4-BE49-F238E27FC236}">
                <a16:creationId xmlns:a16="http://schemas.microsoft.com/office/drawing/2014/main" id="{2E9D4A13-6352-55D6-AC07-CF07627977C2}"/>
              </a:ext>
            </a:extLst>
          </p:cNvPr>
          <p:cNvSpPr>
            <a:spLocks noGrp="1"/>
          </p:cNvSpPr>
          <p:nvPr>
            <p:ph type="sldNum" sz="quarter" idx="19"/>
          </p:nvPr>
        </p:nvSpPr>
        <p:spPr/>
        <p:txBody>
          <a:bodyPr/>
          <a:lstStyle/>
          <a:p>
            <a:fld id="{81A4AD39-4593-9E43-87B7-1A704B19E34A}" type="slidenum">
              <a:rPr lang="en-US" smtClean="0"/>
              <a:pPr/>
              <a:t>51</a:t>
            </a:fld>
            <a:endParaRPr lang="en-US" dirty="0"/>
          </a:p>
        </p:txBody>
      </p:sp>
    </p:spTree>
    <p:extLst>
      <p:ext uri="{BB962C8B-B14F-4D97-AF65-F5344CB8AC3E}">
        <p14:creationId xmlns:p14="http://schemas.microsoft.com/office/powerpoint/2010/main" val="1336195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54AB-204F-0AC9-C657-7514D5B08977}"/>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BB86F7E6-65AA-BD3B-7F01-85A0DAE332B9}"/>
              </a:ext>
            </a:extLst>
          </p:cNvPr>
          <p:cNvSpPr>
            <a:spLocks noGrp="1"/>
          </p:cNvSpPr>
          <p:nvPr>
            <p:ph idx="1"/>
          </p:nvPr>
        </p:nvSpPr>
        <p:spPr>
          <a:xfrm>
            <a:off x="513408" y="1625600"/>
            <a:ext cx="11079152" cy="2309402"/>
          </a:xfrm>
        </p:spPr>
        <p:txBody>
          <a:bodyPr/>
          <a:lstStyle/>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Start the report generation and grab the report ID from the response</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REPORT_ID=`curl -</a:t>
            </a:r>
            <a:r>
              <a:rPr lang="en-GB" sz="1400" dirty="0" err="1">
                <a:latin typeface="Consolas" panose="020B0609020204030204" pitchFamily="49" charset="0"/>
                <a:cs typeface="Consolas" panose="020B0609020204030204" pitchFamily="49" charset="0"/>
              </a:rPr>
              <a:t>sS</a:t>
            </a:r>
            <a:r>
              <a:rPr lang="en-GB" sz="1400" dirty="0">
                <a:latin typeface="Consolas" panose="020B0609020204030204" pitchFamily="49" charset="0"/>
                <a:cs typeface="Consolas" panose="020B0609020204030204" pitchFamily="49" charset="0"/>
              </a:rPr>
              <a:t> --insecure -H "Content-Type: application/</a:t>
            </a:r>
            <a:r>
              <a:rPr lang="en-GB" sz="1400" dirty="0" err="1">
                <a:latin typeface="Consolas" panose="020B0609020204030204" pitchFamily="49" charset="0"/>
                <a:cs typeface="Consolas" panose="020B0609020204030204" pitchFamily="49" charset="0"/>
              </a:rPr>
              <a:t>json</a:t>
            </a:r>
            <a:r>
              <a:rPr lang="en-GB" sz="1400" dirty="0">
                <a:latin typeface="Consolas" panose="020B0609020204030204" pitchFamily="49" charset="0"/>
                <a:cs typeface="Consolas" panose="020B0609020204030204" pitchFamily="49" charset="0"/>
              </a:rPr>
              <a:t>" -X POST --data "@${JSON}" -u "${USER}:${PASSWD}" https://"${NPHOST}"/</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/profiler/1.16/reporting/reports | tee step1.txt |</a:t>
            </a:r>
          </a:p>
          <a:p>
            <a:pPr marL="0" indent="0">
              <a:spcBef>
                <a:spcPts val="0"/>
              </a:spcBef>
              <a:buNone/>
            </a:pPr>
            <a:r>
              <a:rPr lang="en-GB" sz="1400" dirty="0">
                <a:latin typeface="Consolas" panose="020B0609020204030204" pitchFamily="49" charset="0"/>
                <a:cs typeface="Consolas" panose="020B0609020204030204" pitchFamily="49" charset="0"/>
              </a:rPr>
              <a:t>	awk '{print $3}' | awk -F\" '{print $2}' | tr -d '\n'`</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 $? -ne 0 -o -z "$REPORT_ID" ] &amp;&amp; fail "Report invocation failed"</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echo "Report id: $REPORT_ID"</a:t>
            </a:r>
          </a:p>
        </p:txBody>
      </p:sp>
      <p:sp>
        <p:nvSpPr>
          <p:cNvPr id="4" name="Text Placeholder 3">
            <a:extLst>
              <a:ext uri="{FF2B5EF4-FFF2-40B4-BE49-F238E27FC236}">
                <a16:creationId xmlns:a16="http://schemas.microsoft.com/office/drawing/2014/main" id="{58B4C9BF-2FA8-DD07-DCAB-4E60CAA3E991}"/>
              </a:ext>
            </a:extLst>
          </p:cNvPr>
          <p:cNvSpPr>
            <a:spLocks noGrp="1"/>
          </p:cNvSpPr>
          <p:nvPr>
            <p:ph type="body" sz="quarter" idx="16"/>
          </p:nvPr>
        </p:nvSpPr>
        <p:spPr/>
        <p:txBody>
          <a:bodyPr/>
          <a:lstStyle/>
          <a:p>
            <a:r>
              <a:rPr lang="en-GB" dirty="0"/>
              <a:t>Step 1: initiate the report generation and grab the Report ID</a:t>
            </a:r>
          </a:p>
        </p:txBody>
      </p:sp>
      <p:sp>
        <p:nvSpPr>
          <p:cNvPr id="5" name="Footer Placeholder 4">
            <a:extLst>
              <a:ext uri="{FF2B5EF4-FFF2-40B4-BE49-F238E27FC236}">
                <a16:creationId xmlns:a16="http://schemas.microsoft.com/office/drawing/2014/main" id="{858E0C48-D284-AFF8-F91C-5F3300F5A2E9}"/>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36C01386-3224-A228-DF67-EED84DDC9234}"/>
              </a:ext>
            </a:extLst>
          </p:cNvPr>
          <p:cNvSpPr>
            <a:spLocks noGrp="1"/>
          </p:cNvSpPr>
          <p:nvPr>
            <p:ph type="sldNum" sz="quarter" idx="19"/>
          </p:nvPr>
        </p:nvSpPr>
        <p:spPr/>
        <p:txBody>
          <a:bodyPr/>
          <a:lstStyle/>
          <a:p>
            <a:fld id="{81A4AD39-4593-9E43-87B7-1A704B19E34A}" type="slidenum">
              <a:rPr lang="en-US" smtClean="0"/>
              <a:pPr/>
              <a:t>52</a:t>
            </a:fld>
            <a:endParaRPr lang="en-US" dirty="0"/>
          </a:p>
        </p:txBody>
      </p:sp>
      <p:sp>
        <p:nvSpPr>
          <p:cNvPr id="7" name="Content Placeholder 2">
            <a:extLst>
              <a:ext uri="{FF2B5EF4-FFF2-40B4-BE49-F238E27FC236}">
                <a16:creationId xmlns:a16="http://schemas.microsoft.com/office/drawing/2014/main" id="{D16528F2-8599-CA72-03EB-DD79FD696B9E}"/>
              </a:ext>
            </a:extLst>
          </p:cNvPr>
          <p:cNvSpPr txBox="1">
            <a:spLocks/>
          </p:cNvSpPr>
          <p:nvPr/>
        </p:nvSpPr>
        <p:spPr>
          <a:xfrm>
            <a:off x="513408" y="4109662"/>
            <a:ext cx="11079152" cy="219969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CURL is used to submit the REST requests</a:t>
            </a:r>
          </a:p>
          <a:p>
            <a:r>
              <a:rPr lang="en-GB" dirty="0"/>
              <a:t>BASIC authentication is used – can be more secure</a:t>
            </a:r>
          </a:p>
          <a:p>
            <a:endParaRPr lang="en-GB" dirty="0"/>
          </a:p>
        </p:txBody>
      </p:sp>
    </p:spTree>
    <p:extLst>
      <p:ext uri="{BB962C8B-B14F-4D97-AF65-F5344CB8AC3E}">
        <p14:creationId xmlns:p14="http://schemas.microsoft.com/office/powerpoint/2010/main" val="2680936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54AB-204F-0AC9-C657-7514D5B08977}"/>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BB86F7E6-65AA-BD3B-7F01-85A0DAE332B9}"/>
              </a:ext>
            </a:extLst>
          </p:cNvPr>
          <p:cNvSpPr>
            <a:spLocks noGrp="1"/>
          </p:cNvSpPr>
          <p:nvPr>
            <p:ph idx="1"/>
          </p:nvPr>
        </p:nvSpPr>
        <p:spPr>
          <a:xfrm>
            <a:off x="513408" y="1625600"/>
            <a:ext cx="11079152" cy="3490930"/>
          </a:xfrm>
        </p:spPr>
        <p:txBody>
          <a:bodyPr/>
          <a:lstStyle/>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Get the report status and keep getting the report status until the progress is at 100%</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REPORT_STAT=`curl -</a:t>
            </a:r>
            <a:r>
              <a:rPr lang="en-GB" sz="1400" dirty="0" err="1">
                <a:latin typeface="Consolas" panose="020B0609020204030204" pitchFamily="49" charset="0"/>
                <a:cs typeface="Consolas" panose="020B0609020204030204" pitchFamily="49" charset="0"/>
              </a:rPr>
              <a:t>sS</a:t>
            </a:r>
            <a:r>
              <a:rPr lang="en-GB" sz="1400" dirty="0">
                <a:latin typeface="Consolas" panose="020B0609020204030204" pitchFamily="49" charset="0"/>
                <a:cs typeface="Consolas" panose="020B0609020204030204" pitchFamily="49" charset="0"/>
              </a:rPr>
              <a:t> --insecure -H "Content-Type: text/xml X-Requested-With: </a:t>
            </a:r>
            <a:r>
              <a:rPr lang="en-GB" sz="1400" dirty="0" err="1">
                <a:latin typeface="Consolas" panose="020B0609020204030204" pitchFamily="49" charset="0"/>
                <a:cs typeface="Consolas" panose="020B0609020204030204" pitchFamily="49" charset="0"/>
              </a:rPr>
              <a:t>XMLHttpRequest</a:t>
            </a:r>
            <a:r>
              <a:rPr lang="en-GB" sz="1400" dirty="0">
                <a:latin typeface="Consolas" panose="020B0609020204030204" pitchFamily="49" charset="0"/>
                <a:cs typeface="Consolas" panose="020B0609020204030204" pitchFamily="49" charset="0"/>
              </a:rPr>
              <a:t>" -X GET -u "${USER}":"${PASSWD}" https://"${NPHOST}"/</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/profiler/1.16/reporting/reports/$REPORT_ID |  tee step2.txt |</a:t>
            </a:r>
          </a:p>
          <a:p>
            <a:pPr marL="0" indent="0">
              <a:spcBef>
                <a:spcPts val="0"/>
              </a:spcBef>
              <a:buNone/>
            </a:pPr>
            <a:r>
              <a:rPr lang="en-GB" sz="1400" dirty="0">
                <a:latin typeface="Consolas" panose="020B0609020204030204" pitchFamily="49" charset="0"/>
                <a:cs typeface="Consolas" panose="020B0609020204030204" pitchFamily="49" charset="0"/>
              </a:rPr>
              <a:t>	awk '{print $5}' | awk -F\" '{print $2}'`</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while [ "$REPORT_STAT" -ne 100 ]</a:t>
            </a:r>
          </a:p>
          <a:p>
            <a:pPr marL="0" indent="0">
              <a:spcBef>
                <a:spcPts val="0"/>
              </a:spcBef>
              <a:buNone/>
            </a:pPr>
            <a:r>
              <a:rPr lang="en-GB" sz="1400" dirty="0">
                <a:latin typeface="Consolas" panose="020B0609020204030204" pitchFamily="49" charset="0"/>
                <a:cs typeface="Consolas" panose="020B0609020204030204" pitchFamily="49" charset="0"/>
              </a:rPr>
              <a:t>do</a:t>
            </a:r>
          </a:p>
          <a:p>
            <a:pPr marL="0" indent="0">
              <a:spcBef>
                <a:spcPts val="0"/>
              </a:spcBef>
              <a:buNone/>
            </a:pPr>
            <a:r>
              <a:rPr lang="en-GB" sz="1400" dirty="0">
                <a:latin typeface="Consolas" panose="020B0609020204030204" pitchFamily="49" charset="0"/>
                <a:cs typeface="Consolas" panose="020B0609020204030204" pitchFamily="49" charset="0"/>
              </a:rPr>
              <a:t>	REPORT_STAT=`curl -</a:t>
            </a:r>
            <a:r>
              <a:rPr lang="en-GB" sz="1400" dirty="0" err="1">
                <a:latin typeface="Consolas" panose="020B0609020204030204" pitchFamily="49" charset="0"/>
                <a:cs typeface="Consolas" panose="020B0609020204030204" pitchFamily="49" charset="0"/>
              </a:rPr>
              <a:t>sS</a:t>
            </a:r>
            <a:r>
              <a:rPr lang="en-GB" sz="1400" dirty="0">
                <a:latin typeface="Consolas" panose="020B0609020204030204" pitchFamily="49" charset="0"/>
                <a:cs typeface="Consolas" panose="020B0609020204030204" pitchFamily="49" charset="0"/>
              </a:rPr>
              <a:t> --insecure -H "Content-Type: text/xml X-Requested-With: </a:t>
            </a:r>
            <a:r>
              <a:rPr lang="en-GB" sz="1400" dirty="0" err="1">
                <a:latin typeface="Consolas" panose="020B0609020204030204" pitchFamily="49" charset="0"/>
                <a:cs typeface="Consolas" panose="020B0609020204030204" pitchFamily="49" charset="0"/>
              </a:rPr>
              <a:t>XMLHttpRequest</a:t>
            </a:r>
            <a:r>
              <a:rPr lang="en-GB" sz="1400" dirty="0">
                <a:latin typeface="Consolas" panose="020B0609020204030204" pitchFamily="49" charset="0"/>
                <a:cs typeface="Consolas" panose="020B0609020204030204" pitchFamily="49" charset="0"/>
              </a:rPr>
              <a:t>" -X GET -u "${USER}":"${PASSWD}" https://"${NPHOST}"/</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/profiler/1.16/reporting/reports/$REPORT_ID |  tee step2.txt |</a:t>
            </a:r>
          </a:p>
          <a:p>
            <a:pPr marL="0" indent="0">
              <a:spcBef>
                <a:spcPts val="0"/>
              </a:spcBef>
              <a:buNone/>
            </a:pPr>
            <a:r>
              <a:rPr lang="en-GB" sz="1400" dirty="0">
                <a:latin typeface="Consolas" panose="020B0609020204030204" pitchFamily="49" charset="0"/>
                <a:cs typeface="Consolas" panose="020B0609020204030204" pitchFamily="49" charset="0"/>
              </a:rPr>
              <a:t>		grep "$REPORT_ID" | awk '{print $5}' | awk -F\" '{print $2}'`</a:t>
            </a:r>
          </a:p>
          <a:p>
            <a:pPr marL="0" indent="0">
              <a:spcBef>
                <a:spcPts val="0"/>
              </a:spcBef>
              <a:buNone/>
            </a:pPr>
            <a:r>
              <a:rPr lang="en-GB" sz="1400" dirty="0">
                <a:latin typeface="Consolas" panose="020B0609020204030204" pitchFamily="49" charset="0"/>
                <a:cs typeface="Consolas" panose="020B0609020204030204" pitchFamily="49" charset="0"/>
              </a:rPr>
              <a:t>	echo "$REPORT_STAT% complete"</a:t>
            </a:r>
          </a:p>
          <a:p>
            <a:pPr marL="0" indent="0">
              <a:spcBef>
                <a:spcPts val="0"/>
              </a:spcBef>
              <a:buNone/>
            </a:pPr>
            <a:r>
              <a:rPr lang="en-GB" sz="1400" dirty="0">
                <a:latin typeface="Consolas" panose="020B0609020204030204" pitchFamily="49" charset="0"/>
                <a:cs typeface="Consolas" panose="020B0609020204030204" pitchFamily="49" charset="0"/>
              </a:rPr>
              <a:t>done</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echo "Report done - saving to $OPFILE"</a:t>
            </a:r>
          </a:p>
        </p:txBody>
      </p:sp>
      <p:sp>
        <p:nvSpPr>
          <p:cNvPr id="4" name="Text Placeholder 3">
            <a:extLst>
              <a:ext uri="{FF2B5EF4-FFF2-40B4-BE49-F238E27FC236}">
                <a16:creationId xmlns:a16="http://schemas.microsoft.com/office/drawing/2014/main" id="{58B4C9BF-2FA8-DD07-DCAB-4E60CAA3E991}"/>
              </a:ext>
            </a:extLst>
          </p:cNvPr>
          <p:cNvSpPr>
            <a:spLocks noGrp="1"/>
          </p:cNvSpPr>
          <p:nvPr>
            <p:ph type="body" sz="quarter" idx="16"/>
          </p:nvPr>
        </p:nvSpPr>
        <p:spPr/>
        <p:txBody>
          <a:bodyPr/>
          <a:lstStyle/>
          <a:p>
            <a:r>
              <a:rPr lang="en-GB" dirty="0"/>
              <a:t>Step 2: poll the status of the report and wait for it to complete</a:t>
            </a:r>
          </a:p>
        </p:txBody>
      </p:sp>
      <p:sp>
        <p:nvSpPr>
          <p:cNvPr id="5" name="Footer Placeholder 4">
            <a:extLst>
              <a:ext uri="{FF2B5EF4-FFF2-40B4-BE49-F238E27FC236}">
                <a16:creationId xmlns:a16="http://schemas.microsoft.com/office/drawing/2014/main" id="{858E0C48-D284-AFF8-F91C-5F3300F5A2E9}"/>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36C01386-3224-A228-DF67-EED84DDC9234}"/>
              </a:ext>
            </a:extLst>
          </p:cNvPr>
          <p:cNvSpPr>
            <a:spLocks noGrp="1"/>
          </p:cNvSpPr>
          <p:nvPr>
            <p:ph type="sldNum" sz="quarter" idx="19"/>
          </p:nvPr>
        </p:nvSpPr>
        <p:spPr/>
        <p:txBody>
          <a:bodyPr/>
          <a:lstStyle/>
          <a:p>
            <a:fld id="{81A4AD39-4593-9E43-87B7-1A704B19E34A}" type="slidenum">
              <a:rPr lang="en-US" smtClean="0"/>
              <a:pPr/>
              <a:t>53</a:t>
            </a:fld>
            <a:endParaRPr lang="en-US" dirty="0"/>
          </a:p>
        </p:txBody>
      </p:sp>
      <p:sp>
        <p:nvSpPr>
          <p:cNvPr id="7" name="Content Placeholder 2">
            <a:extLst>
              <a:ext uri="{FF2B5EF4-FFF2-40B4-BE49-F238E27FC236}">
                <a16:creationId xmlns:a16="http://schemas.microsoft.com/office/drawing/2014/main" id="{D16528F2-8599-CA72-03EB-DD79FD696B9E}"/>
              </a:ext>
            </a:extLst>
          </p:cNvPr>
          <p:cNvSpPr txBox="1">
            <a:spLocks/>
          </p:cNvSpPr>
          <p:nvPr/>
        </p:nvSpPr>
        <p:spPr>
          <a:xfrm>
            <a:off x="513408" y="4952144"/>
            <a:ext cx="11079152" cy="1357215"/>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status is repeatedly polled until the value is “100” (percent)</a:t>
            </a:r>
          </a:p>
          <a:p>
            <a:r>
              <a:rPr lang="en-GB" dirty="0"/>
              <a:t>At this stage the report generation is finished and the data are ready to be collected</a:t>
            </a:r>
          </a:p>
          <a:p>
            <a:endParaRPr lang="en-GB" dirty="0"/>
          </a:p>
        </p:txBody>
      </p:sp>
    </p:spTree>
    <p:extLst>
      <p:ext uri="{BB962C8B-B14F-4D97-AF65-F5344CB8AC3E}">
        <p14:creationId xmlns:p14="http://schemas.microsoft.com/office/powerpoint/2010/main" val="539941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54AB-204F-0AC9-C657-7514D5B08977}"/>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BB86F7E6-65AA-BD3B-7F01-85A0DAE332B9}"/>
              </a:ext>
            </a:extLst>
          </p:cNvPr>
          <p:cNvSpPr>
            <a:spLocks noGrp="1"/>
          </p:cNvSpPr>
          <p:nvPr>
            <p:ph idx="1"/>
          </p:nvPr>
        </p:nvSpPr>
        <p:spPr>
          <a:xfrm>
            <a:off x="513408" y="1447674"/>
            <a:ext cx="11079152" cy="2842898"/>
          </a:xfrm>
        </p:spPr>
        <p:txBody>
          <a:bodyPr/>
          <a:lstStyle/>
          <a:p>
            <a:pPr marL="0" indent="0">
              <a:spcBef>
                <a:spcPts val="0"/>
              </a:spcBef>
              <a:buNone/>
            </a:pP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Now the report has completed we need to extract the data in two steps:</a:t>
            </a:r>
          </a:p>
          <a:p>
            <a:pPr marL="0" indent="0">
              <a:spcBef>
                <a:spcPts val="0"/>
              </a:spcBef>
              <a:buNone/>
            </a:pPr>
            <a:r>
              <a:rPr lang="en-GB" sz="1000" dirty="0">
                <a:latin typeface="Consolas" panose="020B0609020204030204" pitchFamily="49" charset="0"/>
                <a:cs typeface="Consolas" panose="020B0609020204030204" pitchFamily="49" charset="0"/>
              </a:rPr>
              <a:t>#  1. Get a list of the report components (queries) and for the required component, extract the query ID</a:t>
            </a:r>
          </a:p>
          <a:p>
            <a:pPr marL="0" indent="0">
              <a:spcBef>
                <a:spcPts val="0"/>
              </a:spcBef>
              <a:buNone/>
            </a:pPr>
            <a:r>
              <a:rPr lang="en-GB" sz="1000" dirty="0">
                <a:latin typeface="Consolas" panose="020B0609020204030204" pitchFamily="49" charset="0"/>
                <a:cs typeface="Consolas" panose="020B0609020204030204" pitchFamily="49" charset="0"/>
              </a:rPr>
              <a:t>#  2. For the specified component/query, pull the data and output to the standard-output</a:t>
            </a:r>
          </a:p>
          <a:p>
            <a:pPr marL="0" indent="0">
              <a:spcBef>
                <a:spcPts val="0"/>
              </a:spcBef>
              <a:buNone/>
            </a:pP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The report should really be deleted when done with...</a:t>
            </a:r>
          </a:p>
          <a:p>
            <a:pPr marL="0" indent="0">
              <a:spcBef>
                <a:spcPts val="0"/>
              </a:spcBef>
              <a:buNone/>
            </a:pP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QUERY_ID=`curl -</a:t>
            </a:r>
            <a:r>
              <a:rPr lang="en-GB" sz="1000" dirty="0" err="1">
                <a:latin typeface="Consolas" panose="020B0609020204030204" pitchFamily="49" charset="0"/>
                <a:cs typeface="Consolas" panose="020B0609020204030204" pitchFamily="49" charset="0"/>
              </a:rPr>
              <a:t>sS</a:t>
            </a:r>
            <a:r>
              <a:rPr lang="en-GB" sz="1000" dirty="0">
                <a:latin typeface="Consolas" panose="020B0609020204030204" pitchFamily="49" charset="0"/>
                <a:cs typeface="Consolas" panose="020B0609020204030204" pitchFamily="49" charset="0"/>
              </a:rPr>
              <a:t> --insecure -H "Accept: text/xml X-Requested-With: </a:t>
            </a:r>
            <a:r>
              <a:rPr lang="en-GB" sz="1000" dirty="0" err="1">
                <a:latin typeface="Consolas" panose="020B0609020204030204" pitchFamily="49" charset="0"/>
                <a:cs typeface="Consolas" panose="020B0609020204030204" pitchFamily="49" charset="0"/>
              </a:rPr>
              <a:t>XMLHttpRequest</a:t>
            </a:r>
            <a:r>
              <a:rPr lang="en-GB" sz="1000" dirty="0">
                <a:latin typeface="Consolas" panose="020B0609020204030204" pitchFamily="49" charset="0"/>
                <a:cs typeface="Consolas" panose="020B0609020204030204" pitchFamily="49" charset="0"/>
              </a:rPr>
              <a:t>" -X GET -u "${USER}":"${PASSWD}" https://"${NPHOST}"/</a:t>
            </a:r>
            <a:r>
              <a:rPr lang="en-GB" sz="1000" dirty="0" err="1">
                <a:latin typeface="Consolas" panose="020B0609020204030204" pitchFamily="49" charset="0"/>
                <a:cs typeface="Consolas" panose="020B0609020204030204" pitchFamily="49" charset="0"/>
              </a:rPr>
              <a:t>api</a:t>
            </a:r>
            <a:r>
              <a:rPr lang="en-GB" sz="1000" dirty="0">
                <a:latin typeface="Consolas" panose="020B0609020204030204" pitchFamily="49" charset="0"/>
                <a:cs typeface="Consolas" panose="020B0609020204030204" pitchFamily="49" charset="0"/>
              </a:rPr>
              <a:t>/profiler/1.16/reporting/reports/$REPORT_ID/queries | tee step3.txt |</a:t>
            </a:r>
          </a:p>
          <a:p>
            <a:pPr marL="0" indent="0">
              <a:spcBef>
                <a:spcPts val="0"/>
              </a:spcBef>
              <a:buNone/>
            </a:pPr>
            <a:r>
              <a:rPr lang="en-GB" sz="1000" dirty="0">
                <a:latin typeface="Consolas" panose="020B0609020204030204" pitchFamily="49" charset="0"/>
                <a:cs typeface="Consolas" panose="020B0609020204030204" pitchFamily="49" charset="0"/>
              </a:rPr>
              <a:t>	grep </a:t>
            </a:r>
            <a:r>
              <a:rPr lang="en-GB" sz="1000" dirty="0" err="1">
                <a:latin typeface="Consolas" panose="020B0609020204030204" pitchFamily="49" charset="0"/>
                <a:cs typeface="Consolas" panose="020B0609020204030204" pitchFamily="49" charset="0"/>
              </a:rPr>
              <a:t>actual_log</a:t>
            </a:r>
            <a:r>
              <a:rPr lang="en-GB" sz="1000" dirty="0">
                <a:latin typeface="Consolas" panose="020B0609020204030204" pitchFamily="49" charset="0"/>
                <a:cs typeface="Consolas" panose="020B0609020204030204" pitchFamily="49" charset="0"/>
              </a:rPr>
              <a:t> | </a:t>
            </a:r>
            <a:r>
              <a:rPr lang="en-GB" sz="1000" dirty="0" err="1">
                <a:latin typeface="Consolas" panose="020B0609020204030204" pitchFamily="49" charset="0"/>
                <a:cs typeface="Consolas" panose="020B0609020204030204" pitchFamily="49" charset="0"/>
              </a:rPr>
              <a:t>egrep</a:t>
            </a:r>
            <a:r>
              <a:rPr lang="en-GB" sz="1000" dirty="0">
                <a:latin typeface="Consolas" panose="020B0609020204030204" pitchFamily="49" charset="0"/>
                <a:cs typeface="Consolas" panose="020B0609020204030204" pitchFamily="49" charset="0"/>
              </a:rPr>
              <a:t> 'type="(</a:t>
            </a:r>
            <a:r>
              <a:rPr lang="en-GB" sz="1000" dirty="0" err="1">
                <a:latin typeface="Consolas" panose="020B0609020204030204" pitchFamily="49" charset="0"/>
                <a:cs typeface="Consolas" panose="020B0609020204030204" pitchFamily="49" charset="0"/>
              </a:rPr>
              <a:t>summary|flow_list</a:t>
            </a:r>
            <a:r>
              <a:rPr lang="en-GB" sz="1000" dirty="0">
                <a:latin typeface="Consolas" panose="020B0609020204030204" pitchFamily="49" charset="0"/>
                <a:cs typeface="Consolas" panose="020B0609020204030204" pitchFamily="49" charset="0"/>
              </a:rPr>
              <a:t>)"' | head -1 | awk '{print $8}' | awk -F\" '{print $2}' | tr -d '\n'`</a:t>
            </a:r>
          </a:p>
          <a:p>
            <a:pPr marL="0" indent="0">
              <a:spcBef>
                <a:spcPts val="0"/>
              </a:spcBef>
              <a:buNone/>
            </a:pPr>
            <a:endParaRPr lang="en-GB" sz="1000" dirty="0">
              <a:latin typeface="Consolas" panose="020B0609020204030204" pitchFamily="49" charset="0"/>
              <a:cs typeface="Consolas" panose="020B0609020204030204" pitchFamily="49" charset="0"/>
            </a:endParaRPr>
          </a:p>
          <a:p>
            <a:pPr marL="0" indent="0">
              <a:spcBef>
                <a:spcPts val="0"/>
              </a:spcBef>
              <a:buNone/>
            </a:pPr>
            <a:r>
              <a:rPr lang="en-GB" sz="1000" dirty="0">
                <a:latin typeface="Consolas" panose="020B0609020204030204" pitchFamily="49" charset="0"/>
                <a:cs typeface="Consolas" panose="020B0609020204030204" pitchFamily="49" charset="0"/>
              </a:rPr>
              <a:t>case "${FMT}"</a:t>
            </a:r>
          </a:p>
          <a:p>
            <a:pPr marL="0" indent="0">
              <a:spcBef>
                <a:spcPts val="0"/>
              </a:spcBef>
              <a:buNone/>
            </a:pPr>
            <a:r>
              <a:rPr lang="en-GB" sz="1000" dirty="0">
                <a:latin typeface="Consolas" panose="020B0609020204030204" pitchFamily="49" charset="0"/>
                <a:cs typeface="Consolas" panose="020B0609020204030204" pitchFamily="49" charset="0"/>
              </a:rPr>
              <a:t>in</a:t>
            </a:r>
          </a:p>
          <a:p>
            <a:pPr marL="0" indent="0">
              <a:spcBef>
                <a:spcPts val="0"/>
              </a:spcBef>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xml|json</a:t>
            </a: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curl -</a:t>
            </a:r>
            <a:r>
              <a:rPr lang="en-GB" sz="1000" dirty="0" err="1">
                <a:latin typeface="Consolas" panose="020B0609020204030204" pitchFamily="49" charset="0"/>
                <a:cs typeface="Consolas" panose="020B0609020204030204" pitchFamily="49" charset="0"/>
              </a:rPr>
              <a:t>sS</a:t>
            </a:r>
            <a:r>
              <a:rPr lang="en-GB" sz="1000" dirty="0">
                <a:latin typeface="Consolas" panose="020B0609020204030204" pitchFamily="49" charset="0"/>
                <a:cs typeface="Consolas" panose="020B0609020204030204" pitchFamily="49" charset="0"/>
              </a:rPr>
              <a:t> --insecure -H "Accept: text/xml X-Requested-With: </a:t>
            </a:r>
            <a:r>
              <a:rPr lang="en-GB" sz="1000" dirty="0" err="1">
                <a:latin typeface="Consolas" panose="020B0609020204030204" pitchFamily="49" charset="0"/>
                <a:cs typeface="Consolas" panose="020B0609020204030204" pitchFamily="49" charset="0"/>
              </a:rPr>
              <a:t>XMLHttpRequest</a:t>
            </a:r>
            <a:r>
              <a:rPr lang="en-GB" sz="1000" dirty="0">
                <a:latin typeface="Consolas" panose="020B0609020204030204" pitchFamily="49" charset="0"/>
                <a:cs typeface="Consolas" panose="020B0609020204030204" pitchFamily="49" charset="0"/>
              </a:rPr>
              <a:t>" -X GET -u "${USER}":"${PASSWD}" \</a:t>
            </a:r>
          </a:p>
          <a:p>
            <a:pPr marL="0" indent="0">
              <a:spcBef>
                <a:spcPts val="0"/>
              </a:spcBef>
              <a:buNone/>
            </a:pPr>
            <a:r>
              <a:rPr lang="en-GB" sz="1000" dirty="0">
                <a:latin typeface="Consolas" panose="020B0609020204030204" pitchFamily="49" charset="0"/>
                <a:cs typeface="Consolas" panose="020B0609020204030204" pitchFamily="49" charset="0"/>
              </a:rPr>
              <a:t>            https://"${NPHOST}/</a:t>
            </a:r>
            <a:r>
              <a:rPr lang="en-GB" sz="1000" dirty="0" err="1">
                <a:latin typeface="Consolas" panose="020B0609020204030204" pitchFamily="49" charset="0"/>
                <a:cs typeface="Consolas" panose="020B0609020204030204" pitchFamily="49" charset="0"/>
              </a:rPr>
              <a:t>api</a:t>
            </a:r>
            <a:r>
              <a:rPr lang="en-GB" sz="1000" dirty="0">
                <a:latin typeface="Consolas" panose="020B0609020204030204" pitchFamily="49" charset="0"/>
                <a:cs typeface="Consolas" panose="020B0609020204030204" pitchFamily="49" charset="0"/>
              </a:rPr>
              <a:t>/profiler/1.16/reporting/reports/$REPORT_ID/queries/$QUERY_ID.${FMT}?${COLS}limit=${ROWS}" &gt; "${OPFILE}"</a:t>
            </a:r>
          </a:p>
          <a:p>
            <a:pPr marL="0" indent="0">
              <a:spcBef>
                <a:spcPts val="0"/>
              </a:spcBef>
              <a:buNone/>
            </a:pPr>
            <a:r>
              <a:rPr lang="en-GB" sz="1000" dirty="0">
                <a:latin typeface="Consolas" panose="020B0609020204030204" pitchFamily="49" charset="0"/>
                <a:cs typeface="Consolas" panose="020B0609020204030204" pitchFamily="49" charset="0"/>
              </a:rPr>
              <a:t>        ;;</a:t>
            </a:r>
          </a:p>
          <a:p>
            <a:pPr marL="0" indent="0">
              <a:spcBef>
                <a:spcPts val="0"/>
              </a:spcBef>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pdf|csv</a:t>
            </a: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curl -</a:t>
            </a:r>
            <a:r>
              <a:rPr lang="en-GB" sz="1000" dirty="0" err="1">
                <a:latin typeface="Consolas" panose="020B0609020204030204" pitchFamily="49" charset="0"/>
                <a:cs typeface="Consolas" panose="020B0609020204030204" pitchFamily="49" charset="0"/>
              </a:rPr>
              <a:t>sS</a:t>
            </a:r>
            <a:r>
              <a:rPr lang="en-GB" sz="1000" dirty="0">
                <a:latin typeface="Consolas" panose="020B0609020204030204" pitchFamily="49" charset="0"/>
                <a:cs typeface="Consolas" panose="020B0609020204030204" pitchFamily="49" charset="0"/>
              </a:rPr>
              <a:t> --insecure -H "Accept: text/xml X-Requested-With: </a:t>
            </a:r>
            <a:r>
              <a:rPr lang="en-GB" sz="1000" dirty="0" err="1">
                <a:latin typeface="Consolas" panose="020B0609020204030204" pitchFamily="49" charset="0"/>
                <a:cs typeface="Consolas" panose="020B0609020204030204" pitchFamily="49" charset="0"/>
              </a:rPr>
              <a:t>XMLHttpRequest</a:t>
            </a:r>
            <a:r>
              <a:rPr lang="en-GB" sz="1000" dirty="0">
                <a:latin typeface="Consolas" panose="020B0609020204030204" pitchFamily="49" charset="0"/>
                <a:cs typeface="Consolas" panose="020B0609020204030204" pitchFamily="49" charset="0"/>
              </a:rPr>
              <a:t>" -X GET -u "${USER}":"${PASSWD}" \</a:t>
            </a:r>
          </a:p>
          <a:p>
            <a:pPr marL="0" indent="0">
              <a:spcBef>
                <a:spcPts val="0"/>
              </a:spcBef>
              <a:buNone/>
            </a:pPr>
            <a:r>
              <a:rPr lang="en-GB" sz="1000" dirty="0">
                <a:latin typeface="Consolas" panose="020B0609020204030204" pitchFamily="49" charset="0"/>
                <a:cs typeface="Consolas" panose="020B0609020204030204" pitchFamily="49" charset="0"/>
              </a:rPr>
              <a:t>            https://"${NPHOST}/</a:t>
            </a:r>
            <a:r>
              <a:rPr lang="en-GB" sz="1000" dirty="0" err="1">
                <a:latin typeface="Consolas" panose="020B0609020204030204" pitchFamily="49" charset="0"/>
                <a:cs typeface="Consolas" panose="020B0609020204030204" pitchFamily="49" charset="0"/>
              </a:rPr>
              <a:t>api</a:t>
            </a:r>
            <a:r>
              <a:rPr lang="en-GB" sz="1000" dirty="0">
                <a:latin typeface="Consolas" panose="020B0609020204030204" pitchFamily="49" charset="0"/>
                <a:cs typeface="Consolas" panose="020B0609020204030204" pitchFamily="49" charset="0"/>
              </a:rPr>
              <a:t>/profiler/1.16/reporting/reports/$REPORT_ID/view.${FMT}" &gt; "${OPFILE}"</a:t>
            </a:r>
          </a:p>
          <a:p>
            <a:pPr marL="0" indent="0">
              <a:spcBef>
                <a:spcPts val="0"/>
              </a:spcBef>
              <a:buNone/>
            </a:pPr>
            <a:r>
              <a:rPr lang="en-GB" sz="1000" dirty="0">
                <a:latin typeface="Consolas" panose="020B0609020204030204" pitchFamily="49" charset="0"/>
                <a:cs typeface="Consolas" panose="020B0609020204030204" pitchFamily="49" charset="0"/>
              </a:rPr>
              <a:t>        ;;</a:t>
            </a:r>
          </a:p>
          <a:p>
            <a:pPr marL="0" indent="0">
              <a:spcBef>
                <a:spcPts val="0"/>
              </a:spcBef>
              <a:buNone/>
            </a:pPr>
            <a:r>
              <a:rPr lang="en-GB" sz="1000" dirty="0" err="1">
                <a:latin typeface="Consolas" panose="020B0609020204030204" pitchFamily="49" charset="0"/>
                <a:cs typeface="Consolas" panose="020B0609020204030204" pitchFamily="49" charset="0"/>
              </a:rPr>
              <a:t>esac</a:t>
            </a:r>
            <a:endParaRPr lang="en-GB" sz="1000" dirty="0">
              <a:latin typeface="Consolas" panose="020B0609020204030204" pitchFamily="49" charset="0"/>
              <a:cs typeface="Consolas" panose="020B0609020204030204" pitchFamily="49" charset="0"/>
            </a:endParaRPr>
          </a:p>
          <a:p>
            <a:pPr marL="0" indent="0">
              <a:spcBef>
                <a:spcPts val="0"/>
              </a:spcBef>
              <a:buNone/>
            </a:pPr>
            <a:endParaRPr lang="en-GB" sz="1000" dirty="0">
              <a:latin typeface="Consolas" panose="020B0609020204030204" pitchFamily="49" charset="0"/>
              <a:cs typeface="Consolas" panose="020B0609020204030204" pitchFamily="49" charset="0"/>
            </a:endParaRPr>
          </a:p>
        </p:txBody>
      </p:sp>
      <p:sp>
        <p:nvSpPr>
          <p:cNvPr id="4" name="Text Placeholder 3">
            <a:extLst>
              <a:ext uri="{FF2B5EF4-FFF2-40B4-BE49-F238E27FC236}">
                <a16:creationId xmlns:a16="http://schemas.microsoft.com/office/drawing/2014/main" id="{58B4C9BF-2FA8-DD07-DCAB-4E60CAA3E991}"/>
              </a:ext>
            </a:extLst>
          </p:cNvPr>
          <p:cNvSpPr>
            <a:spLocks noGrp="1"/>
          </p:cNvSpPr>
          <p:nvPr>
            <p:ph type="body" sz="quarter" idx="16"/>
          </p:nvPr>
        </p:nvSpPr>
        <p:spPr/>
        <p:txBody>
          <a:bodyPr/>
          <a:lstStyle/>
          <a:p>
            <a:r>
              <a:rPr lang="en-GB" dirty="0"/>
              <a:t>Step 3: harvesting the data</a:t>
            </a:r>
          </a:p>
        </p:txBody>
      </p:sp>
      <p:sp>
        <p:nvSpPr>
          <p:cNvPr id="5" name="Footer Placeholder 4">
            <a:extLst>
              <a:ext uri="{FF2B5EF4-FFF2-40B4-BE49-F238E27FC236}">
                <a16:creationId xmlns:a16="http://schemas.microsoft.com/office/drawing/2014/main" id="{858E0C48-D284-AFF8-F91C-5F3300F5A2E9}"/>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36C01386-3224-A228-DF67-EED84DDC9234}"/>
              </a:ext>
            </a:extLst>
          </p:cNvPr>
          <p:cNvSpPr>
            <a:spLocks noGrp="1"/>
          </p:cNvSpPr>
          <p:nvPr>
            <p:ph type="sldNum" sz="quarter" idx="19"/>
          </p:nvPr>
        </p:nvSpPr>
        <p:spPr/>
        <p:txBody>
          <a:bodyPr/>
          <a:lstStyle/>
          <a:p>
            <a:fld id="{81A4AD39-4593-9E43-87B7-1A704B19E34A}" type="slidenum">
              <a:rPr lang="en-US" smtClean="0"/>
              <a:pPr/>
              <a:t>54</a:t>
            </a:fld>
            <a:endParaRPr lang="en-US" dirty="0"/>
          </a:p>
        </p:txBody>
      </p:sp>
      <p:sp>
        <p:nvSpPr>
          <p:cNvPr id="7" name="Content Placeholder 2">
            <a:extLst>
              <a:ext uri="{FF2B5EF4-FFF2-40B4-BE49-F238E27FC236}">
                <a16:creationId xmlns:a16="http://schemas.microsoft.com/office/drawing/2014/main" id="{D16528F2-8599-CA72-03EB-DD79FD696B9E}"/>
              </a:ext>
            </a:extLst>
          </p:cNvPr>
          <p:cNvSpPr txBox="1">
            <a:spLocks/>
          </p:cNvSpPr>
          <p:nvPr/>
        </p:nvSpPr>
        <p:spPr>
          <a:xfrm>
            <a:off x="513408" y="4572000"/>
            <a:ext cx="11079152" cy="173735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first CURL command gets the structure of the report with the various components (“queries”)</a:t>
            </a:r>
          </a:p>
          <a:p>
            <a:r>
              <a:rPr lang="en-GB" dirty="0"/>
              <a:t>The component in the output is identified – should be “</a:t>
            </a:r>
            <a:r>
              <a:rPr lang="en-GB" dirty="0" err="1"/>
              <a:t>flow_list</a:t>
            </a:r>
            <a:r>
              <a:rPr lang="en-GB" dirty="0"/>
              <a:t>” or “summary”</a:t>
            </a:r>
          </a:p>
          <a:p>
            <a:r>
              <a:rPr lang="en-GB" dirty="0"/>
              <a:t>The corresponding component data are then pulled and sent to the output file according to the specified output format</a:t>
            </a:r>
          </a:p>
        </p:txBody>
      </p:sp>
    </p:spTree>
    <p:extLst>
      <p:ext uri="{BB962C8B-B14F-4D97-AF65-F5344CB8AC3E}">
        <p14:creationId xmlns:p14="http://schemas.microsoft.com/office/powerpoint/2010/main" val="2756611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3A56-20F0-066D-1492-4F4499796B36}"/>
              </a:ext>
            </a:extLst>
          </p:cNvPr>
          <p:cNvSpPr>
            <a:spLocks noGrp="1"/>
          </p:cNvSpPr>
          <p:nvPr>
            <p:ph type="title"/>
          </p:nvPr>
        </p:nvSpPr>
        <p:spPr/>
        <p:txBody>
          <a:bodyPr/>
          <a:lstStyle/>
          <a:p>
            <a:r>
              <a:rPr lang="en-GB" noProof="0" dirty="0"/>
              <a:t>Running the test script</a:t>
            </a:r>
          </a:p>
        </p:txBody>
      </p:sp>
      <p:sp>
        <p:nvSpPr>
          <p:cNvPr id="4" name="Text Placeholder 3">
            <a:extLst>
              <a:ext uri="{FF2B5EF4-FFF2-40B4-BE49-F238E27FC236}">
                <a16:creationId xmlns:a16="http://schemas.microsoft.com/office/drawing/2014/main" id="{DAD9BCAD-1197-7804-B1C8-9866030A8553}"/>
              </a:ext>
            </a:extLst>
          </p:cNvPr>
          <p:cNvSpPr>
            <a:spLocks noGrp="1"/>
          </p:cNvSpPr>
          <p:nvPr>
            <p:ph type="body" sz="quarter" idx="16"/>
          </p:nvPr>
        </p:nvSpPr>
        <p:spPr/>
        <p:txBody>
          <a:bodyPr/>
          <a:lstStyle/>
          <a:p>
            <a:r>
              <a:rPr lang="en-GB" noProof="0" dirty="0"/>
              <a:t>Proof that more than 10K rows are generated</a:t>
            </a:r>
          </a:p>
        </p:txBody>
      </p:sp>
      <p:sp>
        <p:nvSpPr>
          <p:cNvPr id="5" name="Footer Placeholder 4">
            <a:extLst>
              <a:ext uri="{FF2B5EF4-FFF2-40B4-BE49-F238E27FC236}">
                <a16:creationId xmlns:a16="http://schemas.microsoft.com/office/drawing/2014/main" id="{64FFA108-6A56-7F4C-D872-EEE51AA7F07B}"/>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68E74129-6395-A948-D0C3-CAF886D57E61}"/>
              </a:ext>
            </a:extLst>
          </p:cNvPr>
          <p:cNvSpPr>
            <a:spLocks noGrp="1"/>
          </p:cNvSpPr>
          <p:nvPr>
            <p:ph type="sldNum" sz="quarter" idx="19"/>
          </p:nvPr>
        </p:nvSpPr>
        <p:spPr/>
        <p:txBody>
          <a:bodyPr/>
          <a:lstStyle/>
          <a:p>
            <a:fld id="{81A4AD39-4593-9E43-87B7-1A704B19E34A}" type="slidenum">
              <a:rPr lang="en-US" smtClean="0"/>
              <a:pPr/>
              <a:t>55</a:t>
            </a:fld>
            <a:endParaRPr lang="en-US" dirty="0"/>
          </a:p>
        </p:txBody>
      </p:sp>
      <p:sp>
        <p:nvSpPr>
          <p:cNvPr id="7" name="TextBox 6">
            <a:extLst>
              <a:ext uri="{FF2B5EF4-FFF2-40B4-BE49-F238E27FC236}">
                <a16:creationId xmlns:a16="http://schemas.microsoft.com/office/drawing/2014/main" id="{A1978600-0FCD-3368-BA6A-FE7C55CC27B6}"/>
              </a:ext>
            </a:extLst>
          </p:cNvPr>
          <p:cNvSpPr txBox="1"/>
          <p:nvPr/>
        </p:nvSpPr>
        <p:spPr>
          <a:xfrm>
            <a:off x="316506" y="1477200"/>
            <a:ext cx="4262705" cy="3985706"/>
          </a:xfrm>
          <a:prstGeom prst="rect">
            <a:avLst/>
          </a:prstGeom>
          <a:noFill/>
        </p:spPr>
        <p:txBody>
          <a:bodyPr wrap="none" rtlCol="0">
            <a:spAutoFit/>
          </a:bodyPr>
          <a:lstStyle/>
          <a:p>
            <a:r>
              <a:rPr lang="en-GB" sz="1100" dirty="0">
                <a:solidFill>
                  <a:srgbClr val="0070C0"/>
                </a:solidFill>
                <a:latin typeface="Consolas" panose="020B0609020204030204" pitchFamily="49" charset="0"/>
                <a:cs typeface="Consolas" panose="020B0609020204030204" pitchFamily="49" charset="0"/>
              </a:rPr>
              <a:t># cat report-</a:t>
            </a:r>
            <a:r>
              <a:rPr lang="en-GB" sz="1100" dirty="0" err="1">
                <a:solidFill>
                  <a:srgbClr val="0070C0"/>
                </a:solidFill>
                <a:latin typeface="Consolas" panose="020B0609020204030204" pitchFamily="49" charset="0"/>
                <a:cs typeface="Consolas" panose="020B0609020204030204" pitchFamily="49" charset="0"/>
              </a:rPr>
              <a:t>flow.json</a:t>
            </a:r>
            <a:r>
              <a:rPr lang="en-GB" sz="1100" dirty="0">
                <a:solidFill>
                  <a:srgbClr val="0070C0"/>
                </a:solidFill>
                <a:latin typeface="Consolas" panose="020B0609020204030204" pitchFamily="49" charset="0"/>
                <a:cs typeface="Consolas" panose="020B0609020204030204" pitchFamily="49" charset="0"/>
              </a:rPr>
              <a:t>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template_id</a:t>
            </a:r>
            <a:r>
              <a:rPr lang="en-GB" sz="1100" dirty="0">
                <a:solidFill>
                  <a:srgbClr val="00B050"/>
                </a:solidFill>
                <a:latin typeface="Consolas" panose="020B0609020204030204" pitchFamily="49" charset="0"/>
                <a:cs typeface="Consolas" panose="020B0609020204030204" pitchFamily="49" charset="0"/>
              </a:rPr>
              <a:t>": 184,  </a:t>
            </a:r>
          </a:p>
          <a:p>
            <a:r>
              <a:rPr lang="en-GB" sz="1100" dirty="0">
                <a:solidFill>
                  <a:srgbClr val="00B050"/>
                </a:solidFill>
                <a:latin typeface="Consolas" panose="020B0609020204030204" pitchFamily="49" charset="0"/>
                <a:cs typeface="Consolas" panose="020B0609020204030204" pitchFamily="49" charset="0"/>
              </a:rPr>
              <a:t>        "criteria": {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time_frame</a:t>
            </a:r>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"start": 1738200000,</a:t>
            </a:r>
          </a:p>
          <a:p>
            <a:r>
              <a:rPr lang="en-GB" sz="1100" dirty="0">
                <a:solidFill>
                  <a:srgbClr val="00B050"/>
                </a:solidFill>
                <a:latin typeface="Consolas" panose="020B0609020204030204" pitchFamily="49" charset="0"/>
                <a:cs typeface="Consolas" panose="020B0609020204030204" pitchFamily="49" charset="0"/>
              </a:rPr>
              <a:t>                "end": 1738232458</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"queries":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sort_column</a:t>
            </a:r>
            <a:r>
              <a:rPr lang="en-GB" sz="1100" dirty="0">
                <a:solidFill>
                  <a:srgbClr val="00B050"/>
                </a:solidFill>
                <a:latin typeface="Consolas" panose="020B0609020204030204" pitchFamily="49" charset="0"/>
                <a:cs typeface="Consolas" panose="020B0609020204030204" pitchFamily="49" charset="0"/>
              </a:rPr>
              <a:t>" : 40,</a:t>
            </a:r>
          </a:p>
          <a:p>
            <a:r>
              <a:rPr lang="en-GB" sz="1100" dirty="0">
                <a:solidFill>
                  <a:srgbClr val="00B050"/>
                </a:solidFill>
                <a:latin typeface="Consolas" panose="020B0609020204030204" pitchFamily="49" charset="0"/>
                <a:cs typeface="Consolas" panose="020B0609020204030204" pitchFamily="49" charset="0"/>
              </a:rPr>
              <a:t>                    "realm": "</a:t>
            </a:r>
            <a:r>
              <a:rPr lang="en-GB" sz="1100" dirty="0" err="1">
                <a:solidFill>
                  <a:srgbClr val="00B050"/>
                </a:solidFill>
                <a:latin typeface="Consolas" panose="020B0609020204030204" pitchFamily="49" charset="0"/>
                <a:cs typeface="Consolas" panose="020B0609020204030204" pitchFamily="49" charset="0"/>
              </a:rPr>
              <a:t>traffic_flow_list</a:t>
            </a:r>
            <a:r>
              <a:rPr lang="en-GB" sz="1100" dirty="0">
                <a:solidFill>
                  <a:srgbClr val="00B050"/>
                </a:solidFill>
                <a:latin typeface="Consolas" panose="020B0609020204030204" pitchFamily="49" charset="0"/>
                <a:cs typeface="Consolas" panose="020B0609020204030204" pitchFamily="49" charset="0"/>
              </a:rPr>
              <a:t>",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group_by</a:t>
            </a:r>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flw</a:t>
            </a:r>
            <a:r>
              <a:rPr lang="en-GB" sz="1100" dirty="0">
                <a:solidFill>
                  <a:srgbClr val="00B050"/>
                </a:solidFill>
                <a:latin typeface="Consolas" panose="020B0609020204030204" pitchFamily="49" charset="0"/>
                <a:cs typeface="Consolas" panose="020B0609020204030204" pitchFamily="49" charset="0"/>
              </a:rPr>
              <a:t>",  </a:t>
            </a:r>
          </a:p>
          <a:p>
            <a:r>
              <a:rPr lang="en-GB" sz="1100" dirty="0">
                <a:solidFill>
                  <a:srgbClr val="00B050"/>
                </a:solidFill>
                <a:latin typeface="Consolas" panose="020B0609020204030204" pitchFamily="49" charset="0"/>
                <a:cs typeface="Consolas" panose="020B0609020204030204" pitchFamily="49" charset="0"/>
              </a:rPr>
              <a:t>                    "limit": 15000,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traffic_expression</a:t>
            </a:r>
            <a:r>
              <a:rPr lang="en-GB" sz="1100" dirty="0">
                <a:solidFill>
                  <a:srgbClr val="00B050"/>
                </a:solidFill>
                <a:latin typeface="Consolas" panose="020B0609020204030204" pitchFamily="49" charset="0"/>
                <a:cs typeface="Consolas" panose="020B0609020204030204" pitchFamily="49" charset="0"/>
              </a:rPr>
              <a:t>": "host 0/0",</a:t>
            </a:r>
          </a:p>
          <a:p>
            <a:r>
              <a:rPr lang="en-GB" sz="1100" dirty="0">
                <a:solidFill>
                  <a:srgbClr val="00B050"/>
                </a:solidFill>
                <a:latin typeface="Consolas" panose="020B0609020204030204" pitchFamily="49" charset="0"/>
                <a:cs typeface="Consolas" panose="020B0609020204030204" pitchFamily="49" charset="0"/>
              </a:rPr>
              <a:t>                    "columns": [  </a:t>
            </a:r>
          </a:p>
          <a:p>
            <a:r>
              <a:rPr lang="en-GB" sz="1100" dirty="0">
                <a:solidFill>
                  <a:srgbClr val="00B050"/>
                </a:solidFill>
                <a:latin typeface="Consolas" panose="020B0609020204030204" pitchFamily="49" charset="0"/>
                <a:cs typeface="Consolas" panose="020B0609020204030204" pitchFamily="49" charset="0"/>
              </a:rPr>
              <a:t>                        14,10,4,45,123,124</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70C0"/>
                </a:solidFill>
                <a:latin typeface="Consolas" panose="020B0609020204030204" pitchFamily="49" charset="0"/>
                <a:cs typeface="Consolas" panose="020B0609020204030204" pitchFamily="49" charset="0"/>
              </a:rPr>
              <a:t>#</a:t>
            </a:r>
            <a:endParaRPr lang="en-GB" sz="11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4B1D8D44-B9C7-3E5F-7346-10AC2BC2CCD4}"/>
              </a:ext>
            </a:extLst>
          </p:cNvPr>
          <p:cNvSpPr txBox="1"/>
          <p:nvPr/>
        </p:nvSpPr>
        <p:spPr>
          <a:xfrm>
            <a:off x="5109581" y="1477200"/>
            <a:ext cx="6263253" cy="2616101"/>
          </a:xfrm>
          <a:prstGeom prst="rect">
            <a:avLst/>
          </a:prstGeom>
          <a:noFill/>
        </p:spPr>
        <p:txBody>
          <a:bodyPr wrap="none" rtlCol="0">
            <a:spAutoFit/>
          </a:bodyPr>
          <a:lstStyle/>
          <a:p>
            <a:r>
              <a:rPr lang="en-GB" sz="1100" dirty="0">
                <a:solidFill>
                  <a:srgbClr val="0070C0"/>
                </a:solidFill>
                <a:latin typeface="Consolas" panose="020B0609020204030204" pitchFamily="49" charset="0"/>
                <a:cs typeface="Consolas" panose="020B0609020204030204" pitchFamily="49" charset="0"/>
              </a:rPr>
              <a:t># bash ./</a:t>
            </a:r>
            <a:r>
              <a:rPr lang="en-GB" sz="1100" dirty="0" err="1">
                <a:solidFill>
                  <a:srgbClr val="0070C0"/>
                </a:solidFill>
                <a:latin typeface="Consolas" panose="020B0609020204030204" pitchFamily="49" charset="0"/>
                <a:cs typeface="Consolas" panose="020B0609020204030204" pitchFamily="49" charset="0"/>
              </a:rPr>
              <a:t>report.sh</a:t>
            </a:r>
            <a:r>
              <a:rPr lang="en-GB" sz="1100" dirty="0">
                <a:solidFill>
                  <a:srgbClr val="0070C0"/>
                </a:solidFill>
                <a:latin typeface="Consolas" panose="020B0609020204030204" pitchFamily="49" charset="0"/>
                <a:cs typeface="Consolas" panose="020B0609020204030204" pitchFamily="49" charset="0"/>
              </a:rPr>
              <a:t> admin password n31-prf 15000 report-</a:t>
            </a:r>
            <a:r>
              <a:rPr lang="en-GB" sz="1100" dirty="0" err="1">
                <a:solidFill>
                  <a:srgbClr val="0070C0"/>
                </a:solidFill>
                <a:latin typeface="Consolas" panose="020B0609020204030204" pitchFamily="49" charset="0"/>
                <a:cs typeface="Consolas" panose="020B0609020204030204" pitchFamily="49" charset="0"/>
              </a:rPr>
              <a:t>flow.json</a:t>
            </a:r>
            <a:r>
              <a:rPr lang="en-GB" sz="1100" dirty="0">
                <a:solidFill>
                  <a:srgbClr val="0070C0"/>
                </a:solidFill>
                <a:latin typeface="Consolas" panose="020B0609020204030204" pitchFamily="49" charset="0"/>
                <a:cs typeface="Consolas" panose="020B0609020204030204" pitchFamily="49" charset="0"/>
              </a:rPr>
              <a:t> </a:t>
            </a:r>
            <a:r>
              <a:rPr lang="en-GB" sz="1100" dirty="0" err="1">
                <a:solidFill>
                  <a:srgbClr val="0070C0"/>
                </a:solidFill>
                <a:latin typeface="Consolas" panose="020B0609020204030204" pitchFamily="49" charset="0"/>
                <a:cs typeface="Consolas" panose="020B0609020204030204" pitchFamily="49" charset="0"/>
              </a:rPr>
              <a:t>report.xml</a:t>
            </a:r>
            <a:r>
              <a:rPr lang="en-GB" sz="1100" dirty="0">
                <a:solidFill>
                  <a:srgbClr val="0070C0"/>
                </a:solidFill>
                <a:latin typeface="Consolas" panose="020B0609020204030204" pitchFamily="49" charset="0"/>
                <a:cs typeface="Consolas" panose="020B0609020204030204" pitchFamily="49" charset="0"/>
              </a:rPr>
              <a:t> xml</a:t>
            </a:r>
          </a:p>
          <a:p>
            <a:r>
              <a:rPr lang="en-GB" sz="1100" dirty="0">
                <a:solidFill>
                  <a:srgbClr val="00B050"/>
                </a:solidFill>
                <a:latin typeface="Consolas" panose="020B0609020204030204" pitchFamily="49" charset="0"/>
                <a:cs typeface="Consolas" panose="020B0609020204030204" pitchFamily="49" charset="0"/>
              </a:rPr>
              <a:t>Report id: 1274</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99% complete</a:t>
            </a:r>
          </a:p>
          <a:p>
            <a:r>
              <a:rPr lang="en-GB" sz="1100" dirty="0">
                <a:solidFill>
                  <a:srgbClr val="00B050"/>
                </a:solidFill>
                <a:latin typeface="Consolas" panose="020B0609020204030204" pitchFamily="49" charset="0"/>
                <a:cs typeface="Consolas" panose="020B0609020204030204" pitchFamily="49" charset="0"/>
              </a:rPr>
              <a:t>99% complete</a:t>
            </a:r>
          </a:p>
          <a:p>
            <a:r>
              <a:rPr lang="en-GB" sz="1100" dirty="0">
                <a:solidFill>
                  <a:srgbClr val="00B050"/>
                </a:solidFill>
                <a:latin typeface="Consolas" panose="020B0609020204030204" pitchFamily="49" charset="0"/>
                <a:cs typeface="Consolas" panose="020B0609020204030204" pitchFamily="49" charset="0"/>
              </a:rPr>
              <a:t>99% complete</a:t>
            </a:r>
          </a:p>
          <a:p>
            <a:r>
              <a:rPr lang="en-GB" sz="1100" dirty="0">
                <a:solidFill>
                  <a:srgbClr val="00B050"/>
                </a:solidFill>
                <a:latin typeface="Consolas" panose="020B0609020204030204" pitchFamily="49" charset="0"/>
                <a:cs typeface="Consolas" panose="020B0609020204030204" pitchFamily="49" charset="0"/>
              </a:rPr>
              <a:t>100% complete</a:t>
            </a:r>
          </a:p>
          <a:p>
            <a:r>
              <a:rPr lang="en-GB" sz="1100" dirty="0">
                <a:solidFill>
                  <a:srgbClr val="00B050"/>
                </a:solidFill>
                <a:latin typeface="Consolas" panose="020B0609020204030204" pitchFamily="49" charset="0"/>
                <a:cs typeface="Consolas" panose="020B0609020204030204" pitchFamily="49" charset="0"/>
              </a:rPr>
              <a:t>Report done - saving to </a:t>
            </a:r>
            <a:r>
              <a:rPr lang="en-GB" sz="1100" dirty="0" err="1">
                <a:solidFill>
                  <a:srgbClr val="00B050"/>
                </a:solidFill>
                <a:latin typeface="Consolas" panose="020B0609020204030204" pitchFamily="49" charset="0"/>
                <a:cs typeface="Consolas" panose="020B0609020204030204" pitchFamily="49" charset="0"/>
              </a:rPr>
              <a:t>report.xml</a:t>
            </a:r>
            <a:endParaRPr lang="en-GB" sz="1100" dirty="0">
              <a:solidFill>
                <a:srgbClr val="00B050"/>
              </a:solidFill>
              <a:latin typeface="Consolas" panose="020B0609020204030204" pitchFamily="49" charset="0"/>
              <a:cs typeface="Consolas" panose="020B0609020204030204" pitchFamily="49" charset="0"/>
            </a:endParaRPr>
          </a:p>
          <a:p>
            <a:r>
              <a:rPr lang="en-GB" sz="1100" b="1" dirty="0">
                <a:solidFill>
                  <a:srgbClr val="0070C0"/>
                </a:solidFill>
                <a:latin typeface="Consolas" panose="020B0609020204030204" pitchFamily="49" charset="0"/>
                <a:cs typeface="Consolas" panose="020B0609020204030204" pitchFamily="49" charset="0"/>
              </a:rPr>
              <a:t># grep '&lt;/row&gt;' </a:t>
            </a:r>
            <a:r>
              <a:rPr lang="en-GB" sz="1100" b="1" dirty="0" err="1">
                <a:solidFill>
                  <a:srgbClr val="0070C0"/>
                </a:solidFill>
                <a:latin typeface="Consolas" panose="020B0609020204030204" pitchFamily="49" charset="0"/>
                <a:cs typeface="Consolas" panose="020B0609020204030204" pitchFamily="49" charset="0"/>
              </a:rPr>
              <a:t>report.xml</a:t>
            </a:r>
            <a:r>
              <a:rPr lang="en-GB" sz="1100" b="1" dirty="0">
                <a:solidFill>
                  <a:srgbClr val="0070C0"/>
                </a:solidFill>
                <a:latin typeface="Consolas" panose="020B0609020204030204" pitchFamily="49" charset="0"/>
                <a:cs typeface="Consolas" panose="020B0609020204030204" pitchFamily="49" charset="0"/>
              </a:rPr>
              <a:t> | </a:t>
            </a:r>
            <a:r>
              <a:rPr lang="en-GB" sz="1100" b="1" dirty="0" err="1">
                <a:solidFill>
                  <a:srgbClr val="0070C0"/>
                </a:solidFill>
                <a:latin typeface="Consolas" panose="020B0609020204030204" pitchFamily="49" charset="0"/>
                <a:cs typeface="Consolas" panose="020B0609020204030204" pitchFamily="49" charset="0"/>
              </a:rPr>
              <a:t>wc</a:t>
            </a:r>
            <a:r>
              <a:rPr lang="en-GB" sz="1100" b="1" dirty="0">
                <a:solidFill>
                  <a:srgbClr val="0070C0"/>
                </a:solidFill>
                <a:latin typeface="Consolas" panose="020B0609020204030204" pitchFamily="49" charset="0"/>
                <a:cs typeface="Consolas" panose="020B0609020204030204" pitchFamily="49" charset="0"/>
              </a:rPr>
              <a:t> -l</a:t>
            </a:r>
          </a:p>
          <a:p>
            <a:r>
              <a:rPr lang="en-GB" sz="1100" dirty="0">
                <a:solidFill>
                  <a:srgbClr val="00B050"/>
                </a:solidFill>
                <a:highlight>
                  <a:srgbClr val="FFFF00"/>
                </a:highlight>
                <a:latin typeface="Consolas" panose="020B0609020204030204" pitchFamily="49" charset="0"/>
                <a:cs typeface="Consolas" panose="020B0609020204030204" pitchFamily="49" charset="0"/>
              </a:rPr>
              <a:t>15000</a:t>
            </a:r>
          </a:p>
          <a:p>
            <a:endParaRPr lang="en-GB"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6827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1B8569-0252-B5A2-5B4E-5F8B03570D61}"/>
              </a:ext>
            </a:extLst>
          </p:cNvPr>
          <p:cNvPicPr>
            <a:picLocks noChangeAspect="1"/>
          </p:cNvPicPr>
          <p:nvPr/>
        </p:nvPicPr>
        <p:blipFill>
          <a:blip r:embed="rId2"/>
          <a:stretch>
            <a:fillRect/>
          </a:stretch>
        </p:blipFill>
        <p:spPr>
          <a:xfrm>
            <a:off x="3266105" y="2158653"/>
            <a:ext cx="8530043" cy="4068174"/>
          </a:xfrm>
          <a:prstGeom prst="rect">
            <a:avLst/>
          </a:prstGeom>
        </p:spPr>
      </p:pic>
      <p:sp>
        <p:nvSpPr>
          <p:cNvPr id="2" name="Title 1">
            <a:extLst>
              <a:ext uri="{FF2B5EF4-FFF2-40B4-BE49-F238E27FC236}">
                <a16:creationId xmlns:a16="http://schemas.microsoft.com/office/drawing/2014/main" id="{EFE63A56-20F0-066D-1492-4F4499796B36}"/>
              </a:ext>
            </a:extLst>
          </p:cNvPr>
          <p:cNvSpPr>
            <a:spLocks noGrp="1"/>
          </p:cNvSpPr>
          <p:nvPr>
            <p:ph type="title"/>
          </p:nvPr>
        </p:nvSpPr>
        <p:spPr/>
        <p:txBody>
          <a:bodyPr/>
          <a:lstStyle/>
          <a:p>
            <a:r>
              <a:rPr lang="en-GB" noProof="0" dirty="0"/>
              <a:t>Running the test script</a:t>
            </a:r>
          </a:p>
        </p:txBody>
      </p:sp>
      <p:sp>
        <p:nvSpPr>
          <p:cNvPr id="5" name="Footer Placeholder 4">
            <a:extLst>
              <a:ext uri="{FF2B5EF4-FFF2-40B4-BE49-F238E27FC236}">
                <a16:creationId xmlns:a16="http://schemas.microsoft.com/office/drawing/2014/main" id="{64FFA108-6A56-7F4C-D872-EEE51AA7F07B}"/>
              </a:ext>
            </a:extLst>
          </p:cNvPr>
          <p:cNvSpPr>
            <a:spLocks noGrp="1"/>
          </p:cNvSpPr>
          <p:nvPr>
            <p:ph type="ftr" sz="quarter" idx="11"/>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68E74129-6395-A948-D0C3-CAF886D57E61}"/>
              </a:ext>
            </a:extLst>
          </p:cNvPr>
          <p:cNvSpPr>
            <a:spLocks noGrp="1"/>
          </p:cNvSpPr>
          <p:nvPr>
            <p:ph type="sldNum" sz="quarter" idx="12"/>
          </p:nvPr>
        </p:nvSpPr>
        <p:spPr/>
        <p:txBody>
          <a:bodyPr/>
          <a:lstStyle/>
          <a:p>
            <a:fld id="{81A4AD39-4593-9E43-87B7-1A704B19E34A}" type="slidenum">
              <a:rPr lang="en-US" smtClean="0"/>
              <a:pPr/>
              <a:t>56</a:t>
            </a:fld>
            <a:endParaRPr lang="en-US" dirty="0"/>
          </a:p>
        </p:txBody>
      </p:sp>
      <p:sp>
        <p:nvSpPr>
          <p:cNvPr id="7" name="Rectangle 6">
            <a:extLst>
              <a:ext uri="{FF2B5EF4-FFF2-40B4-BE49-F238E27FC236}">
                <a16:creationId xmlns:a16="http://schemas.microsoft.com/office/drawing/2014/main" id="{91B133E3-5C1E-BEC3-D8C9-2BECBF986FB4}"/>
              </a:ext>
            </a:extLst>
          </p:cNvPr>
          <p:cNvSpPr/>
          <p:nvPr/>
        </p:nvSpPr>
        <p:spPr>
          <a:xfrm>
            <a:off x="4144038" y="2156113"/>
            <a:ext cx="4395528" cy="3996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BC604EE-5485-D185-4FAA-349C36D4BB03}"/>
              </a:ext>
            </a:extLst>
          </p:cNvPr>
          <p:cNvSpPr/>
          <p:nvPr/>
        </p:nvSpPr>
        <p:spPr>
          <a:xfrm>
            <a:off x="3655447" y="4424386"/>
            <a:ext cx="1595141" cy="323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A42FF0F-0DB4-0802-F534-C70D13E52F8E}"/>
              </a:ext>
            </a:extLst>
          </p:cNvPr>
          <p:cNvSpPr txBox="1"/>
          <p:nvPr/>
        </p:nvSpPr>
        <p:spPr>
          <a:xfrm>
            <a:off x="450017" y="1347143"/>
            <a:ext cx="10674717" cy="646331"/>
          </a:xfrm>
          <a:prstGeom prst="rect">
            <a:avLst/>
          </a:prstGeom>
          <a:noFill/>
        </p:spPr>
        <p:txBody>
          <a:bodyPr wrap="none" rtlCol="0">
            <a:spAutoFit/>
          </a:bodyPr>
          <a:lstStyle/>
          <a:p>
            <a:r>
              <a:rPr lang="en-GB" dirty="0"/>
              <a:t>Requires this environment variable being set to stop the script cleaning up the report after downloading</a:t>
            </a:r>
          </a:p>
          <a:p>
            <a:r>
              <a:rPr lang="en-GB" dirty="0">
                <a:solidFill>
                  <a:srgbClr val="0070C0"/>
                </a:solidFill>
                <a:latin typeface="Consolas" panose="020B0609020204030204" pitchFamily="49" charset="0"/>
                <a:cs typeface="Consolas" panose="020B0609020204030204" pitchFamily="49" charset="0"/>
              </a:rPr>
              <a:t># export REST_REPORT_KEEP=true</a:t>
            </a:r>
          </a:p>
        </p:txBody>
      </p:sp>
    </p:spTree>
    <p:extLst>
      <p:ext uri="{BB962C8B-B14F-4D97-AF65-F5344CB8AC3E}">
        <p14:creationId xmlns:p14="http://schemas.microsoft.com/office/powerpoint/2010/main" val="1888831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51DB-A4C2-D193-352E-A15F41EBC31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6AEF3AD1-7B25-6CEA-E58C-A57C0C8A6D37}"/>
              </a:ext>
            </a:extLst>
          </p:cNvPr>
          <p:cNvSpPr>
            <a:spLocks noGrp="1"/>
          </p:cNvSpPr>
          <p:nvPr>
            <p:ph idx="1"/>
          </p:nvPr>
        </p:nvSpPr>
        <p:spPr/>
        <p:txBody>
          <a:bodyPr/>
          <a:lstStyle/>
          <a:p>
            <a:r>
              <a:rPr lang="en-GB" dirty="0"/>
              <a:t>Using the REST API calls, it is possible to override the 10K row limit</a:t>
            </a:r>
          </a:p>
          <a:p>
            <a:r>
              <a:rPr lang="en-GB" dirty="0"/>
              <a:t>This only works reliably with the Template 184</a:t>
            </a:r>
          </a:p>
          <a:p>
            <a:r>
              <a:rPr lang="en-GB"/>
              <a:t>Reports </a:t>
            </a:r>
            <a:r>
              <a:rPr lang="en-GB" dirty="0"/>
              <a:t>with more than 10K rows </a:t>
            </a:r>
            <a:r>
              <a:rPr lang="en-GB"/>
              <a:t>only work </a:t>
            </a:r>
            <a:r>
              <a:rPr lang="en-GB" dirty="0"/>
              <a:t>with XML or JSON output formats</a:t>
            </a:r>
          </a:p>
          <a:p>
            <a:r>
              <a:rPr lang="en-GB" dirty="0"/>
              <a:t>The report process has three stages: start, wait, collect</a:t>
            </a:r>
          </a:p>
          <a:p>
            <a:r>
              <a:rPr lang="en-GB" dirty="0"/>
              <a:t>A JSON file is used to specify the details of the report including the row </a:t>
            </a:r>
            <a:r>
              <a:rPr lang="en-GB" b="1" u="sng" dirty="0"/>
              <a:t>limit</a:t>
            </a:r>
          </a:p>
          <a:p>
            <a:pPr lvl="1"/>
            <a:r>
              <a:rPr lang="en-GB" dirty="0"/>
              <a:t>Has to be carefully tailored to match the target template and the reporting requirements (template ID, realm, </a:t>
            </a:r>
            <a:r>
              <a:rPr lang="en-GB" dirty="0" err="1"/>
              <a:t>group_by</a:t>
            </a:r>
            <a:r>
              <a:rPr lang="en-GB" dirty="0"/>
              <a:t>, columns, start/stop time, etc)</a:t>
            </a:r>
          </a:p>
          <a:p>
            <a:r>
              <a:rPr lang="en-GB" dirty="0"/>
              <a:t>The call used to collect the data has to request the required number of rows</a:t>
            </a:r>
          </a:p>
          <a:p>
            <a:pPr lvl="1"/>
            <a:r>
              <a:rPr lang="en-GB" dirty="0"/>
              <a:t>The ”limit” value in the JSON file controls how many rows are generated</a:t>
            </a:r>
          </a:p>
          <a:p>
            <a:pPr lvl="1"/>
            <a:r>
              <a:rPr lang="en-GB" dirty="0"/>
              <a:t>The REST call to harvest the data controls how many rows are actually downloaded</a:t>
            </a:r>
          </a:p>
          <a:p>
            <a:r>
              <a:rPr lang="en-GB" dirty="0"/>
              <a:t>The sample script is primitive but proves the concept</a:t>
            </a:r>
          </a:p>
        </p:txBody>
      </p:sp>
      <p:sp>
        <p:nvSpPr>
          <p:cNvPr id="4" name="Footer Placeholder 3">
            <a:extLst>
              <a:ext uri="{FF2B5EF4-FFF2-40B4-BE49-F238E27FC236}">
                <a16:creationId xmlns:a16="http://schemas.microsoft.com/office/drawing/2014/main" id="{5EBE794E-C5B2-E4F3-4A20-ADB98DA6A8E2}"/>
              </a:ext>
            </a:extLst>
          </p:cNvPr>
          <p:cNvSpPr>
            <a:spLocks noGrp="1"/>
          </p:cNvSpPr>
          <p:nvPr>
            <p:ph type="ftr" sz="quarter" idx="11"/>
          </p:nvPr>
        </p:nvSpPr>
        <p:spPr/>
        <p:txBody>
          <a:bodyPr/>
          <a:lstStyle/>
          <a:p>
            <a:r>
              <a:rPr lang="en-US"/>
              <a:t>© 2023 Riverbed Technology LLC. All rights reserved.</a:t>
            </a:r>
            <a:endParaRPr lang="en-US" dirty="0"/>
          </a:p>
        </p:txBody>
      </p:sp>
      <p:sp>
        <p:nvSpPr>
          <p:cNvPr id="5" name="Slide Number Placeholder 4">
            <a:extLst>
              <a:ext uri="{FF2B5EF4-FFF2-40B4-BE49-F238E27FC236}">
                <a16:creationId xmlns:a16="http://schemas.microsoft.com/office/drawing/2014/main" id="{7CE673ED-4C63-FB4B-A72C-52EBF4FE73B7}"/>
              </a:ext>
            </a:extLst>
          </p:cNvPr>
          <p:cNvSpPr>
            <a:spLocks noGrp="1"/>
          </p:cNvSpPr>
          <p:nvPr>
            <p:ph type="sldNum" sz="quarter" idx="12"/>
          </p:nvPr>
        </p:nvSpPr>
        <p:spPr/>
        <p:txBody>
          <a:bodyPr/>
          <a:lstStyle/>
          <a:p>
            <a:fld id="{81A4AD39-4593-9E43-87B7-1A704B19E34A}" type="slidenum">
              <a:rPr lang="en-US" smtClean="0"/>
              <a:pPr/>
              <a:t>57</a:t>
            </a:fld>
            <a:endParaRPr lang="en-US" dirty="0"/>
          </a:p>
        </p:txBody>
      </p:sp>
    </p:spTree>
    <p:extLst>
      <p:ext uri="{BB962C8B-B14F-4D97-AF65-F5344CB8AC3E}">
        <p14:creationId xmlns:p14="http://schemas.microsoft.com/office/powerpoint/2010/main" val="3457464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66ADE4-B1EC-6D43-86EA-51C916DD53BC}"/>
              </a:ext>
            </a:extLst>
          </p:cNvPr>
          <p:cNvSpPr>
            <a:spLocks noGrp="1"/>
          </p:cNvSpPr>
          <p:nvPr>
            <p:ph type="ctrTitle"/>
          </p:nvPr>
        </p:nvSpPr>
        <p:spPr/>
        <p:txBody>
          <a:bodyPr/>
          <a:lstStyle/>
          <a:p>
            <a:r>
              <a:rPr lang="en-GB" noProof="0" dirty="0"/>
              <a:t>Thank you!</a:t>
            </a:r>
          </a:p>
        </p:txBody>
      </p:sp>
    </p:spTree>
    <p:extLst>
      <p:ext uri="{BB962C8B-B14F-4D97-AF65-F5344CB8AC3E}">
        <p14:creationId xmlns:p14="http://schemas.microsoft.com/office/powerpoint/2010/main" val="128396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DF31-4EE6-8842-8ED4-68A40904546D}"/>
              </a:ext>
            </a:extLst>
          </p:cNvPr>
          <p:cNvSpPr>
            <a:spLocks noGrp="1"/>
          </p:cNvSpPr>
          <p:nvPr>
            <p:ph type="title"/>
          </p:nvPr>
        </p:nvSpPr>
        <p:spPr/>
        <p:txBody>
          <a:bodyPr/>
          <a:lstStyle/>
          <a:p>
            <a:r>
              <a:rPr lang="en-GB" dirty="0"/>
              <a:t>Internal notes</a:t>
            </a:r>
          </a:p>
        </p:txBody>
      </p:sp>
      <p:sp>
        <p:nvSpPr>
          <p:cNvPr id="3" name="Content Placeholder 2">
            <a:extLst>
              <a:ext uri="{FF2B5EF4-FFF2-40B4-BE49-F238E27FC236}">
                <a16:creationId xmlns:a16="http://schemas.microsoft.com/office/drawing/2014/main" id="{DD144DAC-705B-4CCE-6D38-0D5FCDB6A360}"/>
              </a:ext>
            </a:extLst>
          </p:cNvPr>
          <p:cNvSpPr>
            <a:spLocks noGrp="1"/>
          </p:cNvSpPr>
          <p:nvPr>
            <p:ph idx="1"/>
          </p:nvPr>
        </p:nvSpPr>
        <p:spPr/>
        <p:txBody>
          <a:bodyPr/>
          <a:lstStyle/>
          <a:p>
            <a:pPr marL="0" indent="0">
              <a:buNone/>
            </a:pPr>
            <a:r>
              <a:rPr lang="en-GB" sz="1200" dirty="0">
                <a:latin typeface="Consolas" panose="020B0609020204030204" pitchFamily="49" charset="0"/>
                <a:cs typeface="Consolas" panose="020B0609020204030204" pitchFamily="49" charset="0"/>
              </a:rPr>
              <a:t>$ mazu</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mazu-reports --export-templates "</a:t>
            </a:r>
            <a:r>
              <a:rPr lang="en-GB" sz="1200" dirty="0" err="1">
                <a:latin typeface="Consolas" panose="020B0609020204030204" pitchFamily="49" charset="0"/>
                <a:cs typeface="Consolas" panose="020B0609020204030204" pitchFamily="49" charset="0"/>
              </a:rPr>
              <a:t>template_ids</a:t>
            </a:r>
            <a:r>
              <a:rPr lang="en-GB" sz="1200" dirty="0">
                <a:latin typeface="Consolas" panose="020B0609020204030204" pitchFamily="49" charset="0"/>
                <a:cs typeface="Consolas" panose="020B0609020204030204" pitchFamily="49" charset="0"/>
              </a:rPr>
              <a:t>=1164;preserve_schedule=false" --file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/template-1164.txt –user </a:t>
            </a:r>
            <a:r>
              <a:rPr lang="en-GB" sz="1200" dirty="0" err="1">
                <a:latin typeface="Consolas" panose="020B0609020204030204" pitchFamily="49" charset="0"/>
                <a:cs typeface="Consolas" panose="020B0609020204030204" pitchFamily="49" charset="0"/>
              </a:rPr>
              <a:t>ccrampton</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python </a:t>
            </a:r>
            <a:r>
              <a:rPr lang="en-GB" sz="1200" dirty="0" err="1">
                <a:latin typeface="Consolas" panose="020B0609020204030204" pitchFamily="49" charset="0"/>
                <a:cs typeface="Consolas" panose="020B0609020204030204" pitchFamily="49" charset="0"/>
              </a:rPr>
              <a:t>traffic_summary.py</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netprofiler.riverbed.com</a:t>
            </a:r>
            <a:r>
              <a:rPr lang="en-GB" sz="1200" dirty="0">
                <a:latin typeface="Consolas" panose="020B0609020204030204" pitchFamily="49" charset="0"/>
                <a:cs typeface="Consolas" panose="020B0609020204030204" pitchFamily="49" charset="0"/>
              </a:rPr>
              <a:t> -u </a:t>
            </a:r>
            <a:r>
              <a:rPr lang="en-GB" sz="1200" dirty="0" err="1">
                <a:latin typeface="Consolas" panose="020B0609020204030204" pitchFamily="49" charset="0"/>
                <a:cs typeface="Consolas" panose="020B0609020204030204" pitchFamily="49" charset="0"/>
              </a:rPr>
              <a:t>uname</a:t>
            </a:r>
            <a:r>
              <a:rPr lang="en-GB" sz="1200" dirty="0">
                <a:latin typeface="Consolas" panose="020B0609020204030204" pitchFamily="49" charset="0"/>
                <a:cs typeface="Consolas" panose="020B0609020204030204" pitchFamily="49" charset="0"/>
              </a:rPr>
              <a:t> -p passwd., --</a:t>
            </a:r>
            <a:r>
              <a:rPr lang="en-GB" sz="1200" dirty="0" err="1">
                <a:latin typeface="Consolas" panose="020B0609020204030204" pitchFamily="49" charset="0"/>
                <a:cs typeface="Consolas" panose="020B0609020204030204" pitchFamily="49" charset="0"/>
              </a:rPr>
              <a:t>timefilter</a:t>
            </a:r>
            <a:r>
              <a:rPr lang="en-GB" sz="1200" dirty="0">
                <a:latin typeface="Consolas" panose="020B0609020204030204" pitchFamily="49" charset="0"/>
                <a:cs typeface="Consolas" panose="020B0609020204030204" pitchFamily="49" charset="0"/>
              </a:rPr>
              <a:t>='last 1 day' --columns 'cli_host_dns,cli_host_ip,cli_group_name,srv_host_dns,srv_host_ip,srv_group_name,protoport_parts,total_bytes,c2s_total_bytes,s2c_total_bytes,total_pkts,c2s_total_pkts,s2c_total_pkts,avg_bytes,avg_pkts,server_delay,network_rtt' --</a:t>
            </a:r>
            <a:r>
              <a:rPr lang="en-GB" sz="1200" dirty="0" err="1">
                <a:latin typeface="Consolas" panose="020B0609020204030204" pitchFamily="49" charset="0"/>
                <a:cs typeface="Consolas" panose="020B0609020204030204" pitchFamily="49" charset="0"/>
              </a:rPr>
              <a:t>groupby</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host_pair_protoport</a:t>
            </a:r>
            <a:r>
              <a:rPr lang="en-GB" sz="1200" dirty="0">
                <a:latin typeface="Consolas" panose="020B0609020204030204" pitchFamily="49" charset="0"/>
                <a:cs typeface="Consolas" panose="020B0609020204030204" pitchFamily="49" charset="0"/>
              </a:rPr>
              <a:t> --limit 11000 &gt; op</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wc</a:t>
            </a:r>
            <a:r>
              <a:rPr lang="en-GB" sz="1200" dirty="0">
                <a:latin typeface="Consolas" panose="020B0609020204030204" pitchFamily="49" charset="0"/>
                <a:cs typeface="Consolas" panose="020B0609020204030204" pitchFamily="49" charset="0"/>
              </a:rPr>
              <a:t> -l op</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11003 op</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python </a:t>
            </a:r>
            <a:r>
              <a:rPr lang="en-GB" sz="1200" dirty="0" err="1">
                <a:latin typeface="Consolas" panose="020B0609020204030204" pitchFamily="49" charset="0"/>
                <a:cs typeface="Consolas" panose="020B0609020204030204" pitchFamily="49" charset="0"/>
              </a:rPr>
              <a:t>traffic_flowlist.py</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netprofiler.demo.riverbed.com</a:t>
            </a:r>
            <a:r>
              <a:rPr lang="en-GB" sz="1200" dirty="0">
                <a:latin typeface="Consolas" panose="020B0609020204030204" pitchFamily="49" charset="0"/>
                <a:cs typeface="Consolas" panose="020B0609020204030204" pitchFamily="49" charset="0"/>
              </a:rPr>
              <a:t> -u </a:t>
            </a:r>
            <a:r>
              <a:rPr lang="en-GB" sz="1200" dirty="0" err="1">
                <a:latin typeface="Consolas" panose="020B0609020204030204" pitchFamily="49" charset="0"/>
                <a:cs typeface="Consolas" panose="020B0609020204030204" pitchFamily="49" charset="0"/>
              </a:rPr>
              <a:t>uname</a:t>
            </a:r>
            <a:r>
              <a:rPr lang="en-GB" sz="1200" dirty="0">
                <a:latin typeface="Consolas" panose="020B0609020204030204" pitchFamily="49" charset="0"/>
                <a:cs typeface="Consolas" panose="020B0609020204030204" pitchFamily="49" charset="0"/>
              </a:rPr>
              <a:t> -p passwd --</a:t>
            </a:r>
            <a:r>
              <a:rPr lang="en-GB" sz="1200" dirty="0" err="1">
                <a:latin typeface="Consolas" panose="020B0609020204030204" pitchFamily="49" charset="0"/>
                <a:cs typeface="Consolas" panose="020B0609020204030204" pitchFamily="49" charset="0"/>
              </a:rPr>
              <a:t>timefilter</a:t>
            </a:r>
            <a:r>
              <a:rPr lang="en-GB" sz="1200" dirty="0">
                <a:latin typeface="Consolas" panose="020B0609020204030204" pitchFamily="49" charset="0"/>
                <a:cs typeface="Consolas" panose="020B0609020204030204" pitchFamily="49" charset="0"/>
              </a:rPr>
              <a:t>='last 1 day' --columns 'cli_host_dns,srv_host_dns,protocol_name,srv_port,srv_topo_dns,cli_topo_dns' --</a:t>
            </a:r>
            <a:r>
              <a:rPr lang="en-GB" sz="1200" dirty="0" err="1">
                <a:latin typeface="Consolas" panose="020B0609020204030204" pitchFamily="49" charset="0"/>
                <a:cs typeface="Consolas" panose="020B0609020204030204" pitchFamily="49" charset="0"/>
              </a:rPr>
              <a:t>trafficexpr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tcp</a:t>
            </a:r>
            <a:r>
              <a:rPr lang="en-GB" sz="1200" dirty="0">
                <a:latin typeface="Consolas" panose="020B0609020204030204" pitchFamily="49" charset="0"/>
                <a:cs typeface="Consolas" panose="020B0609020204030204" pitchFamily="49" charset="0"/>
              </a:rPr>
              <a:t>/443' --limit 11000 &gt; op</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wc</a:t>
            </a:r>
            <a:r>
              <a:rPr lang="en-GB" sz="1200" dirty="0">
                <a:latin typeface="Consolas" panose="020B0609020204030204" pitchFamily="49" charset="0"/>
                <a:cs typeface="Consolas" panose="020B0609020204030204" pitchFamily="49" charset="0"/>
              </a:rPr>
              <a:t> -l op</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11003 op</a:t>
            </a:r>
          </a:p>
        </p:txBody>
      </p:sp>
      <p:sp>
        <p:nvSpPr>
          <p:cNvPr id="4" name="Text Placeholder 3">
            <a:extLst>
              <a:ext uri="{FF2B5EF4-FFF2-40B4-BE49-F238E27FC236}">
                <a16:creationId xmlns:a16="http://schemas.microsoft.com/office/drawing/2014/main" id="{05CED472-0F04-6CFF-3278-C322B9F989B7}"/>
              </a:ext>
            </a:extLst>
          </p:cNvPr>
          <p:cNvSpPr>
            <a:spLocks noGrp="1"/>
          </p:cNvSpPr>
          <p:nvPr>
            <p:ph type="body" sz="quarter" idx="16"/>
          </p:nvPr>
        </p:nvSpPr>
        <p:spPr/>
        <p:txBody>
          <a:bodyPr/>
          <a:lstStyle/>
          <a:p>
            <a:r>
              <a:rPr lang="en-GB" dirty="0"/>
              <a:t>How to get columns for a specific template and use them</a:t>
            </a:r>
          </a:p>
        </p:txBody>
      </p:sp>
      <p:sp>
        <p:nvSpPr>
          <p:cNvPr id="5" name="Footer Placeholder 4">
            <a:extLst>
              <a:ext uri="{FF2B5EF4-FFF2-40B4-BE49-F238E27FC236}">
                <a16:creationId xmlns:a16="http://schemas.microsoft.com/office/drawing/2014/main" id="{F0F9BAD6-CFF4-7A9E-F369-BA8F029687E8}"/>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A4F0ECBB-2CA8-46B1-F797-7E5553297B38}"/>
              </a:ext>
            </a:extLst>
          </p:cNvPr>
          <p:cNvSpPr>
            <a:spLocks noGrp="1"/>
          </p:cNvSpPr>
          <p:nvPr>
            <p:ph type="sldNum" sz="quarter" idx="19"/>
          </p:nvPr>
        </p:nvSpPr>
        <p:spPr/>
        <p:txBody>
          <a:bodyPr/>
          <a:lstStyle/>
          <a:p>
            <a:fld id="{81A4AD39-4593-9E43-87B7-1A704B19E34A}" type="slidenum">
              <a:rPr lang="en-US" smtClean="0"/>
              <a:pPr/>
              <a:t>59</a:t>
            </a:fld>
            <a:endParaRPr lang="en-US" dirty="0"/>
          </a:p>
        </p:txBody>
      </p:sp>
    </p:spTree>
    <p:extLst>
      <p:ext uri="{BB962C8B-B14F-4D97-AF65-F5344CB8AC3E}">
        <p14:creationId xmlns:p14="http://schemas.microsoft.com/office/powerpoint/2010/main" val="1213362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FE31-48A8-0DEE-BDEC-525FF5FF5D2B}"/>
              </a:ext>
            </a:extLst>
          </p:cNvPr>
          <p:cNvSpPr>
            <a:spLocks noGrp="1"/>
          </p:cNvSpPr>
          <p:nvPr>
            <p:ph type="title"/>
          </p:nvPr>
        </p:nvSpPr>
        <p:spPr/>
        <p:txBody>
          <a:bodyPr/>
          <a:lstStyle/>
          <a:p>
            <a:r>
              <a:rPr lang="en-GB" dirty="0"/>
              <a:t>The architecture of </a:t>
            </a:r>
            <a:r>
              <a:rPr lang="en-GB"/>
              <a:t>Riverbed automation</a:t>
            </a:r>
            <a:endParaRPr lang="en-GB" dirty="0"/>
          </a:p>
        </p:txBody>
      </p:sp>
      <p:sp>
        <p:nvSpPr>
          <p:cNvPr id="3" name="Footer Placeholder 2">
            <a:extLst>
              <a:ext uri="{FF2B5EF4-FFF2-40B4-BE49-F238E27FC236}">
                <a16:creationId xmlns:a16="http://schemas.microsoft.com/office/drawing/2014/main" id="{9823FB4C-78CE-6B9D-7697-13F374283EC4}"/>
              </a:ext>
            </a:extLst>
          </p:cNvPr>
          <p:cNvSpPr>
            <a:spLocks noGrp="1"/>
          </p:cNvSpPr>
          <p:nvPr>
            <p:ph type="ftr" sz="quarter" idx="11"/>
          </p:nvPr>
        </p:nvSpPr>
        <p:spPr/>
        <p:txBody>
          <a:bodyPr/>
          <a:lstStyle/>
          <a:p>
            <a:r>
              <a:rPr lang="en-US"/>
              <a:t>© 2025 Riverbed Technology LLC. All rights reserved.</a:t>
            </a:r>
            <a:endParaRPr lang="en-US" dirty="0"/>
          </a:p>
        </p:txBody>
      </p:sp>
      <p:sp>
        <p:nvSpPr>
          <p:cNvPr id="4" name="Slide Number Placeholder 3">
            <a:extLst>
              <a:ext uri="{FF2B5EF4-FFF2-40B4-BE49-F238E27FC236}">
                <a16:creationId xmlns:a16="http://schemas.microsoft.com/office/drawing/2014/main" id="{DCF33948-8C11-27BF-CC3C-CA82B76C8035}"/>
              </a:ext>
            </a:extLst>
          </p:cNvPr>
          <p:cNvSpPr>
            <a:spLocks noGrp="1"/>
          </p:cNvSpPr>
          <p:nvPr>
            <p:ph type="sldNum" sz="quarter" idx="12"/>
          </p:nvPr>
        </p:nvSpPr>
        <p:spPr/>
        <p:txBody>
          <a:bodyPr/>
          <a:lstStyle/>
          <a:p>
            <a:fld id="{81A4AD39-4593-9E43-87B7-1A704B19E34A}" type="slidenum">
              <a:rPr lang="en-US" smtClean="0"/>
              <a:pPr/>
              <a:t>6</a:t>
            </a:fld>
            <a:endParaRPr lang="en-US" dirty="0"/>
          </a:p>
        </p:txBody>
      </p:sp>
      <p:sp>
        <p:nvSpPr>
          <p:cNvPr id="5" name="Rounded Rectangle 4">
            <a:extLst>
              <a:ext uri="{FF2B5EF4-FFF2-40B4-BE49-F238E27FC236}">
                <a16:creationId xmlns:a16="http://schemas.microsoft.com/office/drawing/2014/main" id="{69221D00-9F90-2D7E-AAF4-331BC00D62FF}"/>
              </a:ext>
            </a:extLst>
          </p:cNvPr>
          <p:cNvSpPr/>
          <p:nvPr/>
        </p:nvSpPr>
        <p:spPr>
          <a:xfrm>
            <a:off x="765717" y="5045555"/>
            <a:ext cx="10660566" cy="12638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88353E1D-3275-CC86-A17F-E67CB2AF1E57}"/>
              </a:ext>
            </a:extLst>
          </p:cNvPr>
          <p:cNvGrpSpPr>
            <a:grpSpLocks noChangeAspect="1"/>
          </p:cNvGrpSpPr>
          <p:nvPr/>
        </p:nvGrpSpPr>
        <p:grpSpPr>
          <a:xfrm>
            <a:off x="5689264" y="5227451"/>
            <a:ext cx="900000" cy="900000"/>
            <a:chOff x="9426517" y="219410"/>
            <a:chExt cx="841385" cy="841385"/>
          </a:xfrm>
        </p:grpSpPr>
        <p:pic>
          <p:nvPicPr>
            <p:cNvPr id="7" name="Riverbed Icon">
              <a:extLst>
                <a:ext uri="{FF2B5EF4-FFF2-40B4-BE49-F238E27FC236}">
                  <a16:creationId xmlns:a16="http://schemas.microsoft.com/office/drawing/2014/main" id="{2635381E-9EE9-9DD7-6CE2-279F218CE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8" name="Rounded Rectangle 7">
              <a:extLst>
                <a:ext uri="{FF2B5EF4-FFF2-40B4-BE49-F238E27FC236}">
                  <a16:creationId xmlns:a16="http://schemas.microsoft.com/office/drawing/2014/main" id="{4B75B8FF-7AA2-1608-537A-A3E335706D4F}"/>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830D6"/>
                  </a:solidFill>
                  <a:effectLst/>
                  <a:uLnTx/>
                  <a:uFillTx/>
                  <a:latin typeface="Arial" panose="020B0604020202020204"/>
                  <a:ea typeface="+mn-ea"/>
                  <a:cs typeface="+mn-cs"/>
                </a:rPr>
                <a:t>NetProfiler</a:t>
              </a:r>
              <a:endParaRPr kumimoji="0" lang="en-GB" sz="7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9" name="Group 8">
            <a:extLst>
              <a:ext uri="{FF2B5EF4-FFF2-40B4-BE49-F238E27FC236}">
                <a16:creationId xmlns:a16="http://schemas.microsoft.com/office/drawing/2014/main" id="{2872A484-D38C-1F00-E2CD-1B8AEE2FE202}"/>
              </a:ext>
            </a:extLst>
          </p:cNvPr>
          <p:cNvGrpSpPr>
            <a:grpSpLocks noChangeAspect="1"/>
          </p:cNvGrpSpPr>
          <p:nvPr/>
        </p:nvGrpSpPr>
        <p:grpSpPr>
          <a:xfrm>
            <a:off x="1534590" y="5227451"/>
            <a:ext cx="900000" cy="900000"/>
            <a:chOff x="9426517" y="219410"/>
            <a:chExt cx="841385" cy="841385"/>
          </a:xfrm>
        </p:grpSpPr>
        <p:pic>
          <p:nvPicPr>
            <p:cNvPr id="10" name="Riverbed Icon">
              <a:extLst>
                <a:ext uri="{FF2B5EF4-FFF2-40B4-BE49-F238E27FC236}">
                  <a16:creationId xmlns:a16="http://schemas.microsoft.com/office/drawing/2014/main" id="{4504740A-038F-38F1-B8DF-F0F264F38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11" name="Rounded Rectangle 10">
              <a:extLst>
                <a:ext uri="{FF2B5EF4-FFF2-40B4-BE49-F238E27FC236}">
                  <a16:creationId xmlns:a16="http://schemas.microsoft.com/office/drawing/2014/main" id="{09EDA3E6-AE32-C311-1CA1-B5CB33260A02}"/>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830D6"/>
                  </a:solidFill>
                  <a:effectLst/>
                  <a:uLnTx/>
                  <a:uFillTx/>
                  <a:latin typeface="Arial" panose="020B0604020202020204"/>
                  <a:ea typeface="+mn-ea"/>
                  <a:cs typeface="+mn-cs"/>
                </a:rPr>
                <a:t>NetIM</a:t>
              </a:r>
              <a:endParaRPr kumimoji="0" lang="en-GB" sz="8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12" name="Group 11">
            <a:extLst>
              <a:ext uri="{FF2B5EF4-FFF2-40B4-BE49-F238E27FC236}">
                <a16:creationId xmlns:a16="http://schemas.microsoft.com/office/drawing/2014/main" id="{03FAEBA6-E3F0-1442-EA95-268FA2ACD049}"/>
              </a:ext>
            </a:extLst>
          </p:cNvPr>
          <p:cNvGrpSpPr>
            <a:grpSpLocks noChangeAspect="1"/>
          </p:cNvGrpSpPr>
          <p:nvPr/>
        </p:nvGrpSpPr>
        <p:grpSpPr>
          <a:xfrm>
            <a:off x="3611927" y="5227451"/>
            <a:ext cx="900000" cy="900000"/>
            <a:chOff x="9426517" y="219410"/>
            <a:chExt cx="841385" cy="841385"/>
          </a:xfrm>
        </p:grpSpPr>
        <p:pic>
          <p:nvPicPr>
            <p:cNvPr id="13" name="Riverbed Icon">
              <a:extLst>
                <a:ext uri="{FF2B5EF4-FFF2-40B4-BE49-F238E27FC236}">
                  <a16:creationId xmlns:a16="http://schemas.microsoft.com/office/drawing/2014/main" id="{81347CCB-52CF-B349-8C06-373EBC8C3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14" name="Rounded Rectangle 13">
              <a:extLst>
                <a:ext uri="{FF2B5EF4-FFF2-40B4-BE49-F238E27FC236}">
                  <a16:creationId xmlns:a16="http://schemas.microsoft.com/office/drawing/2014/main" id="{3441F0BD-B3E1-3D19-2703-AEE35A2DE1C7}"/>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830D6"/>
                  </a:solidFill>
                  <a:effectLst/>
                  <a:uLnTx/>
                  <a:uFillTx/>
                  <a:latin typeface="Arial" panose="020B0604020202020204"/>
                  <a:ea typeface="+mn-ea"/>
                  <a:cs typeface="+mn-cs"/>
                </a:rPr>
                <a:t>Portal</a:t>
              </a:r>
              <a:endParaRPr kumimoji="0" lang="en-GB" sz="8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15" name="Group 14">
            <a:extLst>
              <a:ext uri="{FF2B5EF4-FFF2-40B4-BE49-F238E27FC236}">
                <a16:creationId xmlns:a16="http://schemas.microsoft.com/office/drawing/2014/main" id="{84CDEB17-C38C-AC4A-8E26-8D91EB5A35A8}"/>
              </a:ext>
            </a:extLst>
          </p:cNvPr>
          <p:cNvGrpSpPr>
            <a:grpSpLocks noChangeAspect="1"/>
          </p:cNvGrpSpPr>
          <p:nvPr/>
        </p:nvGrpSpPr>
        <p:grpSpPr>
          <a:xfrm>
            <a:off x="7766601" y="5226607"/>
            <a:ext cx="900000" cy="900000"/>
            <a:chOff x="9426517" y="219410"/>
            <a:chExt cx="841385" cy="841385"/>
          </a:xfrm>
        </p:grpSpPr>
        <p:pic>
          <p:nvPicPr>
            <p:cNvPr id="16" name="Riverbed Icon">
              <a:extLst>
                <a:ext uri="{FF2B5EF4-FFF2-40B4-BE49-F238E27FC236}">
                  <a16:creationId xmlns:a16="http://schemas.microsoft.com/office/drawing/2014/main" id="{046564BD-6C68-D107-3604-07F38E03FA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17" name="Rounded Rectangle 16">
              <a:extLst>
                <a:ext uri="{FF2B5EF4-FFF2-40B4-BE49-F238E27FC236}">
                  <a16:creationId xmlns:a16="http://schemas.microsoft.com/office/drawing/2014/main" id="{4633D828-F237-D578-CE45-D7989F68F7D9}"/>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830D6"/>
                  </a:solidFill>
                  <a:effectLst/>
                  <a:uLnTx/>
                  <a:uFillTx/>
                  <a:latin typeface="Arial" panose="020B0604020202020204"/>
                  <a:ea typeface="+mn-ea"/>
                  <a:cs typeface="+mn-cs"/>
                </a:rPr>
                <a:t>AppResponse</a:t>
              </a:r>
              <a:endParaRPr kumimoji="0" lang="en-GB" sz="7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18" name="Group 17">
            <a:extLst>
              <a:ext uri="{FF2B5EF4-FFF2-40B4-BE49-F238E27FC236}">
                <a16:creationId xmlns:a16="http://schemas.microsoft.com/office/drawing/2014/main" id="{E05ED403-0F44-77F6-7246-0E1701C46E9B}"/>
              </a:ext>
            </a:extLst>
          </p:cNvPr>
          <p:cNvGrpSpPr>
            <a:grpSpLocks noChangeAspect="1"/>
          </p:cNvGrpSpPr>
          <p:nvPr/>
        </p:nvGrpSpPr>
        <p:grpSpPr>
          <a:xfrm>
            <a:off x="9843938" y="5226607"/>
            <a:ext cx="900000" cy="900000"/>
            <a:chOff x="9426517" y="219410"/>
            <a:chExt cx="841385" cy="841385"/>
          </a:xfrm>
        </p:grpSpPr>
        <p:pic>
          <p:nvPicPr>
            <p:cNvPr id="19" name="Riverbed Icon">
              <a:extLst>
                <a:ext uri="{FF2B5EF4-FFF2-40B4-BE49-F238E27FC236}">
                  <a16:creationId xmlns:a16="http://schemas.microsoft.com/office/drawing/2014/main" id="{21701ECD-F36E-3F0E-6E6E-03A8AB02B2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20" name="Rounded Rectangle 19">
              <a:extLst>
                <a:ext uri="{FF2B5EF4-FFF2-40B4-BE49-F238E27FC236}">
                  <a16:creationId xmlns:a16="http://schemas.microsoft.com/office/drawing/2014/main" id="{38C59785-7FDA-4EF5-BB78-12A3DE713E91}"/>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830D6"/>
                  </a:solidFill>
                  <a:effectLst/>
                  <a:uLnTx/>
                  <a:uFillTx/>
                  <a:latin typeface="Arial" panose="020B0604020202020204"/>
                  <a:ea typeface="+mn-ea"/>
                  <a:cs typeface="+mn-cs"/>
                </a:rPr>
                <a:t>Aternity</a:t>
              </a:r>
              <a:endParaRPr kumimoji="0" lang="en-GB" sz="7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21" name="Rounded Rectangle 20">
            <a:extLst>
              <a:ext uri="{FF2B5EF4-FFF2-40B4-BE49-F238E27FC236}">
                <a16:creationId xmlns:a16="http://schemas.microsoft.com/office/drawing/2014/main" id="{6D773A30-9DD1-698B-E8CD-9EF1A283FEDD}"/>
              </a:ext>
            </a:extLst>
          </p:cNvPr>
          <p:cNvSpPr/>
          <p:nvPr/>
        </p:nvSpPr>
        <p:spPr>
          <a:xfrm>
            <a:off x="765717" y="4277565"/>
            <a:ext cx="10660566" cy="604299"/>
          </a:xfrm>
          <a:prstGeom prst="roundRect">
            <a:avLst/>
          </a:prstGeom>
          <a:solidFill>
            <a:schemeClr val="accent2"/>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RESTful APIs</a:t>
            </a:r>
          </a:p>
        </p:txBody>
      </p:sp>
      <p:sp>
        <p:nvSpPr>
          <p:cNvPr id="22" name="Rounded Rectangle 21">
            <a:extLst>
              <a:ext uri="{FF2B5EF4-FFF2-40B4-BE49-F238E27FC236}">
                <a16:creationId xmlns:a16="http://schemas.microsoft.com/office/drawing/2014/main" id="{FD5E58F3-ED36-07E5-6547-2F578D52B335}"/>
              </a:ext>
            </a:extLst>
          </p:cNvPr>
          <p:cNvSpPr/>
          <p:nvPr/>
        </p:nvSpPr>
        <p:spPr>
          <a:xfrm>
            <a:off x="765717" y="3485942"/>
            <a:ext cx="5330283" cy="604299"/>
          </a:xfrm>
          <a:prstGeom prst="roundRect">
            <a:avLst/>
          </a:prstGeom>
          <a:solidFill>
            <a:schemeClr val="accent2"/>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SteelScript SDK</a:t>
            </a:r>
          </a:p>
        </p:txBody>
      </p:sp>
      <p:sp>
        <p:nvSpPr>
          <p:cNvPr id="23" name="Rounded Rectangle 22">
            <a:extLst>
              <a:ext uri="{FF2B5EF4-FFF2-40B4-BE49-F238E27FC236}">
                <a16:creationId xmlns:a16="http://schemas.microsoft.com/office/drawing/2014/main" id="{23BB1684-FA0B-224D-D1B9-AF1003D69B34}"/>
              </a:ext>
            </a:extLst>
          </p:cNvPr>
          <p:cNvSpPr/>
          <p:nvPr/>
        </p:nvSpPr>
        <p:spPr>
          <a:xfrm>
            <a:off x="765717" y="2130950"/>
            <a:ext cx="10660566" cy="970059"/>
          </a:xfrm>
          <a:prstGeom prst="roundRect">
            <a:avLst/>
          </a:prstGeom>
          <a:solidFill>
            <a:srgbClr val="1D3E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Automation</a:t>
            </a:r>
          </a:p>
        </p:txBody>
      </p:sp>
      <p:pic>
        <p:nvPicPr>
          <p:cNvPr id="24" name="Picture 23">
            <a:extLst>
              <a:ext uri="{FF2B5EF4-FFF2-40B4-BE49-F238E27FC236}">
                <a16:creationId xmlns:a16="http://schemas.microsoft.com/office/drawing/2014/main" id="{5CF5D486-2052-AD29-E6F7-D0A1361F85A7}"/>
              </a:ext>
            </a:extLst>
          </p:cNvPr>
          <p:cNvPicPr>
            <a:picLocks noChangeAspect="1"/>
          </p:cNvPicPr>
          <p:nvPr/>
        </p:nvPicPr>
        <p:blipFill>
          <a:blip r:embed="rId4"/>
          <a:stretch>
            <a:fillRect/>
          </a:stretch>
        </p:blipFill>
        <p:spPr>
          <a:xfrm>
            <a:off x="2627103" y="2363785"/>
            <a:ext cx="1663700" cy="495300"/>
          </a:xfrm>
          <a:prstGeom prst="rect">
            <a:avLst/>
          </a:prstGeom>
        </p:spPr>
      </p:pic>
      <p:pic>
        <p:nvPicPr>
          <p:cNvPr id="25" name="Picture 24">
            <a:extLst>
              <a:ext uri="{FF2B5EF4-FFF2-40B4-BE49-F238E27FC236}">
                <a16:creationId xmlns:a16="http://schemas.microsoft.com/office/drawing/2014/main" id="{0097E340-174D-E765-AAE8-E702D3BC1601}"/>
              </a:ext>
            </a:extLst>
          </p:cNvPr>
          <p:cNvPicPr>
            <a:picLocks noChangeAspect="1"/>
          </p:cNvPicPr>
          <p:nvPr/>
        </p:nvPicPr>
        <p:blipFill>
          <a:blip r:embed="rId5"/>
          <a:stretch>
            <a:fillRect/>
          </a:stretch>
        </p:blipFill>
        <p:spPr>
          <a:xfrm>
            <a:off x="9951853" y="2232127"/>
            <a:ext cx="912122" cy="767703"/>
          </a:xfrm>
          <a:prstGeom prst="rect">
            <a:avLst/>
          </a:prstGeom>
        </p:spPr>
      </p:pic>
      <p:pic>
        <p:nvPicPr>
          <p:cNvPr id="1026" name="Picture 2" descr="Windows PowerShell Training ...">
            <a:extLst>
              <a:ext uri="{FF2B5EF4-FFF2-40B4-BE49-F238E27FC236}">
                <a16:creationId xmlns:a16="http://schemas.microsoft.com/office/drawing/2014/main" id="{E27CD7F9-303C-5C0B-47EA-AB121FC7F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6601" y="2232127"/>
            <a:ext cx="767703" cy="76770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A1FB40E7-E3F5-7266-7078-FB75D62369A2}"/>
              </a:ext>
            </a:extLst>
          </p:cNvPr>
          <p:cNvPicPr>
            <a:picLocks noChangeAspect="1"/>
          </p:cNvPicPr>
          <p:nvPr/>
        </p:nvPicPr>
        <p:blipFill>
          <a:blip r:embed="rId7"/>
          <a:stretch>
            <a:fillRect/>
          </a:stretch>
        </p:blipFill>
        <p:spPr>
          <a:xfrm>
            <a:off x="1103240" y="2239032"/>
            <a:ext cx="1186340" cy="744807"/>
          </a:xfrm>
          <a:prstGeom prst="rect">
            <a:avLst/>
          </a:prstGeom>
        </p:spPr>
      </p:pic>
      <p:sp>
        <p:nvSpPr>
          <p:cNvPr id="27" name="Down Arrow 26">
            <a:extLst>
              <a:ext uri="{FF2B5EF4-FFF2-40B4-BE49-F238E27FC236}">
                <a16:creationId xmlns:a16="http://schemas.microsoft.com/office/drawing/2014/main" id="{2C192198-E770-78B3-7C90-63BD11A89F05}"/>
              </a:ext>
            </a:extLst>
          </p:cNvPr>
          <p:cNvSpPr/>
          <p:nvPr/>
        </p:nvSpPr>
        <p:spPr>
          <a:xfrm>
            <a:off x="7027917" y="2913683"/>
            <a:ext cx="1160890" cy="2125600"/>
          </a:xfrm>
          <a:prstGeom prst="downArrow">
            <a:avLst/>
          </a:prstGeom>
          <a:solidFill>
            <a:schemeClr val="accent1">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7">
            <a:extLst>
              <a:ext uri="{FF2B5EF4-FFF2-40B4-BE49-F238E27FC236}">
                <a16:creationId xmlns:a16="http://schemas.microsoft.com/office/drawing/2014/main" id="{0C0C24A3-B114-1D51-F6A4-91AD6795B27D}"/>
              </a:ext>
            </a:extLst>
          </p:cNvPr>
          <p:cNvSpPr/>
          <p:nvPr/>
        </p:nvSpPr>
        <p:spPr>
          <a:xfrm>
            <a:off x="4059762" y="2913683"/>
            <a:ext cx="1160890" cy="2125600"/>
          </a:xfrm>
          <a:prstGeom prst="downArrow">
            <a:avLst/>
          </a:prstGeom>
          <a:solidFill>
            <a:schemeClr val="accent1">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5039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Principles - Resources</a:t>
            </a:r>
          </a:p>
        </p:txBody>
      </p:sp>
      <p:sp>
        <p:nvSpPr>
          <p:cNvPr id="3" name="Content Placeholder 2"/>
          <p:cNvSpPr>
            <a:spLocks noGrp="1"/>
          </p:cNvSpPr>
          <p:nvPr>
            <p:ph idx="1"/>
          </p:nvPr>
        </p:nvSpPr>
        <p:spPr/>
        <p:txBody>
          <a:bodyPr/>
          <a:lstStyle/>
          <a:p>
            <a:r>
              <a:rPr lang="en-US" dirty="0"/>
              <a:t>All data is organized as </a:t>
            </a:r>
            <a:r>
              <a:rPr lang="en-US" i="1" dirty="0"/>
              <a:t>resources</a:t>
            </a:r>
            <a:r>
              <a:rPr lang="en-US" dirty="0"/>
              <a:t> with unique uniform resource identifiers (URIs)</a:t>
            </a:r>
          </a:p>
          <a:p>
            <a:r>
              <a:rPr lang="en-US" dirty="0">
                <a:effectLst/>
              </a:rPr>
              <a:t>Users as a collection of resources</a:t>
            </a:r>
          </a:p>
          <a:p>
            <a:pPr marL="457200" lvl="1" indent="0">
              <a:buNone/>
            </a:pPr>
            <a:r>
              <a:rPr lang="en-US" dirty="0">
                <a:effectLst/>
                <a:hlinkClick r:id="rId2"/>
              </a:rPr>
              <a:t>https://my-netprofiler/api/1.0/profiler/users/</a:t>
            </a:r>
            <a:r>
              <a:rPr lang="en-US" dirty="0">
                <a:effectLst/>
              </a:rPr>
              <a:t> - collection of users</a:t>
            </a:r>
          </a:p>
          <a:p>
            <a:r>
              <a:rPr lang="en-US" dirty="0">
                <a:effectLst/>
              </a:rPr>
              <a:t>Specific User resources</a:t>
            </a:r>
          </a:p>
          <a:p>
            <a:pPr marL="457200" lvl="1" indent="0">
              <a:buNone/>
            </a:pPr>
            <a:r>
              <a:rPr lang="en-US" dirty="0">
                <a:effectLst/>
                <a:hlinkClick r:id="rId3"/>
              </a:rPr>
              <a:t>https://</a:t>
            </a:r>
            <a:r>
              <a:rPr lang="en-US" dirty="0">
                <a:effectLst/>
                <a:hlinkClick r:id="rId2"/>
              </a:rPr>
              <a:t>my-netprofiler</a:t>
            </a:r>
            <a:r>
              <a:rPr lang="en-US" dirty="0">
                <a:effectLst/>
                <a:hlinkClick r:id="rId3"/>
              </a:rPr>
              <a:t>/api/1.0/profiler/users/1</a:t>
            </a:r>
            <a:r>
              <a:rPr lang="en-US" dirty="0">
                <a:effectLst/>
              </a:rPr>
              <a:t> - admin user</a:t>
            </a:r>
          </a:p>
          <a:p>
            <a:pPr marL="457200" lvl="1" indent="0">
              <a:buNone/>
            </a:pPr>
            <a:r>
              <a:rPr lang="en-US" dirty="0">
                <a:effectLst/>
                <a:hlinkClick r:id="rId4"/>
              </a:rPr>
              <a:t>https://</a:t>
            </a:r>
            <a:r>
              <a:rPr lang="en-US" dirty="0">
                <a:effectLst/>
                <a:hlinkClick r:id="rId2"/>
              </a:rPr>
              <a:t>my-netprofiler</a:t>
            </a:r>
            <a:r>
              <a:rPr lang="en-US" dirty="0">
                <a:effectLst/>
                <a:hlinkClick r:id="rId4"/>
              </a:rPr>
              <a:t>/api/1.0/profiler/users/49</a:t>
            </a:r>
            <a:r>
              <a:rPr lang="en-US" dirty="0">
                <a:effectLst/>
              </a:rPr>
              <a:t> - demo user</a:t>
            </a:r>
          </a:p>
          <a:p>
            <a:r>
              <a:rPr lang="en-US" dirty="0">
                <a:effectLst/>
              </a:rPr>
              <a:t>Report data as a resource</a:t>
            </a:r>
          </a:p>
          <a:p>
            <a:pPr marL="457200" lvl="1" indent="0">
              <a:buNone/>
            </a:pPr>
            <a:r>
              <a:rPr lang="en-US" dirty="0">
                <a:effectLst/>
                <a:hlinkClick r:id="rId5"/>
              </a:rPr>
              <a:t>https://</a:t>
            </a:r>
            <a:r>
              <a:rPr lang="en-US" dirty="0">
                <a:effectLst/>
                <a:hlinkClick r:id="rId2"/>
              </a:rPr>
              <a:t>my-netprofiler</a:t>
            </a:r>
            <a:r>
              <a:rPr lang="en-US" dirty="0">
                <a:effectLst/>
                <a:hlinkClick r:id="rId5"/>
              </a:rPr>
              <a:t>/api/profiler/1.0/reporting/reports/3461</a:t>
            </a:r>
            <a:r>
              <a:rPr lang="en-US" dirty="0">
                <a:effectLst/>
              </a:rPr>
              <a:t> - Report 3461</a:t>
            </a:r>
          </a:p>
          <a:p>
            <a:endParaRPr lang="en-US" dirty="0"/>
          </a:p>
        </p:txBody>
      </p:sp>
    </p:spTree>
    <p:extLst>
      <p:ext uri="{BB962C8B-B14F-4D97-AF65-F5344CB8AC3E}">
        <p14:creationId xmlns:p14="http://schemas.microsoft.com/office/powerpoint/2010/main" val="315639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772775" cy="1325563"/>
          </a:xfrm>
        </p:spPr>
        <p:txBody>
          <a:bodyPr/>
          <a:lstStyle/>
          <a:p>
            <a:r>
              <a:rPr lang="en-US" dirty="0"/>
              <a:t>REST API Principles – Resource Representation</a:t>
            </a:r>
          </a:p>
        </p:txBody>
      </p:sp>
      <p:sp>
        <p:nvSpPr>
          <p:cNvPr id="3" name="Content Placeholder 2"/>
          <p:cNvSpPr>
            <a:spLocks noGrp="1"/>
          </p:cNvSpPr>
          <p:nvPr>
            <p:ph idx="1"/>
          </p:nvPr>
        </p:nvSpPr>
        <p:spPr/>
        <p:txBody>
          <a:bodyPr/>
          <a:lstStyle/>
          <a:p>
            <a:r>
              <a:rPr lang="en-US" dirty="0">
                <a:effectLst/>
              </a:rPr>
              <a:t>Access resources via standard HTTP methods:</a:t>
            </a:r>
          </a:p>
          <a:p>
            <a:pPr lvl="1"/>
            <a:r>
              <a:rPr lang="en-US" b="1" dirty="0">
                <a:effectLst/>
              </a:rPr>
              <a:t>GET</a:t>
            </a:r>
            <a:r>
              <a:rPr lang="en-US" dirty="0">
                <a:effectLst/>
              </a:rPr>
              <a:t> – retrieve a copy of the resource from the server</a:t>
            </a:r>
          </a:p>
          <a:p>
            <a:pPr lvl="1"/>
            <a:r>
              <a:rPr lang="en-US" b="1" dirty="0">
                <a:effectLst/>
              </a:rPr>
              <a:t>PUT</a:t>
            </a:r>
            <a:r>
              <a:rPr lang="en-US" dirty="0">
                <a:effectLst/>
              </a:rPr>
              <a:t> – update a resource on the server</a:t>
            </a:r>
          </a:p>
          <a:p>
            <a:pPr lvl="1"/>
            <a:r>
              <a:rPr lang="en-US" b="1" dirty="0">
                <a:effectLst/>
              </a:rPr>
              <a:t>POST</a:t>
            </a:r>
            <a:r>
              <a:rPr lang="en-US" dirty="0">
                <a:effectLst/>
              </a:rPr>
              <a:t> – create a new resource, sometimes used as a form of GET</a:t>
            </a:r>
          </a:p>
          <a:p>
            <a:pPr lvl="1"/>
            <a:r>
              <a:rPr lang="en-US" b="1" dirty="0">
                <a:effectLst/>
              </a:rPr>
              <a:t>DELETE</a:t>
            </a:r>
            <a:r>
              <a:rPr lang="en-US" dirty="0">
                <a:effectLst/>
              </a:rPr>
              <a:t> – delete a resource</a:t>
            </a:r>
          </a:p>
          <a:p>
            <a:pPr lvl="1"/>
            <a:r>
              <a:rPr lang="en-US" b="1" dirty="0">
                <a:effectLst/>
              </a:rPr>
              <a:t>PATCH</a:t>
            </a:r>
            <a:r>
              <a:rPr lang="en-US" dirty="0">
                <a:effectLst/>
              </a:rPr>
              <a:t> - update only parts of a resource</a:t>
            </a:r>
          </a:p>
          <a:p>
            <a:r>
              <a:rPr lang="en-US" dirty="0">
                <a:effectLst/>
              </a:rPr>
              <a:t>Important to note that the </a:t>
            </a:r>
            <a:r>
              <a:rPr lang="en-US" b="1" dirty="0">
                <a:effectLst/>
              </a:rPr>
              <a:t>representation</a:t>
            </a:r>
            <a:r>
              <a:rPr lang="en-US" dirty="0">
                <a:effectLst/>
              </a:rPr>
              <a:t> of the resource does not have to match the servers’ internal resource</a:t>
            </a:r>
          </a:p>
          <a:p>
            <a:endParaRPr lang="en-US" dirty="0"/>
          </a:p>
        </p:txBody>
      </p:sp>
    </p:spTree>
    <p:extLst>
      <p:ext uri="{BB962C8B-B14F-4D97-AF65-F5344CB8AC3E}">
        <p14:creationId xmlns:p14="http://schemas.microsoft.com/office/powerpoint/2010/main" val="305849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sp>
        <p:nvSpPr>
          <p:cNvPr id="3" name="Content Placeholder 2"/>
          <p:cNvSpPr>
            <a:spLocks noGrp="1"/>
          </p:cNvSpPr>
          <p:nvPr>
            <p:ph idx="1"/>
          </p:nvPr>
        </p:nvSpPr>
        <p:spPr/>
        <p:txBody>
          <a:bodyPr>
            <a:normAutofit fontScale="92500"/>
          </a:bodyPr>
          <a:lstStyle/>
          <a:p>
            <a:r>
              <a:rPr lang="en-US" dirty="0"/>
              <a:t>1xx (Informational): The request was received, continuing process</a:t>
            </a:r>
          </a:p>
          <a:p>
            <a:pPr lvl="1"/>
            <a:r>
              <a:rPr lang="en-US" dirty="0"/>
              <a:t>100: Continue</a:t>
            </a:r>
          </a:p>
          <a:p>
            <a:r>
              <a:rPr lang="en-US" dirty="0"/>
              <a:t>2xx (Successful): The request was successfully received, understood, and accepted</a:t>
            </a:r>
          </a:p>
          <a:p>
            <a:pPr lvl="1"/>
            <a:r>
              <a:rPr lang="en-US" dirty="0"/>
              <a:t>200: OK</a:t>
            </a:r>
          </a:p>
          <a:p>
            <a:pPr lvl="1"/>
            <a:r>
              <a:rPr lang="en-US" dirty="0"/>
              <a:t>201: Created</a:t>
            </a:r>
          </a:p>
          <a:p>
            <a:r>
              <a:rPr lang="en-US" dirty="0"/>
              <a:t>3xx (Redirection): Further action needs to be taken in order to complete the request</a:t>
            </a:r>
          </a:p>
          <a:p>
            <a:pPr lvl="1"/>
            <a:r>
              <a:rPr lang="en-US" dirty="0"/>
              <a:t>301: Moved Permanently</a:t>
            </a:r>
          </a:p>
          <a:p>
            <a:r>
              <a:rPr lang="en-US" dirty="0"/>
              <a:t>4xx (Client Error): The request contains bad syntax or cannot be fulfilled</a:t>
            </a:r>
          </a:p>
          <a:p>
            <a:pPr lvl="1"/>
            <a:r>
              <a:rPr lang="en-US" dirty="0"/>
              <a:t>401: Unauthorized</a:t>
            </a:r>
          </a:p>
          <a:p>
            <a:pPr lvl="1"/>
            <a:r>
              <a:rPr lang="en-US" dirty="0"/>
              <a:t>403: Forbidden</a:t>
            </a:r>
          </a:p>
          <a:p>
            <a:r>
              <a:rPr lang="en-US" dirty="0"/>
              <a:t>5xx (Server Error): The server failed to fulfill an apparently valid request</a:t>
            </a:r>
          </a:p>
          <a:p>
            <a:pPr lvl="1"/>
            <a:r>
              <a:rPr lang="en-US" dirty="0"/>
              <a:t>500: Internal Server Error</a:t>
            </a:r>
          </a:p>
        </p:txBody>
      </p:sp>
    </p:spTree>
    <p:extLst>
      <p:ext uri="{BB962C8B-B14F-4D97-AF65-F5344CB8AC3E}">
        <p14:creationId xmlns:p14="http://schemas.microsoft.com/office/powerpoint/2010/main" val="1151873761"/>
      </p:ext>
    </p:extLst>
  </p:cSld>
  <p:clrMapOvr>
    <a:masterClrMapping/>
  </p:clrMapOvr>
</p:sld>
</file>

<file path=ppt/theme/theme1.xml><?xml version="1.0" encoding="utf-8"?>
<a:theme xmlns:a="http://schemas.openxmlformats.org/drawingml/2006/main" name="Office Theme">
  <a:themeElements>
    <a:clrScheme name="Riverbed">
      <a:dk1>
        <a:srgbClr val="000000"/>
      </a:dk1>
      <a:lt1>
        <a:srgbClr val="FFFFFF"/>
      </a:lt1>
      <a:dk2>
        <a:srgbClr val="313231"/>
      </a:dk2>
      <a:lt2>
        <a:srgbClr val="EBEBEB"/>
      </a:lt2>
      <a:accent1>
        <a:srgbClr val="4E4FA9"/>
      </a:accent1>
      <a:accent2>
        <a:srgbClr val="A831D6"/>
      </a:accent2>
      <a:accent3>
        <a:srgbClr val="E10098"/>
      </a:accent3>
      <a:accent4>
        <a:srgbClr val="FE7351"/>
      </a:accent4>
      <a:accent5>
        <a:srgbClr val="F7B54C"/>
      </a:accent5>
      <a:accent6>
        <a:srgbClr val="EBEBEB"/>
      </a:accent6>
      <a:hlink>
        <a:srgbClr val="A831D6"/>
      </a:hlink>
      <a:folHlink>
        <a:srgbClr val="FE735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9287C403-4528-FB40-A7EC-D8E0F5C3EA40}" vid="{6572A66E-55AE-E340-9B9D-085FFF22C7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8A72CFE5F24045A6F373356B61A233" ma:contentTypeVersion="12" ma:contentTypeDescription="Create a new document." ma:contentTypeScope="" ma:versionID="16b602532af233cac90855494a2a172e">
  <xsd:schema xmlns:xsd="http://www.w3.org/2001/XMLSchema" xmlns:xs="http://www.w3.org/2001/XMLSchema" xmlns:p="http://schemas.microsoft.com/office/2006/metadata/properties" xmlns:ns2="96182e58-e410-4c21-b42d-bfd867d05eb5" xmlns:ns3="89ead660-321a-4856-a02d-f53bc480f546" targetNamespace="http://schemas.microsoft.com/office/2006/metadata/properties" ma:root="true" ma:fieldsID="928b24cc88a8916f8ee8165a4c25e134" ns2:_="" ns3:_="">
    <xsd:import namespace="96182e58-e410-4c21-b42d-bfd867d05eb5"/>
    <xsd:import namespace="89ead660-321a-4856-a02d-f53bc480f5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82e58-e410-4c21-b42d-bfd867d05e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ead660-321a-4856-a02d-f53bc480f54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1B7C16D-C1AF-4FE1-AE8F-21543993124D}">
  <ds:schemaRefs>
    <ds:schemaRef ds:uri="http://schemas.microsoft.com/sharepoint/v3/contenttype/forms"/>
  </ds:schemaRefs>
</ds:datastoreItem>
</file>

<file path=customXml/itemProps2.xml><?xml version="1.0" encoding="utf-8"?>
<ds:datastoreItem xmlns:ds="http://schemas.openxmlformats.org/officeDocument/2006/customXml" ds:itemID="{C6DABDD4-6DE5-4EBC-A061-05995625B269}">
  <ds:schemaRefs>
    <ds:schemaRef ds:uri="http://purl.org/dc/dcmitype/"/>
    <ds:schemaRef ds:uri="89ead660-321a-4856-a02d-f53bc480f546"/>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purl.org/dc/terms/"/>
    <ds:schemaRef ds:uri="96182e58-e410-4c21-b42d-bfd867d05eb5"/>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24D1498-2888-4C42-BDA0-A73A47C0F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182e58-e410-4c21-b42d-bfd867d05eb5"/>
    <ds:schemaRef ds:uri="89ead660-321a-4856-a02d-f53bc480f5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5722</TotalTime>
  <Words>7834</Words>
  <Application>Microsoft Macintosh PowerPoint</Application>
  <PresentationFormat>Widescreen</PresentationFormat>
  <Paragraphs>810</Paragraphs>
  <Slides>59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 Unicode MS</vt:lpstr>
      <vt:lpstr>Arial</vt:lpstr>
      <vt:lpstr>Calibri</vt:lpstr>
      <vt:lpstr>Consolas</vt:lpstr>
      <vt:lpstr>Courier New</vt:lpstr>
      <vt:lpstr>Helvetica Neue</vt:lpstr>
      <vt:lpstr>Wingdings</vt:lpstr>
      <vt:lpstr>Office Theme</vt:lpstr>
      <vt:lpstr>Some hints on generating large reports</vt:lpstr>
      <vt:lpstr>A Rapid Tour of RESTful APIs</vt:lpstr>
      <vt:lpstr>What are REST APIs?</vt:lpstr>
      <vt:lpstr>Why use REST APIs?</vt:lpstr>
      <vt:lpstr>REST API</vt:lpstr>
      <vt:lpstr>The architecture of Riverbed automation</vt:lpstr>
      <vt:lpstr>REST API Principles - Resources</vt:lpstr>
      <vt:lpstr>REST API Principles – Resource Representation</vt:lpstr>
      <vt:lpstr>HTTP Status Codes</vt:lpstr>
      <vt:lpstr>Riverbed REST API Status Codes and Errors</vt:lpstr>
      <vt:lpstr>Data Formats (XML vs JSON)</vt:lpstr>
      <vt:lpstr>Riverbed API Documentation</vt:lpstr>
      <vt:lpstr>Browser Test</vt:lpstr>
      <vt:lpstr>More flexibility and more control with “cURL”</vt:lpstr>
      <vt:lpstr>Example: creating a NetProfiler URL app definition</vt:lpstr>
      <vt:lpstr>Execution of script on the previous slide</vt:lpstr>
      <vt:lpstr>The Place of Python</vt:lpstr>
      <vt:lpstr>Scripting with REST APIs</vt:lpstr>
      <vt:lpstr>Introduction to Python</vt:lpstr>
      <vt:lpstr>Key Python Features: 3rd Party Utilities</vt:lpstr>
      <vt:lpstr>Python equivalent of the earlier L7 app example</vt:lpstr>
      <vt:lpstr>SteelScript</vt:lpstr>
      <vt:lpstr>SteelScript for Python</vt:lpstr>
      <vt:lpstr>Where to find SteelScript</vt:lpstr>
      <vt:lpstr>Example of spinning up a SteelScript container</vt:lpstr>
      <vt:lpstr>SteelScript SDK</vt:lpstr>
      <vt:lpstr>SteelScript Common Libraries</vt:lpstr>
      <vt:lpstr>Common Connection Class</vt:lpstr>
      <vt:lpstr>Common Connections Class (cont.)</vt:lpstr>
      <vt:lpstr>Logging</vt:lpstr>
      <vt:lpstr>Time Utilities</vt:lpstr>
      <vt:lpstr>Time Utilities, Example</vt:lpstr>
      <vt:lpstr>AppResponse Authentication in SteelScript</vt:lpstr>
      <vt:lpstr>AppResponse Reports</vt:lpstr>
      <vt:lpstr>SteelScript to get the AppResponse columns </vt:lpstr>
      <vt:lpstr>And similar for NetProfiler reports</vt:lpstr>
      <vt:lpstr>SteelScript to get the NetProfiler columns </vt:lpstr>
      <vt:lpstr>What about realms, centricities, group-bys, etc?</vt:lpstr>
      <vt:lpstr>Rule #1: Beg, Borrow, and Steal</vt:lpstr>
      <vt:lpstr>AppResponse can generate code on-demand</vt:lpstr>
      <vt:lpstr>Resources</vt:lpstr>
      <vt:lpstr>Example: Running a NetProfiler Report</vt:lpstr>
      <vt:lpstr>Running a report with SteelScript</vt:lpstr>
      <vt:lpstr>A sample script for generating a report</vt:lpstr>
      <vt:lpstr>An example of using NetProfiler RESTful APIs</vt:lpstr>
      <vt:lpstr>Generating a NetProfiler Report Step-by-Step</vt:lpstr>
      <vt:lpstr>Generating a NetProfiler Report Step-by-Step</vt:lpstr>
      <vt:lpstr>Generating a NetProfiler Report Step-by-Step</vt:lpstr>
      <vt:lpstr>A sample script for generating a report</vt:lpstr>
      <vt:lpstr>Anatomy of a NetProfiler report generating script</vt:lpstr>
      <vt:lpstr>Anatomy of a report generating script</vt:lpstr>
      <vt:lpstr>Anatomy of a report generating script</vt:lpstr>
      <vt:lpstr>Anatomy of a report generating script</vt:lpstr>
      <vt:lpstr>Anatomy of a report generating script</vt:lpstr>
      <vt:lpstr>Running the test script</vt:lpstr>
      <vt:lpstr>Running the test script</vt:lpstr>
      <vt:lpstr>Conclusions</vt:lpstr>
      <vt:lpstr>Thank you!</vt:lpstr>
      <vt:lpstr>Internal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Crampton</dc:creator>
  <cp:lastModifiedBy>Chris Crampton</cp:lastModifiedBy>
  <cp:revision>63</cp:revision>
  <dcterms:created xsi:type="dcterms:W3CDTF">2023-02-01T10:24:18Z</dcterms:created>
  <dcterms:modified xsi:type="dcterms:W3CDTF">2025-03-13T12:35:10Z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0x010100F88A72CFE5F24045A6F373356B61A233</vt:lpwstr>
  </property>
</Properties>
</file>