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7"/>
    <p:restoredTop sz="94660"/>
  </p:normalViewPr>
  <p:slideViewPr>
    <p:cSldViewPr snapToGrid="0" snapToObjects="1">
      <p:cViewPr>
        <p:scale>
          <a:sx n="88" d="100"/>
          <a:sy n="88" d="100"/>
        </p:scale>
        <p:origin x="2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43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23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68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8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3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70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794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0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22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writing-tetris-in-python-2a16bddb5318" TargetMode="External"/><Relationship Id="rId2" Type="http://schemas.openxmlformats.org/officeDocument/2006/relationships/hyperlink" Target="https://www.youtube.com/watch?v=zfvxp7PgQ6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CRichards/TetriPiSense" TargetMode="External"/><Relationship Id="rId5" Type="http://schemas.openxmlformats.org/officeDocument/2006/relationships/hyperlink" Target="https://dgkanatsios.com/2016/01/26/snake-and-tetris-like-games-with-sense-hat-on-a-raspberry-pi-2-loaded-with-windows-10/" TargetMode="External"/><Relationship Id="rId4" Type="http://schemas.openxmlformats.org/officeDocument/2006/relationships/hyperlink" Target="https://github.com/tkupcewicz/sense-hat-tet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24EC-89E6-A9BA-922D-7C6482FFD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Alpha Version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1A5DD-4CD7-71AF-9084-9BC835E2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By: Christian Carranza and </a:t>
            </a:r>
            <a:r>
              <a:rPr lang="en-US" dirty="0" err="1"/>
              <a:t>Abhigyan</a:t>
            </a:r>
            <a:r>
              <a:rPr lang="en-US" dirty="0"/>
              <a:t> Tripathi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vintage robot">
            <a:extLst>
              <a:ext uri="{FF2B5EF4-FFF2-40B4-BE49-F238E27FC236}">
                <a16:creationId xmlns:a16="http://schemas.microsoft.com/office/drawing/2014/main" id="{5AE0CE18-0B56-4F45-DE16-60F4B68E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76" b="1"/>
          <a:stretch/>
        </p:blipFill>
        <p:spPr>
          <a:xfrm>
            <a:off x="5864352" y="0"/>
            <a:ext cx="6858000" cy="685565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0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2A15-BDDE-A8CB-9876-95377073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1345324"/>
            <a:ext cx="10077556" cy="767307"/>
          </a:xfrm>
        </p:spPr>
        <p:txBody>
          <a:bodyPr/>
          <a:lstStyle/>
          <a:p>
            <a:r>
              <a:rPr lang="en-US" dirty="0"/>
              <a:t>Gantt Chart Time: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244481-9D07-1312-1475-75344341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5057"/>
            <a:ext cx="16847354" cy="91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EA27B-9B65-7589-4EAA-132C05AC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Blueprint Time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F85B1B-A8D1-4712-D588-646781DE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93" y="-97971"/>
            <a:ext cx="6893882" cy="7709403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6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F0979-91CF-274A-4AFE-AFDF8B5E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AA09D6-33A3-CA03-0725-8878A202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3829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7DE1D52-64AE-79A6-A2F1-D68518CF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30" y="0"/>
            <a:ext cx="6778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54FD6E-37D4-9D37-E9F4-9636009E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43" y="-1"/>
            <a:ext cx="6801757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16457-416C-5CC2-F513-FF458506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C507-531F-14EE-A3EB-E2F679AE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that helped us with our Alpha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105F-DD6F-0F07-0AD0-C07CC5F5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https://www.youtube.com/watch?v=zfvxp7PgQ6c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https://levelup.gitconnected.com/writing-tetris-in-python-2a16bddb5318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https://github.com/tkupcewicz/sense-hat-tetris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https://dgkanatsios.com/2016/01/26/snake-and-tetris-like-games-with-sense-hat-on-a-raspberry-pi-2-loaded-with-windows-10/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https://github.com/AndrewCRichards/TetriPiSense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733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Alpha Version</vt:lpstr>
      <vt:lpstr>Gantt Chart Time:</vt:lpstr>
      <vt:lpstr>Blueprint Time</vt:lpstr>
      <vt:lpstr>PowerPoint Presentation</vt:lpstr>
      <vt:lpstr>PowerPoint Presentation</vt:lpstr>
      <vt:lpstr>PowerPoint Presentation</vt:lpstr>
      <vt:lpstr>Sources that helped us with our Alpha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Version</dc:title>
  <dc:creator>Christian Carranza</dc:creator>
  <cp:lastModifiedBy>Christian Carranza</cp:lastModifiedBy>
  <cp:revision>2</cp:revision>
  <dcterms:created xsi:type="dcterms:W3CDTF">2022-06-09T07:58:32Z</dcterms:created>
  <dcterms:modified xsi:type="dcterms:W3CDTF">2022-06-09T08:18:41Z</dcterms:modified>
</cp:coreProperties>
</file>