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59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/>
    <p:restoredTop sz="97155"/>
  </p:normalViewPr>
  <p:slideViewPr>
    <p:cSldViewPr snapToGrid="0" snapToObjects="1">
      <p:cViewPr varScale="1">
        <p:scale>
          <a:sx n="125" d="100"/>
          <a:sy n="125" d="100"/>
        </p:scale>
        <p:origin x="1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9EA15-F307-4B46-A710-EFEA1806D9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B87EB9-C196-4080-AE9B-D1BC17B2C8FB}">
      <dgm:prSet/>
      <dgm:spPr/>
      <dgm:t>
        <a:bodyPr/>
        <a:lstStyle/>
        <a:p>
          <a:r>
            <a:rPr lang="en-US"/>
            <a:t>To learn more about using python towards creative projects</a:t>
          </a:r>
        </a:p>
      </dgm:t>
    </dgm:pt>
    <dgm:pt modelId="{3D903948-E9C2-4A7C-8576-00E78EF6310C}" type="parTrans" cxnId="{56C046C5-3E52-48C3-9946-F80137C5291F}">
      <dgm:prSet/>
      <dgm:spPr/>
      <dgm:t>
        <a:bodyPr/>
        <a:lstStyle/>
        <a:p>
          <a:endParaRPr lang="en-US"/>
        </a:p>
      </dgm:t>
    </dgm:pt>
    <dgm:pt modelId="{3ED1790B-41C5-4151-A163-81D2EAA4F6CB}" type="sibTrans" cxnId="{56C046C5-3E52-48C3-9946-F80137C5291F}">
      <dgm:prSet/>
      <dgm:spPr/>
      <dgm:t>
        <a:bodyPr/>
        <a:lstStyle/>
        <a:p>
          <a:endParaRPr lang="en-US"/>
        </a:p>
      </dgm:t>
    </dgm:pt>
    <dgm:pt modelId="{F7E29394-37E4-4C8E-9FA1-D24A6AB2FF5D}">
      <dgm:prSet/>
      <dgm:spPr/>
      <dgm:t>
        <a:bodyPr/>
        <a:lstStyle/>
        <a:p>
          <a:r>
            <a:rPr lang="en-US"/>
            <a:t>To display a visual for the Tetris game using a sense hat</a:t>
          </a:r>
        </a:p>
      </dgm:t>
    </dgm:pt>
    <dgm:pt modelId="{10029582-D4AF-408E-A4DD-48B8138BA4BA}" type="parTrans" cxnId="{224777D1-82E2-446E-96B9-3789818B2AFB}">
      <dgm:prSet/>
      <dgm:spPr/>
      <dgm:t>
        <a:bodyPr/>
        <a:lstStyle/>
        <a:p>
          <a:endParaRPr lang="en-US"/>
        </a:p>
      </dgm:t>
    </dgm:pt>
    <dgm:pt modelId="{9232C4DF-4064-4267-BCBE-5B33D35FF754}" type="sibTrans" cxnId="{224777D1-82E2-446E-96B9-3789818B2AFB}">
      <dgm:prSet/>
      <dgm:spPr/>
      <dgm:t>
        <a:bodyPr/>
        <a:lstStyle/>
        <a:p>
          <a:endParaRPr lang="en-US"/>
        </a:p>
      </dgm:t>
    </dgm:pt>
    <dgm:pt modelId="{6FA895B6-7353-4BB5-80A9-E9FBC41E4A95}">
      <dgm:prSet/>
      <dgm:spPr/>
      <dgm:t>
        <a:bodyPr/>
        <a:lstStyle/>
        <a:p>
          <a:r>
            <a:rPr lang="en-US"/>
            <a:t>To add in audio while the user is playing the game</a:t>
          </a:r>
        </a:p>
      </dgm:t>
    </dgm:pt>
    <dgm:pt modelId="{B2D2EA3E-5A5B-4DB9-A0DD-6C0041FD5042}" type="parTrans" cxnId="{4ACE82B5-FA57-4F35-9C22-7981FD66C2CA}">
      <dgm:prSet/>
      <dgm:spPr/>
      <dgm:t>
        <a:bodyPr/>
        <a:lstStyle/>
        <a:p>
          <a:endParaRPr lang="en-US"/>
        </a:p>
      </dgm:t>
    </dgm:pt>
    <dgm:pt modelId="{BC0F01E5-63B9-4A6E-AF70-EAF733B905EF}" type="sibTrans" cxnId="{4ACE82B5-FA57-4F35-9C22-7981FD66C2CA}">
      <dgm:prSet/>
      <dgm:spPr/>
      <dgm:t>
        <a:bodyPr/>
        <a:lstStyle/>
        <a:p>
          <a:endParaRPr lang="en-US"/>
        </a:p>
      </dgm:t>
    </dgm:pt>
    <dgm:pt modelId="{D4DBBE27-F0B7-D444-B98F-E32315800F96}" type="pres">
      <dgm:prSet presAssocID="{0889EA15-F307-4B46-A710-EFEA1806D960}" presName="linear" presStyleCnt="0">
        <dgm:presLayoutVars>
          <dgm:animLvl val="lvl"/>
          <dgm:resizeHandles val="exact"/>
        </dgm:presLayoutVars>
      </dgm:prSet>
      <dgm:spPr/>
    </dgm:pt>
    <dgm:pt modelId="{27585018-7F7E-724D-A172-A9BFC3595029}" type="pres">
      <dgm:prSet presAssocID="{13B87EB9-C196-4080-AE9B-D1BC17B2C8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3D1C7B-2B07-2248-A0CD-ADE865666CF5}" type="pres">
      <dgm:prSet presAssocID="{3ED1790B-41C5-4151-A163-81D2EAA4F6CB}" presName="spacer" presStyleCnt="0"/>
      <dgm:spPr/>
    </dgm:pt>
    <dgm:pt modelId="{81B62D32-D50B-4047-88D4-4C2F1853350D}" type="pres">
      <dgm:prSet presAssocID="{F7E29394-37E4-4C8E-9FA1-D24A6AB2FF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C73D84-C90E-5243-8CBF-655A769D965B}" type="pres">
      <dgm:prSet presAssocID="{9232C4DF-4064-4267-BCBE-5B33D35FF754}" presName="spacer" presStyleCnt="0"/>
      <dgm:spPr/>
    </dgm:pt>
    <dgm:pt modelId="{47A3611A-58D5-544F-BF34-BCDAD8CD37FC}" type="pres">
      <dgm:prSet presAssocID="{6FA895B6-7353-4BB5-80A9-E9FBC41E4A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782816-9CF0-4246-9265-CF3925E13966}" type="presOf" srcId="{F7E29394-37E4-4C8E-9FA1-D24A6AB2FF5D}" destId="{81B62D32-D50B-4047-88D4-4C2F1853350D}" srcOrd="0" destOrd="0" presId="urn:microsoft.com/office/officeart/2005/8/layout/vList2"/>
    <dgm:cxn modelId="{07029B39-B936-C74C-B095-D6C604FE590D}" type="presOf" srcId="{6FA895B6-7353-4BB5-80A9-E9FBC41E4A95}" destId="{47A3611A-58D5-544F-BF34-BCDAD8CD37FC}" srcOrd="0" destOrd="0" presId="urn:microsoft.com/office/officeart/2005/8/layout/vList2"/>
    <dgm:cxn modelId="{8EB29D66-40AE-DB44-8A3E-0677A94057DE}" type="presOf" srcId="{0889EA15-F307-4B46-A710-EFEA1806D960}" destId="{D4DBBE27-F0B7-D444-B98F-E32315800F96}" srcOrd="0" destOrd="0" presId="urn:microsoft.com/office/officeart/2005/8/layout/vList2"/>
    <dgm:cxn modelId="{4ACE82B5-FA57-4F35-9C22-7981FD66C2CA}" srcId="{0889EA15-F307-4B46-A710-EFEA1806D960}" destId="{6FA895B6-7353-4BB5-80A9-E9FBC41E4A95}" srcOrd="2" destOrd="0" parTransId="{B2D2EA3E-5A5B-4DB9-A0DD-6C0041FD5042}" sibTransId="{BC0F01E5-63B9-4A6E-AF70-EAF733B905EF}"/>
    <dgm:cxn modelId="{D325A8C1-9572-3445-9A81-AA1CE09B47C7}" type="presOf" srcId="{13B87EB9-C196-4080-AE9B-D1BC17B2C8FB}" destId="{27585018-7F7E-724D-A172-A9BFC3595029}" srcOrd="0" destOrd="0" presId="urn:microsoft.com/office/officeart/2005/8/layout/vList2"/>
    <dgm:cxn modelId="{56C046C5-3E52-48C3-9946-F80137C5291F}" srcId="{0889EA15-F307-4B46-A710-EFEA1806D960}" destId="{13B87EB9-C196-4080-AE9B-D1BC17B2C8FB}" srcOrd="0" destOrd="0" parTransId="{3D903948-E9C2-4A7C-8576-00E78EF6310C}" sibTransId="{3ED1790B-41C5-4151-A163-81D2EAA4F6CB}"/>
    <dgm:cxn modelId="{224777D1-82E2-446E-96B9-3789818B2AFB}" srcId="{0889EA15-F307-4B46-A710-EFEA1806D960}" destId="{F7E29394-37E4-4C8E-9FA1-D24A6AB2FF5D}" srcOrd="1" destOrd="0" parTransId="{10029582-D4AF-408E-A4DD-48B8138BA4BA}" sibTransId="{9232C4DF-4064-4267-BCBE-5B33D35FF754}"/>
    <dgm:cxn modelId="{5AAA936D-B546-8348-91E4-4AC01A92E818}" type="presParOf" srcId="{D4DBBE27-F0B7-D444-B98F-E32315800F96}" destId="{27585018-7F7E-724D-A172-A9BFC3595029}" srcOrd="0" destOrd="0" presId="urn:microsoft.com/office/officeart/2005/8/layout/vList2"/>
    <dgm:cxn modelId="{09CD1EBE-F340-D647-ADB2-234530EED526}" type="presParOf" srcId="{D4DBBE27-F0B7-D444-B98F-E32315800F96}" destId="{5E3D1C7B-2B07-2248-A0CD-ADE865666CF5}" srcOrd="1" destOrd="0" presId="urn:microsoft.com/office/officeart/2005/8/layout/vList2"/>
    <dgm:cxn modelId="{33D1C982-D3CE-F24C-A9A7-F894544C2828}" type="presParOf" srcId="{D4DBBE27-F0B7-D444-B98F-E32315800F96}" destId="{81B62D32-D50B-4047-88D4-4C2F1853350D}" srcOrd="2" destOrd="0" presId="urn:microsoft.com/office/officeart/2005/8/layout/vList2"/>
    <dgm:cxn modelId="{8191C450-B55D-984C-9DEC-F0E82F3C2D7A}" type="presParOf" srcId="{D4DBBE27-F0B7-D444-B98F-E32315800F96}" destId="{02C73D84-C90E-5243-8CBF-655A769D965B}" srcOrd="3" destOrd="0" presId="urn:microsoft.com/office/officeart/2005/8/layout/vList2"/>
    <dgm:cxn modelId="{71BAD6DA-3993-5640-8C2F-5862D1761C04}" type="presParOf" srcId="{D4DBBE27-F0B7-D444-B98F-E32315800F96}" destId="{47A3611A-58D5-544F-BF34-BCDAD8CD37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85018-7F7E-724D-A172-A9BFC3595029}">
      <dsp:nvSpPr>
        <dsp:cNvPr id="0" name=""/>
        <dsp:cNvSpPr/>
      </dsp:nvSpPr>
      <dsp:spPr>
        <a:xfrm>
          <a:off x="0" y="270581"/>
          <a:ext cx="6024561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 learn more about using python towards creative projects</a:t>
          </a:r>
        </a:p>
      </dsp:txBody>
      <dsp:txXfrm>
        <a:off x="67966" y="338547"/>
        <a:ext cx="5888629" cy="1256367"/>
      </dsp:txXfrm>
    </dsp:sp>
    <dsp:sp modelId="{81B62D32-D50B-4047-88D4-4C2F1853350D}">
      <dsp:nvSpPr>
        <dsp:cNvPr id="0" name=""/>
        <dsp:cNvSpPr/>
      </dsp:nvSpPr>
      <dsp:spPr>
        <a:xfrm>
          <a:off x="0" y="1763681"/>
          <a:ext cx="6024561" cy="1392299"/>
        </a:xfrm>
        <a:prstGeom prst="roundRect">
          <a:avLst/>
        </a:prstGeom>
        <a:solidFill>
          <a:schemeClr val="accent2">
            <a:hueOff val="-748397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 display a visual for the Tetris game using a sense hat</a:t>
          </a:r>
        </a:p>
      </dsp:txBody>
      <dsp:txXfrm>
        <a:off x="67966" y="1831647"/>
        <a:ext cx="5888629" cy="1256367"/>
      </dsp:txXfrm>
    </dsp:sp>
    <dsp:sp modelId="{47A3611A-58D5-544F-BF34-BCDAD8CD37FC}">
      <dsp:nvSpPr>
        <dsp:cNvPr id="0" name=""/>
        <dsp:cNvSpPr/>
      </dsp:nvSpPr>
      <dsp:spPr>
        <a:xfrm>
          <a:off x="0" y="3256780"/>
          <a:ext cx="6024561" cy="1392299"/>
        </a:xfrm>
        <a:prstGeom prst="roundRect">
          <a:avLst/>
        </a:prstGeom>
        <a:solidFill>
          <a:schemeClr val="accent2">
            <a:hueOff val="-1496794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 add in audio while the user is playing the game</a:t>
          </a:r>
        </a:p>
      </dsp:txBody>
      <dsp:txXfrm>
        <a:off x="67966" y="3324746"/>
        <a:ext cx="5888629" cy="125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writing-tetris-in-python-2a16bddb5318" TargetMode="External"/><Relationship Id="rId2" Type="http://schemas.openxmlformats.org/officeDocument/2006/relationships/hyperlink" Target="https://www.youtube.com/watch?v=zfvxp7PgQ6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CRichards/TetriPiSense" TargetMode="External"/><Relationship Id="rId5" Type="http://schemas.openxmlformats.org/officeDocument/2006/relationships/hyperlink" Target="https://dgkanatsios.com/2016/01/26/snake-and-tetris-like-games-with-sense-hat-on-a-raspberry-pi-2-loaded-with-windows-10/" TargetMode="External"/><Relationship Id="rId4" Type="http://schemas.openxmlformats.org/officeDocument/2006/relationships/hyperlink" Target="https://github.com/tkupcewicz/sense-hat-tetri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c1963/Final_Project-CSC102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3A48-3957-C0A0-779A-C0396BD4C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6D65A-CC26-E412-AF58-5D4E8205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Christian and Abi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7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214E-3B14-0D98-DB64-FA903DD4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that helped us throughout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6A7F-3B77-A451-713A-D4B2AFA1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https://www.youtube.com/watch?v=zfvxp7PgQ6c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https://levelup.gitconnected.com/writing-tetris-in-python-2a16bddb5318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https://github.com/tkupcewicz/sense-hat-tetris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https://dgkanatsios.com/2016/01/26/snake-and-tetris-like-games-with-sense-hat-on-a-raspberry-pi-2-loaded-with-windows-10/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https://github.com/AndrewCRichards/TetriPiSense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4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9A8B18-D2E4-4137-BAD8-E2DE04959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D7DD8-6FF7-E113-CCE6-A0A5C7DD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6282870" cy="1508760"/>
          </a:xfrm>
        </p:spPr>
        <p:txBody>
          <a:bodyPr anchor="ctr">
            <a:normAutofit/>
          </a:bodyPr>
          <a:lstStyle/>
          <a:p>
            <a:r>
              <a:rPr lang="en-US" dirty="0"/>
              <a:t>The URL to the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2964-14F0-8D32-07AE-B5546A7B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908092"/>
            <a:ext cx="6282871" cy="2997408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https://github.com/cmc1963/Final_Project-CSC102-</a:t>
            </a:r>
            <a:endParaRPr lang="en-US" dirty="0"/>
          </a:p>
          <a:p>
            <a:r>
              <a:rPr lang="en-US" dirty="0"/>
              <a:t>This repository is public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847EDB-F4DA-489C-9C18-2CA3FCFD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14D81F-8349-410E-A097-E5C4A308F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8CDC24-5788-4827-A24D-89452A993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5E34010-F2DF-43EB-8667-8C249A9D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3 w 2426087"/>
              <a:gd name="connsiteY8" fmla="*/ 1903673 h 2377558"/>
              <a:gd name="connsiteX9" fmla="*/ 1292111 w 2426087"/>
              <a:gd name="connsiteY9" fmla="*/ 2286325 h 2377558"/>
              <a:gd name="connsiteX10" fmla="*/ 1184165 w 2426087"/>
              <a:gd name="connsiteY10" fmla="*/ 2377558 h 2377558"/>
              <a:gd name="connsiteX11" fmla="*/ 1080107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403788 h 2377558"/>
              <a:gd name="connsiteX17" fmla="*/ 0 w 2372219"/>
              <a:gd name="connsiteY17" fmla="*/ 302680 h 2377558"/>
              <a:gd name="connsiteX18" fmla="*/ 18456 w 2372219"/>
              <a:gd name="connsiteY18" fmla="*/ 76379 h 2377558"/>
              <a:gd name="connsiteX19" fmla="*/ 37572 w 2372219"/>
              <a:gd name="connsiteY19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403788 h 2377558"/>
              <a:gd name="connsiteX16" fmla="*/ 0 w 2372219"/>
              <a:gd name="connsiteY16" fmla="*/ 302680 h 2377558"/>
              <a:gd name="connsiteX17" fmla="*/ 18456 w 2372219"/>
              <a:gd name="connsiteY17" fmla="*/ 76379 h 2377558"/>
              <a:gd name="connsiteX18" fmla="*/ 37572 w 2372219"/>
              <a:gd name="connsiteY18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403788 h 2377558"/>
              <a:gd name="connsiteX15" fmla="*/ 0 w 2372219"/>
              <a:gd name="connsiteY15" fmla="*/ 302680 h 2377558"/>
              <a:gd name="connsiteX16" fmla="*/ 18456 w 2372219"/>
              <a:gd name="connsiteY16" fmla="*/ 76379 h 2377558"/>
              <a:gd name="connsiteX17" fmla="*/ 37572 w 2372219"/>
              <a:gd name="connsiteY17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242678 h 2377558"/>
              <a:gd name="connsiteX7" fmla="*/ 2062403 w 2372219"/>
              <a:gd name="connsiteY7" fmla="*/ 1903673 h 2377558"/>
              <a:gd name="connsiteX8" fmla="*/ 1292111 w 2372219"/>
              <a:gd name="connsiteY8" fmla="*/ 2286325 h 2377558"/>
              <a:gd name="connsiteX9" fmla="*/ 1184165 w 2372219"/>
              <a:gd name="connsiteY9" fmla="*/ 2377558 h 2377558"/>
              <a:gd name="connsiteX10" fmla="*/ 1080107 w 2372219"/>
              <a:gd name="connsiteY10" fmla="*/ 2286325 h 2377558"/>
              <a:gd name="connsiteX11" fmla="*/ 309816 w 2372219"/>
              <a:gd name="connsiteY11" fmla="*/ 1903673 h 2377558"/>
              <a:gd name="connsiteX12" fmla="*/ 0 w 2372219"/>
              <a:gd name="connsiteY12" fmla="*/ 1242678 h 2377558"/>
              <a:gd name="connsiteX13" fmla="*/ 0 w 2372219"/>
              <a:gd name="connsiteY13" fmla="*/ 403788 h 2377558"/>
              <a:gd name="connsiteX14" fmla="*/ 0 w 2372219"/>
              <a:gd name="connsiteY14" fmla="*/ 302680 h 2377558"/>
              <a:gd name="connsiteX15" fmla="*/ 18456 w 2372219"/>
              <a:gd name="connsiteY15" fmla="*/ 76379 h 2377558"/>
              <a:gd name="connsiteX16" fmla="*/ 37572 w 2372219"/>
              <a:gd name="connsiteY16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1242678 h 2377558"/>
              <a:gd name="connsiteX6" fmla="*/ 2062403 w 2372219"/>
              <a:gd name="connsiteY6" fmla="*/ 1903673 h 2377558"/>
              <a:gd name="connsiteX7" fmla="*/ 1292111 w 2372219"/>
              <a:gd name="connsiteY7" fmla="*/ 2286325 h 2377558"/>
              <a:gd name="connsiteX8" fmla="*/ 1184165 w 2372219"/>
              <a:gd name="connsiteY8" fmla="*/ 2377558 h 2377558"/>
              <a:gd name="connsiteX9" fmla="*/ 1080107 w 2372219"/>
              <a:gd name="connsiteY9" fmla="*/ 2286325 h 2377558"/>
              <a:gd name="connsiteX10" fmla="*/ 309816 w 2372219"/>
              <a:gd name="connsiteY10" fmla="*/ 1903673 h 2377558"/>
              <a:gd name="connsiteX11" fmla="*/ 0 w 2372219"/>
              <a:gd name="connsiteY11" fmla="*/ 1242678 h 2377558"/>
              <a:gd name="connsiteX12" fmla="*/ 0 w 2372219"/>
              <a:gd name="connsiteY12" fmla="*/ 403788 h 2377558"/>
              <a:gd name="connsiteX13" fmla="*/ 0 w 2372219"/>
              <a:gd name="connsiteY13" fmla="*/ 302680 h 2377558"/>
              <a:gd name="connsiteX14" fmla="*/ 18456 w 2372219"/>
              <a:gd name="connsiteY14" fmla="*/ 76379 h 2377558"/>
              <a:gd name="connsiteX15" fmla="*/ 37572 w 2372219"/>
              <a:gd name="connsiteY15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1242678 h 2377558"/>
              <a:gd name="connsiteX5" fmla="*/ 2062403 w 2372219"/>
              <a:gd name="connsiteY5" fmla="*/ 1903673 h 2377558"/>
              <a:gd name="connsiteX6" fmla="*/ 1292111 w 2372219"/>
              <a:gd name="connsiteY6" fmla="*/ 2286325 h 2377558"/>
              <a:gd name="connsiteX7" fmla="*/ 1184165 w 2372219"/>
              <a:gd name="connsiteY7" fmla="*/ 2377558 h 2377558"/>
              <a:gd name="connsiteX8" fmla="*/ 1080107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403788 h 2377558"/>
              <a:gd name="connsiteX12" fmla="*/ 0 w 2372219"/>
              <a:gd name="connsiteY12" fmla="*/ 302680 h 2377558"/>
              <a:gd name="connsiteX13" fmla="*/ 18456 w 2372219"/>
              <a:gd name="connsiteY13" fmla="*/ 76379 h 2377558"/>
              <a:gd name="connsiteX14" fmla="*/ 37572 w 2372219"/>
              <a:gd name="connsiteY14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242678 h 2377558"/>
              <a:gd name="connsiteX4" fmla="*/ 2062403 w 2372219"/>
              <a:gd name="connsiteY4" fmla="*/ 1903673 h 2377558"/>
              <a:gd name="connsiteX5" fmla="*/ 1292111 w 2372219"/>
              <a:gd name="connsiteY5" fmla="*/ 2286325 h 2377558"/>
              <a:gd name="connsiteX6" fmla="*/ 1184165 w 2372219"/>
              <a:gd name="connsiteY6" fmla="*/ 2377558 h 2377558"/>
              <a:gd name="connsiteX7" fmla="*/ 1080107 w 2372219"/>
              <a:gd name="connsiteY7" fmla="*/ 2286325 h 2377558"/>
              <a:gd name="connsiteX8" fmla="*/ 309816 w 2372219"/>
              <a:gd name="connsiteY8" fmla="*/ 1903673 h 2377558"/>
              <a:gd name="connsiteX9" fmla="*/ 0 w 2372219"/>
              <a:gd name="connsiteY9" fmla="*/ 1242678 h 2377558"/>
              <a:gd name="connsiteX10" fmla="*/ 0 w 2372219"/>
              <a:gd name="connsiteY10" fmla="*/ 403788 h 2377558"/>
              <a:gd name="connsiteX11" fmla="*/ 0 w 2372219"/>
              <a:gd name="connsiteY11" fmla="*/ 302680 h 2377558"/>
              <a:gd name="connsiteX12" fmla="*/ 18456 w 2372219"/>
              <a:gd name="connsiteY12" fmla="*/ 76379 h 2377558"/>
              <a:gd name="connsiteX13" fmla="*/ 37572 w 2372219"/>
              <a:gd name="connsiteY13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0DFF8B46-B5D7-49A5-B96C-F7D621D6F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00ED3D3A-8837-497F-AF61-F51177F4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2"/>
            <a:ext cx="2372219" cy="2377558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79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79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37572 w 2372219"/>
              <a:gd name="connsiteY0" fmla="*/ 2377558 h 2468998"/>
              <a:gd name="connsiteX1" fmla="*/ 18456 w 2372219"/>
              <a:gd name="connsiteY1" fmla="*/ 2301179 h 2468998"/>
              <a:gd name="connsiteX2" fmla="*/ 0 w 2372219"/>
              <a:gd name="connsiteY2" fmla="*/ 2074878 h 2468998"/>
              <a:gd name="connsiteX3" fmla="*/ 0 w 2372219"/>
              <a:gd name="connsiteY3" fmla="*/ 1906283 h 2468998"/>
              <a:gd name="connsiteX4" fmla="*/ 0 w 2372219"/>
              <a:gd name="connsiteY4" fmla="*/ 1685168 h 2468998"/>
              <a:gd name="connsiteX5" fmla="*/ 0 w 2372219"/>
              <a:gd name="connsiteY5" fmla="*/ 1524590 h 2468998"/>
              <a:gd name="connsiteX6" fmla="*/ 0 w 2372219"/>
              <a:gd name="connsiteY6" fmla="*/ 1235988 h 2468998"/>
              <a:gd name="connsiteX7" fmla="*/ 0 w 2372219"/>
              <a:gd name="connsiteY7" fmla="*/ 1134881 h 2468998"/>
              <a:gd name="connsiteX8" fmla="*/ 309816 w 2372219"/>
              <a:gd name="connsiteY8" fmla="*/ 473886 h 2468998"/>
              <a:gd name="connsiteX9" fmla="*/ 1080108 w 2372219"/>
              <a:gd name="connsiteY9" fmla="*/ 91233 h 2468998"/>
              <a:gd name="connsiteX10" fmla="*/ 1188054 w 2372219"/>
              <a:gd name="connsiteY10" fmla="*/ 0 h 2468998"/>
              <a:gd name="connsiteX11" fmla="*/ 1292113 w 2372219"/>
              <a:gd name="connsiteY11" fmla="*/ 91233 h 2468998"/>
              <a:gd name="connsiteX12" fmla="*/ 2062403 w 2372219"/>
              <a:gd name="connsiteY12" fmla="*/ 473886 h 2468998"/>
              <a:gd name="connsiteX13" fmla="*/ 2372219 w 2372219"/>
              <a:gd name="connsiteY13" fmla="*/ 1134881 h 2468998"/>
              <a:gd name="connsiteX14" fmla="*/ 2372219 w 2372219"/>
              <a:gd name="connsiteY14" fmla="*/ 1235988 h 2468998"/>
              <a:gd name="connsiteX15" fmla="*/ 2372219 w 2372219"/>
              <a:gd name="connsiteY15" fmla="*/ 1524590 h 2468998"/>
              <a:gd name="connsiteX16" fmla="*/ 2372219 w 2372219"/>
              <a:gd name="connsiteY16" fmla="*/ 1685168 h 2468998"/>
              <a:gd name="connsiteX17" fmla="*/ 2372219 w 2372219"/>
              <a:gd name="connsiteY17" fmla="*/ 1906283 h 2468998"/>
              <a:gd name="connsiteX18" fmla="*/ 2372219 w 2372219"/>
              <a:gd name="connsiteY18" fmla="*/ 2074878 h 2468998"/>
              <a:gd name="connsiteX19" fmla="*/ 2353763 w 2372219"/>
              <a:gd name="connsiteY19" fmla="*/ 2301179 h 2468998"/>
              <a:gd name="connsiteX20" fmla="*/ 2334647 w 2372219"/>
              <a:gd name="connsiteY20" fmla="*/ 2377558 h 2468998"/>
              <a:gd name="connsiteX21" fmla="*/ 129012 w 2372219"/>
              <a:gd name="connsiteY21" fmla="*/ 2468998 h 246899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685168 h 2377558"/>
              <a:gd name="connsiteX17" fmla="*/ 2372219 w 2372219"/>
              <a:gd name="connsiteY17" fmla="*/ 1906283 h 2377558"/>
              <a:gd name="connsiteX18" fmla="*/ 2372219 w 2372219"/>
              <a:gd name="connsiteY18" fmla="*/ 2074878 h 2377558"/>
              <a:gd name="connsiteX19" fmla="*/ 2353763 w 2372219"/>
              <a:gd name="connsiteY19" fmla="*/ 2301179 h 2377558"/>
              <a:gd name="connsiteX20" fmla="*/ 2334647 w 2372219"/>
              <a:gd name="connsiteY20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906283 h 2377558"/>
              <a:gd name="connsiteX17" fmla="*/ 2372219 w 2372219"/>
              <a:gd name="connsiteY17" fmla="*/ 2074878 h 2377558"/>
              <a:gd name="connsiteX18" fmla="*/ 2353763 w 2372219"/>
              <a:gd name="connsiteY18" fmla="*/ 2301179 h 2377558"/>
              <a:gd name="connsiteX19" fmla="*/ 2334647 w 2372219"/>
              <a:gd name="connsiteY19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906283 h 2377558"/>
              <a:gd name="connsiteX16" fmla="*/ 2372219 w 2372219"/>
              <a:gd name="connsiteY16" fmla="*/ 2074878 h 2377558"/>
              <a:gd name="connsiteX17" fmla="*/ 2353763 w 2372219"/>
              <a:gd name="connsiteY17" fmla="*/ 2301179 h 2377558"/>
              <a:gd name="connsiteX18" fmla="*/ 2334647 w 2372219"/>
              <a:gd name="connsiteY18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2074878 h 2377558"/>
              <a:gd name="connsiteX16" fmla="*/ 2353763 w 2372219"/>
              <a:gd name="connsiteY16" fmla="*/ 2301179 h 2377558"/>
              <a:gd name="connsiteX17" fmla="*/ 2334647 w 2372219"/>
              <a:gd name="connsiteY17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235988 h 2377558"/>
              <a:gd name="connsiteX6" fmla="*/ 0 w 2372219"/>
              <a:gd name="connsiteY6" fmla="*/ 1134881 h 2377558"/>
              <a:gd name="connsiteX7" fmla="*/ 309816 w 2372219"/>
              <a:gd name="connsiteY7" fmla="*/ 473886 h 2377558"/>
              <a:gd name="connsiteX8" fmla="*/ 1080108 w 2372219"/>
              <a:gd name="connsiteY8" fmla="*/ 91233 h 2377558"/>
              <a:gd name="connsiteX9" fmla="*/ 1188054 w 2372219"/>
              <a:gd name="connsiteY9" fmla="*/ 0 h 2377558"/>
              <a:gd name="connsiteX10" fmla="*/ 1292113 w 2372219"/>
              <a:gd name="connsiteY10" fmla="*/ 91233 h 2377558"/>
              <a:gd name="connsiteX11" fmla="*/ 2062403 w 2372219"/>
              <a:gd name="connsiteY11" fmla="*/ 473886 h 2377558"/>
              <a:gd name="connsiteX12" fmla="*/ 2372219 w 2372219"/>
              <a:gd name="connsiteY12" fmla="*/ 1134881 h 2377558"/>
              <a:gd name="connsiteX13" fmla="*/ 2372219 w 2372219"/>
              <a:gd name="connsiteY13" fmla="*/ 1235988 h 2377558"/>
              <a:gd name="connsiteX14" fmla="*/ 2372219 w 2372219"/>
              <a:gd name="connsiteY14" fmla="*/ 2074878 h 2377558"/>
              <a:gd name="connsiteX15" fmla="*/ 2353763 w 2372219"/>
              <a:gd name="connsiteY15" fmla="*/ 2301179 h 2377558"/>
              <a:gd name="connsiteX16" fmla="*/ 2334647 w 2372219"/>
              <a:gd name="connsiteY16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134881 h 2377558"/>
              <a:gd name="connsiteX6" fmla="*/ 309816 w 2372219"/>
              <a:gd name="connsiteY6" fmla="*/ 473886 h 2377558"/>
              <a:gd name="connsiteX7" fmla="*/ 1080108 w 2372219"/>
              <a:gd name="connsiteY7" fmla="*/ 91233 h 2377558"/>
              <a:gd name="connsiteX8" fmla="*/ 1188054 w 2372219"/>
              <a:gd name="connsiteY8" fmla="*/ 0 h 2377558"/>
              <a:gd name="connsiteX9" fmla="*/ 1292113 w 2372219"/>
              <a:gd name="connsiteY9" fmla="*/ 91233 h 2377558"/>
              <a:gd name="connsiteX10" fmla="*/ 2062403 w 2372219"/>
              <a:gd name="connsiteY10" fmla="*/ 473886 h 2377558"/>
              <a:gd name="connsiteX11" fmla="*/ 2372219 w 2372219"/>
              <a:gd name="connsiteY11" fmla="*/ 1134881 h 2377558"/>
              <a:gd name="connsiteX12" fmla="*/ 2372219 w 2372219"/>
              <a:gd name="connsiteY12" fmla="*/ 1235988 h 2377558"/>
              <a:gd name="connsiteX13" fmla="*/ 2372219 w 2372219"/>
              <a:gd name="connsiteY13" fmla="*/ 2074878 h 2377558"/>
              <a:gd name="connsiteX14" fmla="*/ 2353763 w 2372219"/>
              <a:gd name="connsiteY14" fmla="*/ 2301179 h 2377558"/>
              <a:gd name="connsiteX15" fmla="*/ 2334647 w 2372219"/>
              <a:gd name="connsiteY15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685168 h 2377558"/>
              <a:gd name="connsiteX4" fmla="*/ 0 w 2372219"/>
              <a:gd name="connsiteY4" fmla="*/ 1134881 h 2377558"/>
              <a:gd name="connsiteX5" fmla="*/ 309816 w 2372219"/>
              <a:gd name="connsiteY5" fmla="*/ 473886 h 2377558"/>
              <a:gd name="connsiteX6" fmla="*/ 1080108 w 2372219"/>
              <a:gd name="connsiteY6" fmla="*/ 91233 h 2377558"/>
              <a:gd name="connsiteX7" fmla="*/ 1188054 w 2372219"/>
              <a:gd name="connsiteY7" fmla="*/ 0 h 2377558"/>
              <a:gd name="connsiteX8" fmla="*/ 1292113 w 2372219"/>
              <a:gd name="connsiteY8" fmla="*/ 91233 h 2377558"/>
              <a:gd name="connsiteX9" fmla="*/ 2062403 w 2372219"/>
              <a:gd name="connsiteY9" fmla="*/ 473886 h 2377558"/>
              <a:gd name="connsiteX10" fmla="*/ 2372219 w 2372219"/>
              <a:gd name="connsiteY10" fmla="*/ 1134881 h 2377558"/>
              <a:gd name="connsiteX11" fmla="*/ 2372219 w 2372219"/>
              <a:gd name="connsiteY11" fmla="*/ 1235988 h 2377558"/>
              <a:gd name="connsiteX12" fmla="*/ 2372219 w 2372219"/>
              <a:gd name="connsiteY12" fmla="*/ 2074878 h 2377558"/>
              <a:gd name="connsiteX13" fmla="*/ 2353763 w 2372219"/>
              <a:gd name="connsiteY13" fmla="*/ 2301179 h 2377558"/>
              <a:gd name="connsiteX14" fmla="*/ 2334647 w 2372219"/>
              <a:gd name="connsiteY14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1235988 h 2377558"/>
              <a:gd name="connsiteX11" fmla="*/ 2372219 w 2372219"/>
              <a:gd name="connsiteY11" fmla="*/ 2074878 h 2377558"/>
              <a:gd name="connsiteX12" fmla="*/ 2353763 w 2372219"/>
              <a:gd name="connsiteY12" fmla="*/ 2301179 h 2377558"/>
              <a:gd name="connsiteX13" fmla="*/ 2334647 w 2372219"/>
              <a:gd name="connsiteY13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2074878 h 2377558"/>
              <a:gd name="connsiteX11" fmla="*/ 2353763 w 2372219"/>
              <a:gd name="connsiteY11" fmla="*/ 2301179 h 2377558"/>
              <a:gd name="connsiteX12" fmla="*/ 2334647 w 2372219"/>
              <a:gd name="connsiteY12" fmla="*/ 2377558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2219" h="2377558">
                <a:moveTo>
                  <a:pt x="37572" y="2377558"/>
                </a:moveTo>
                <a:lnTo>
                  <a:pt x="18456" y="2301179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79"/>
                </a:cubicBezTo>
                <a:lnTo>
                  <a:pt x="2334647" y="2377558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D9623-737D-401F-348F-92681807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D1AE-23AE-8F00-CAB5-6A106F9B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Our objective is to create and display the game Tetris using the Razzberry Pi, a sense hat, LED lights, and the speaker/audio piece that was given to us in our kit.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8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9C2B49-E51D-C5B1-CB69-F1908FE8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2" y="0"/>
            <a:ext cx="11892575" cy="110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2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D986591-C63E-CC4D-B964-7B49A3A22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B141-A5D5-2EA7-D990-3CB51785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88" y="959587"/>
            <a:ext cx="4324032" cy="4945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GPIO</a:t>
            </a:r>
            <a:endParaRPr lang="en-US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5BD2DF03-C83C-6D44-AC35-AF5D0D912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1721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10F2-55E6-6855-EC20-0B279577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381" y="1731722"/>
            <a:ext cx="4525130" cy="4173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GPIO will be implemented by using sound, LED lights (i.e., rainbow color when you get a Tetris).</a:t>
            </a:r>
          </a:p>
          <a:p>
            <a:pPr>
              <a:lnSpc>
                <a:spcPct val="100000"/>
              </a:lnSpc>
            </a:pPr>
            <a:r>
              <a:rPr lang="en-US" dirty="0"/>
              <a:t>We also added in audio when the user gets a Tetris.</a:t>
            </a:r>
          </a:p>
          <a:p>
            <a:pPr>
              <a:lnSpc>
                <a:spcPct val="100000"/>
              </a:lnSpc>
            </a:pPr>
            <a:r>
              <a:rPr lang="en-US" dirty="0"/>
              <a:t>Incorporated a High Score list where the user types their name.</a:t>
            </a:r>
          </a:p>
        </p:txBody>
      </p:sp>
    </p:spTree>
    <p:extLst>
      <p:ext uri="{BB962C8B-B14F-4D97-AF65-F5344CB8AC3E}">
        <p14:creationId xmlns:p14="http://schemas.microsoft.com/office/powerpoint/2010/main" val="8902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41185F2-1617-BB49-C786-081EF9F5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611601-B8FF-5F75-6823-560C4A5D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42" y="0"/>
            <a:ext cx="793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B67F135-465C-156E-E0B6-59962641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4294" cy="6858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BDAB08-1D86-ADC9-CFDD-F5994B77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60" y="0"/>
            <a:ext cx="7270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03DFF41-B68D-5619-920F-D0EDA601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622" y="0"/>
            <a:ext cx="841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2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AA183F5-E4E1-E038-5A3A-7EE46894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6" y="0"/>
            <a:ext cx="8416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0BB68-C157-165D-BD2A-886A5B7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Goals from this Project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2896B9-746F-A1F8-3AEC-3FA3B395F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691065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15910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206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Goudy Old Style</vt:lpstr>
      <vt:lpstr>MarrakeshVTI</vt:lpstr>
      <vt:lpstr>Final Project</vt:lpstr>
      <vt:lpstr>TETRIS</vt:lpstr>
      <vt:lpstr>PowerPoint Presentation</vt:lpstr>
      <vt:lpstr>The GPIO</vt:lpstr>
      <vt:lpstr>PowerPoint Presentation</vt:lpstr>
      <vt:lpstr>PowerPoint Presentation</vt:lpstr>
      <vt:lpstr>PowerPoint Presentation</vt:lpstr>
      <vt:lpstr>PowerPoint Presentation</vt:lpstr>
      <vt:lpstr>Goals from this Project</vt:lpstr>
      <vt:lpstr>Sources that helped us throughout our Project</vt:lpstr>
      <vt:lpstr>The URL to the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Christian Carranza</dc:creator>
  <cp:lastModifiedBy>Christian Carranza</cp:lastModifiedBy>
  <cp:revision>4</cp:revision>
  <dcterms:created xsi:type="dcterms:W3CDTF">2022-05-31T13:14:31Z</dcterms:created>
  <dcterms:modified xsi:type="dcterms:W3CDTF">2022-06-30T15:00:15Z</dcterms:modified>
</cp:coreProperties>
</file>