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rimo"/>
      <p:regular r:id="rId11"/>
      <p:bold r:id="rId12"/>
      <p:italic r:id="rId13"/>
      <p:boldItalic r:id="rId14"/>
    </p:embeddedFont>
    <p:embeddedFont>
      <p:font typeface="IBM Plex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Arimo-regular.fntdata"/><Relationship Id="rId10" Type="http://schemas.openxmlformats.org/officeDocument/2006/relationships/slide" Target="slides/slide5.xml"/><Relationship Id="rId13" Type="http://schemas.openxmlformats.org/officeDocument/2006/relationships/font" Target="fonts/Arimo-italic.fntdata"/><Relationship Id="rId12" Type="http://schemas.openxmlformats.org/officeDocument/2006/relationships/font" Target="fonts/Arimo-bold.fntdata"/><Relationship Id="rId15" Type="http://schemas.openxmlformats.org/officeDocument/2006/relationships/font" Target="fonts/IBMPlexMono-regular.fntdata"/><Relationship Id="rId14" Type="http://schemas.openxmlformats.org/officeDocument/2006/relationships/font" Target="fonts/Arimo-boldItalic.fntdata"/><Relationship Id="rId17" Type="http://schemas.openxmlformats.org/officeDocument/2006/relationships/font" Target="fonts/IBMPlexMono-italic.fntdata"/><Relationship Id="rId16" Type="http://schemas.openxmlformats.org/officeDocument/2006/relationships/font" Target="fonts/IBMPlexMono-bold.fntdata"/><Relationship Id="rId18" Type="http://schemas.openxmlformats.org/officeDocument/2006/relationships/font" Target="fonts/IBMPlexMon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b9feb397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b9feb397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b9feb397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b9feb397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b9feb397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b9feb397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b9feb397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b9feb397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hasCustomPrompt="1" type="title"/>
          </p:nvPr>
        </p:nvSpPr>
        <p:spPr>
          <a:xfrm>
            <a:off x="2897950" y="1797963"/>
            <a:ext cx="3348300" cy="1038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 txBox="1"/>
          <p:nvPr>
            <p:ph idx="1" type="subTitle"/>
          </p:nvPr>
        </p:nvSpPr>
        <p:spPr>
          <a:xfrm>
            <a:off x="1970625" y="2984838"/>
            <a:ext cx="52029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42" name="Google Shape;242;p11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43" name="Google Shape;243;p11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50" name="Google Shape;250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3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58" name="Google Shape;258;p13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60" name="Google Shape;26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hasCustomPrompt="1" idx="2" type="title"/>
          </p:nvPr>
        </p:nvSpPr>
        <p:spPr>
          <a:xfrm>
            <a:off x="713225" y="1377313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hasCustomPrompt="1" idx="3" type="title"/>
          </p:nvPr>
        </p:nvSpPr>
        <p:spPr>
          <a:xfrm>
            <a:off x="713225" y="2541594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hasCustomPrompt="1" idx="4" type="title"/>
          </p:nvPr>
        </p:nvSpPr>
        <p:spPr>
          <a:xfrm>
            <a:off x="4571975" y="1377313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hasCustomPrompt="1" idx="5" type="title"/>
          </p:nvPr>
        </p:nvSpPr>
        <p:spPr>
          <a:xfrm>
            <a:off x="4571975" y="2541594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hasCustomPrompt="1" idx="6" type="title"/>
          </p:nvPr>
        </p:nvSpPr>
        <p:spPr>
          <a:xfrm>
            <a:off x="713225" y="3705858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hasCustomPrompt="1" idx="7" type="title"/>
          </p:nvPr>
        </p:nvSpPr>
        <p:spPr>
          <a:xfrm>
            <a:off x="4571975" y="3705858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/>
          <p:nvPr>
            <p:ph idx="1" type="subTitle"/>
          </p:nvPr>
        </p:nvSpPr>
        <p:spPr>
          <a:xfrm>
            <a:off x="1596800" y="1377334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idx="8" type="subTitle"/>
          </p:nvPr>
        </p:nvSpPr>
        <p:spPr>
          <a:xfrm>
            <a:off x="1596800" y="2541605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9" type="subTitle"/>
          </p:nvPr>
        </p:nvSpPr>
        <p:spPr>
          <a:xfrm>
            <a:off x="1596800" y="3705844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13" type="subTitle"/>
          </p:nvPr>
        </p:nvSpPr>
        <p:spPr>
          <a:xfrm>
            <a:off x="5455550" y="1377334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idx="14" type="subTitle"/>
          </p:nvPr>
        </p:nvSpPr>
        <p:spPr>
          <a:xfrm>
            <a:off x="5455550" y="2541605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15" type="subTitle"/>
          </p:nvPr>
        </p:nvSpPr>
        <p:spPr>
          <a:xfrm>
            <a:off x="5455550" y="3705844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73" name="Google Shape;273;p13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274" name="Google Shape;274;p13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80" name="Google Shape;280;p13"/>
            <p:cNvGrpSpPr/>
            <p:nvPr/>
          </p:nvGrpSpPr>
          <p:grpSpPr>
            <a:xfrm flipH="1" rot="-5400000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281" name="Google Shape;281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88" name="Google Shape;288;p1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90" name="Google Shape;290;p14"/>
          <p:cNvSpPr txBox="1"/>
          <p:nvPr>
            <p:ph type="title"/>
          </p:nvPr>
        </p:nvSpPr>
        <p:spPr>
          <a:xfrm>
            <a:off x="1752400" y="539500"/>
            <a:ext cx="2722800" cy="48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1" name="Google Shape;291;p1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292" name="Google Shape;292;p14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299" name="Google Shape;299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06" name="Google Shape;306;p1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08" name="Google Shape;30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9" name="Google Shape;309;p1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10" name="Google Shape;310;p1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16" name="Google Shape;316;p1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6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24" name="Google Shape;324;p16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26" name="Google Shape;326;p16"/>
          <p:cNvSpPr txBox="1"/>
          <p:nvPr>
            <p:ph type="title"/>
          </p:nvPr>
        </p:nvSpPr>
        <p:spPr>
          <a:xfrm>
            <a:off x="713225" y="495045"/>
            <a:ext cx="44907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7" name="Google Shape;327;p16"/>
          <p:cNvSpPr txBox="1"/>
          <p:nvPr>
            <p:ph idx="1" type="subTitle"/>
          </p:nvPr>
        </p:nvSpPr>
        <p:spPr>
          <a:xfrm>
            <a:off x="713225" y="1554776"/>
            <a:ext cx="44907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8" name="Google Shape;328;p16"/>
          <p:cNvSpPr/>
          <p:nvPr>
            <p:ph idx="2" type="pic"/>
          </p:nvPr>
        </p:nvSpPr>
        <p:spPr>
          <a:xfrm>
            <a:off x="713225" y="2531675"/>
            <a:ext cx="4466100" cy="2069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6"/>
          <p:cNvSpPr/>
          <p:nvPr>
            <p:ph idx="3" type="pic"/>
          </p:nvPr>
        </p:nvSpPr>
        <p:spPr>
          <a:xfrm>
            <a:off x="5333762" y="542150"/>
            <a:ext cx="3096900" cy="4059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30" name="Google Shape;330;p16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331" name="Google Shape;331;p16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32" name="Google Shape;332;p1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37" name="Google Shape;337;p16"/>
            <p:cNvGrpSpPr/>
            <p:nvPr/>
          </p:nvGrpSpPr>
          <p:grpSpPr>
            <a:xfrm flipH="1" rot="-5400000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45" name="Google Shape;345;p1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47" name="Google Shape;347;p17"/>
          <p:cNvSpPr txBox="1"/>
          <p:nvPr>
            <p:ph type="title"/>
          </p:nvPr>
        </p:nvSpPr>
        <p:spPr>
          <a:xfrm>
            <a:off x="6088675" y="2421050"/>
            <a:ext cx="23421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8" name="Google Shape;348;p17"/>
          <p:cNvSpPr txBox="1"/>
          <p:nvPr>
            <p:ph idx="1" type="subTitle"/>
          </p:nvPr>
        </p:nvSpPr>
        <p:spPr>
          <a:xfrm>
            <a:off x="6088675" y="3457400"/>
            <a:ext cx="2342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9" name="Google Shape;349;p17"/>
          <p:cNvSpPr/>
          <p:nvPr>
            <p:ph idx="2" type="pic"/>
          </p:nvPr>
        </p:nvSpPr>
        <p:spPr>
          <a:xfrm>
            <a:off x="595100" y="539500"/>
            <a:ext cx="2984700" cy="4064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7"/>
          <p:cNvSpPr/>
          <p:nvPr>
            <p:ph idx="3" type="pic"/>
          </p:nvPr>
        </p:nvSpPr>
        <p:spPr>
          <a:xfrm>
            <a:off x="3728945" y="539500"/>
            <a:ext cx="4678800" cy="1822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7"/>
          <p:cNvSpPr/>
          <p:nvPr>
            <p:ph idx="4" type="pic"/>
          </p:nvPr>
        </p:nvSpPr>
        <p:spPr>
          <a:xfrm>
            <a:off x="3737703" y="2461219"/>
            <a:ext cx="2148600" cy="214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52" name="Google Shape;352;p17"/>
          <p:cNvGrpSpPr/>
          <p:nvPr/>
        </p:nvGrpSpPr>
        <p:grpSpPr>
          <a:xfrm flipH="1" rot="10800000">
            <a:off x="350316" y="2518114"/>
            <a:ext cx="8443350" cy="2323966"/>
            <a:chOff x="350316" y="556714"/>
            <a:chExt cx="8443350" cy="2323966"/>
          </a:xfrm>
        </p:grpSpPr>
        <p:grpSp>
          <p:nvGrpSpPr>
            <p:cNvPr id="353" name="Google Shape;353;p1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59" name="Google Shape;359;p17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60" name="Google Shape;360;p1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8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67" name="Google Shape;367;p18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69" name="Google Shape;369;p18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713250" y="1196100"/>
            <a:ext cx="77175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71" name="Google Shape;371;p18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72" name="Google Shape;372;p18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73" name="Google Shape;373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9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86" name="Google Shape;386;p19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88" name="Google Shape;38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9" name="Google Shape;389;p19"/>
          <p:cNvSpPr txBox="1"/>
          <p:nvPr>
            <p:ph idx="1" type="body"/>
          </p:nvPr>
        </p:nvSpPr>
        <p:spPr>
          <a:xfrm>
            <a:off x="720000" y="1215750"/>
            <a:ext cx="626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0" name="Google Shape;390;p19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91" name="Google Shape;391;p19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92" name="Google Shape;392;p1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97" name="Google Shape;397;p19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98" name="Google Shape;398;p1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0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05" name="Google Shape;405;p20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07" name="Google Shape;40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20"/>
          <p:cNvSpPr txBox="1"/>
          <p:nvPr>
            <p:ph idx="1" type="subTitle"/>
          </p:nvPr>
        </p:nvSpPr>
        <p:spPr>
          <a:xfrm>
            <a:off x="713227" y="2853637"/>
            <a:ext cx="6588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9" name="Google Shape;409;p20"/>
          <p:cNvSpPr txBox="1"/>
          <p:nvPr>
            <p:ph idx="2" type="subTitle"/>
          </p:nvPr>
        </p:nvSpPr>
        <p:spPr>
          <a:xfrm>
            <a:off x="713226" y="1650175"/>
            <a:ext cx="6588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0" name="Google Shape;410;p20"/>
          <p:cNvSpPr txBox="1"/>
          <p:nvPr>
            <p:ph idx="3" type="subTitle"/>
          </p:nvPr>
        </p:nvSpPr>
        <p:spPr>
          <a:xfrm>
            <a:off x="713226" y="4057100"/>
            <a:ext cx="6588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idx="4" type="subTitle"/>
          </p:nvPr>
        </p:nvSpPr>
        <p:spPr>
          <a:xfrm>
            <a:off x="713227" y="2442137"/>
            <a:ext cx="65883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5" type="subTitle"/>
          </p:nvPr>
        </p:nvSpPr>
        <p:spPr>
          <a:xfrm>
            <a:off x="713226" y="1238675"/>
            <a:ext cx="65883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6" type="subTitle"/>
          </p:nvPr>
        </p:nvSpPr>
        <p:spPr>
          <a:xfrm>
            <a:off x="713225" y="3645600"/>
            <a:ext cx="65883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414" name="Google Shape;414;p20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15" name="Google Shape;415;p20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21" name="Google Shape;421;p20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6" name="Google Shape;26;p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3703700" y="2461827"/>
            <a:ext cx="4038300" cy="96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3825525" y="1526163"/>
            <a:ext cx="1260300" cy="8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/>
          <p:nvPr>
            <p:ph idx="3" type="pic"/>
          </p:nvPr>
        </p:nvSpPr>
        <p:spPr>
          <a:xfrm flipH="1">
            <a:off x="713225" y="1207188"/>
            <a:ext cx="2430300" cy="2959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29" name="Google Shape;429;p21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31" name="Google Shape;43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2" name="Google Shape;432;p21"/>
          <p:cNvSpPr txBox="1"/>
          <p:nvPr>
            <p:ph idx="1" type="subTitle"/>
          </p:nvPr>
        </p:nvSpPr>
        <p:spPr>
          <a:xfrm>
            <a:off x="1205101" y="1625632"/>
            <a:ext cx="3262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3" name="Google Shape;433;p21"/>
          <p:cNvSpPr txBox="1"/>
          <p:nvPr>
            <p:ph idx="2" type="subTitle"/>
          </p:nvPr>
        </p:nvSpPr>
        <p:spPr>
          <a:xfrm>
            <a:off x="5168279" y="1625624"/>
            <a:ext cx="3262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21"/>
          <p:cNvSpPr txBox="1"/>
          <p:nvPr>
            <p:ph idx="3" type="subTitle"/>
          </p:nvPr>
        </p:nvSpPr>
        <p:spPr>
          <a:xfrm>
            <a:off x="1205101" y="3362600"/>
            <a:ext cx="3262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21"/>
          <p:cNvSpPr txBox="1"/>
          <p:nvPr>
            <p:ph idx="4" type="subTitle"/>
          </p:nvPr>
        </p:nvSpPr>
        <p:spPr>
          <a:xfrm>
            <a:off x="5168278" y="3362598"/>
            <a:ext cx="3262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5" type="subTitle"/>
          </p:nvPr>
        </p:nvSpPr>
        <p:spPr>
          <a:xfrm>
            <a:off x="1205100" y="1321079"/>
            <a:ext cx="326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37" name="Google Shape;437;p21"/>
          <p:cNvSpPr txBox="1"/>
          <p:nvPr>
            <p:ph idx="6" type="subTitle"/>
          </p:nvPr>
        </p:nvSpPr>
        <p:spPr>
          <a:xfrm>
            <a:off x="1205100" y="3058131"/>
            <a:ext cx="326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38" name="Google Shape;438;p21"/>
          <p:cNvSpPr txBox="1"/>
          <p:nvPr>
            <p:ph idx="7" type="subTitle"/>
          </p:nvPr>
        </p:nvSpPr>
        <p:spPr>
          <a:xfrm>
            <a:off x="5168249" y="1321075"/>
            <a:ext cx="326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39" name="Google Shape;439;p21"/>
          <p:cNvSpPr txBox="1"/>
          <p:nvPr>
            <p:ph idx="8" type="subTitle"/>
          </p:nvPr>
        </p:nvSpPr>
        <p:spPr>
          <a:xfrm>
            <a:off x="5168249" y="3058124"/>
            <a:ext cx="326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440" name="Google Shape;440;p21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41" name="Google Shape;441;p21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47" name="Google Shape;447;p21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48" name="Google Shape;448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2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55" name="Google Shape;455;p22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57" name="Google Shape;45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8" name="Google Shape;458;p22"/>
          <p:cNvSpPr txBox="1"/>
          <p:nvPr>
            <p:ph idx="1" type="subTitle"/>
          </p:nvPr>
        </p:nvSpPr>
        <p:spPr>
          <a:xfrm>
            <a:off x="712900" y="1647487"/>
            <a:ext cx="23745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22"/>
          <p:cNvSpPr txBox="1"/>
          <p:nvPr>
            <p:ph idx="2" type="subTitle"/>
          </p:nvPr>
        </p:nvSpPr>
        <p:spPr>
          <a:xfrm>
            <a:off x="3328097" y="1647497"/>
            <a:ext cx="2480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0" name="Google Shape;460;p22"/>
          <p:cNvSpPr txBox="1"/>
          <p:nvPr>
            <p:ph idx="3" type="subTitle"/>
          </p:nvPr>
        </p:nvSpPr>
        <p:spPr>
          <a:xfrm>
            <a:off x="712900" y="3482035"/>
            <a:ext cx="23745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4" type="subTitle"/>
          </p:nvPr>
        </p:nvSpPr>
        <p:spPr>
          <a:xfrm>
            <a:off x="3328101" y="3482036"/>
            <a:ext cx="2480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2" name="Google Shape;462;p22"/>
          <p:cNvSpPr txBox="1"/>
          <p:nvPr>
            <p:ph idx="5" type="subTitle"/>
          </p:nvPr>
        </p:nvSpPr>
        <p:spPr>
          <a:xfrm>
            <a:off x="6049485" y="1647493"/>
            <a:ext cx="23745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22"/>
          <p:cNvSpPr txBox="1"/>
          <p:nvPr>
            <p:ph idx="6" type="subTitle"/>
          </p:nvPr>
        </p:nvSpPr>
        <p:spPr>
          <a:xfrm>
            <a:off x="6049503" y="3482035"/>
            <a:ext cx="23745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4" name="Google Shape;464;p22"/>
          <p:cNvSpPr txBox="1"/>
          <p:nvPr>
            <p:ph idx="7" type="subTitle"/>
          </p:nvPr>
        </p:nvSpPr>
        <p:spPr>
          <a:xfrm>
            <a:off x="712900" y="1333775"/>
            <a:ext cx="23745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5" name="Google Shape;465;p22"/>
          <p:cNvSpPr txBox="1"/>
          <p:nvPr>
            <p:ph idx="8" type="subTitle"/>
          </p:nvPr>
        </p:nvSpPr>
        <p:spPr>
          <a:xfrm>
            <a:off x="3328096" y="1333775"/>
            <a:ext cx="24783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9" type="subTitle"/>
          </p:nvPr>
        </p:nvSpPr>
        <p:spPr>
          <a:xfrm>
            <a:off x="6049481" y="1333775"/>
            <a:ext cx="23721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7" name="Google Shape;467;p22"/>
          <p:cNvSpPr txBox="1"/>
          <p:nvPr>
            <p:ph idx="13" type="subTitle"/>
          </p:nvPr>
        </p:nvSpPr>
        <p:spPr>
          <a:xfrm>
            <a:off x="712900" y="3170659"/>
            <a:ext cx="23745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14" type="subTitle"/>
          </p:nvPr>
        </p:nvSpPr>
        <p:spPr>
          <a:xfrm>
            <a:off x="3328096" y="3170656"/>
            <a:ext cx="24783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15" type="subTitle"/>
          </p:nvPr>
        </p:nvSpPr>
        <p:spPr>
          <a:xfrm>
            <a:off x="6049481" y="3170653"/>
            <a:ext cx="23745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470" name="Google Shape;470;p22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471" name="Google Shape;471;p22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472" name="Google Shape;472;p2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77" name="Google Shape;477;p22"/>
            <p:cNvGrpSpPr/>
            <p:nvPr/>
          </p:nvGrpSpPr>
          <p:grpSpPr>
            <a:xfrm flipH="1" rot="-5400000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478" name="Google Shape;478;p2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3"/>
          <p:cNvGrpSpPr/>
          <p:nvPr/>
        </p:nvGrpSpPr>
        <p:grpSpPr>
          <a:xfrm>
            <a:off x="501097" y="478065"/>
            <a:ext cx="6977160" cy="4187349"/>
            <a:chOff x="174441" y="-326550"/>
            <a:chExt cx="8795109" cy="3967547"/>
          </a:xfrm>
        </p:grpSpPr>
        <p:sp>
          <p:nvSpPr>
            <p:cNvPr id="485" name="Google Shape;485;p23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87" name="Google Shape;487;p23"/>
          <p:cNvSpPr txBox="1"/>
          <p:nvPr>
            <p:ph type="title"/>
          </p:nvPr>
        </p:nvSpPr>
        <p:spPr>
          <a:xfrm>
            <a:off x="713225" y="764175"/>
            <a:ext cx="44481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8" name="Google Shape;488;p23"/>
          <p:cNvSpPr txBox="1"/>
          <p:nvPr>
            <p:ph idx="1" type="subTitle"/>
          </p:nvPr>
        </p:nvSpPr>
        <p:spPr>
          <a:xfrm>
            <a:off x="713225" y="17682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23"/>
          <p:cNvSpPr txBox="1"/>
          <p:nvPr/>
        </p:nvSpPr>
        <p:spPr>
          <a:xfrm>
            <a:off x="71325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CRÉDITOS</a:t>
            </a:r>
            <a:r>
              <a:rPr b="1"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Esta plantilla es una creación de </a:t>
            </a:r>
            <a:r>
              <a:rPr b="1"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e incluye iconos de </a:t>
            </a:r>
            <a:r>
              <a:rPr b="1"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 infografías e imágenes de </a:t>
            </a:r>
            <a:r>
              <a:rPr b="1"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0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90" name="Google Shape;490;p2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491" name="Google Shape;491;p2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492" name="Google Shape;492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97" name="Google Shape;497;p2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498" name="Google Shape;498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505" name="Google Shape;505;p2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331175" y="558375"/>
            <a:ext cx="8483700" cy="4045613"/>
            <a:chOff x="331175" y="558375"/>
            <a:chExt cx="8483700" cy="4045613"/>
          </a:xfrm>
        </p:grpSpPr>
        <p:grpSp>
          <p:nvGrpSpPr>
            <p:cNvPr id="508" name="Google Shape;508;p24"/>
            <p:cNvGrpSpPr/>
            <p:nvPr/>
          </p:nvGrpSpPr>
          <p:grpSpPr>
            <a:xfrm>
              <a:off x="331175" y="3552825"/>
              <a:ext cx="920400" cy="1051163"/>
              <a:chOff x="1508750" y="36588"/>
              <a:chExt cx="920400" cy="1051163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1508750" y="492250"/>
                <a:ext cx="920400" cy="595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 rot="-2700000">
                <a:off x="1646085" y="170323"/>
                <a:ext cx="645730" cy="645730"/>
              </a:xfrm>
              <a:prstGeom prst="rtTriangl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8131175" y="558375"/>
              <a:ext cx="683700" cy="1137000"/>
              <a:chOff x="-1144200" y="2928625"/>
              <a:chExt cx="683700" cy="11370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14" name="Google Shape;514;p24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515" name="Google Shape;515;p24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6" name="Google Shape;516;p24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7" name="Google Shape;517;p24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8" name="Google Shape;518;p24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9" name="Google Shape;519;p24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0" name="Google Shape;520;p24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4" name="Google Shape;524;p24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9" name="Google Shape;529;p24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30" name="Google Shape;530;p2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531" name="Google Shape;531;p24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532" name="Google Shape;532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37" name="Google Shape;537;p2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5"/>
          <p:cNvGrpSpPr/>
          <p:nvPr/>
        </p:nvGrpSpPr>
        <p:grpSpPr>
          <a:xfrm>
            <a:off x="1331884" y="588337"/>
            <a:ext cx="6480236" cy="3889386"/>
            <a:chOff x="174441" y="-326550"/>
            <a:chExt cx="8795109" cy="3967547"/>
          </a:xfrm>
        </p:grpSpPr>
        <p:sp>
          <p:nvSpPr>
            <p:cNvPr id="545" name="Google Shape;545;p25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448412" y="1052725"/>
            <a:ext cx="8082220" cy="3234675"/>
            <a:chOff x="448412" y="1052725"/>
            <a:chExt cx="8082220" cy="3234675"/>
          </a:xfrm>
        </p:grpSpPr>
        <p:grpSp>
          <p:nvGrpSpPr>
            <p:cNvPr id="548" name="Google Shape;548;p25"/>
            <p:cNvGrpSpPr/>
            <p:nvPr/>
          </p:nvGrpSpPr>
          <p:grpSpPr>
            <a:xfrm>
              <a:off x="448412" y="1052725"/>
              <a:ext cx="2011500" cy="1172100"/>
              <a:chOff x="9312437" y="1665650"/>
              <a:chExt cx="2011500" cy="1172100"/>
            </a:xfrm>
          </p:grpSpPr>
          <p:sp>
            <p:nvSpPr>
              <p:cNvPr id="549" name="Google Shape;549;p25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50" name="Google Shape;550;p25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1" name="Google Shape;551;p25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9368075" y="2279050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59" name="Google Shape;559;p25"/>
              <p:cNvGrpSpPr/>
              <p:nvPr/>
            </p:nvGrpSpPr>
            <p:grpSpPr>
              <a:xfrm>
                <a:off x="9368075" y="2460800"/>
                <a:ext cx="698400" cy="77700"/>
                <a:chOff x="9368075" y="2460800"/>
                <a:chExt cx="698400" cy="77700"/>
              </a:xfrm>
            </p:grpSpPr>
            <p:sp>
              <p:nvSpPr>
                <p:cNvPr id="560" name="Google Shape;560;p25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562" name="Google Shape;562;p25"/>
              <p:cNvSpPr/>
              <p:nvPr/>
            </p:nvSpPr>
            <p:spPr>
              <a:xfrm>
                <a:off x="9368075" y="2328974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9368075" y="2378898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64" name="Google Shape;564;p25"/>
            <p:cNvGrpSpPr/>
            <p:nvPr/>
          </p:nvGrpSpPr>
          <p:grpSpPr>
            <a:xfrm>
              <a:off x="7270325" y="3319600"/>
              <a:ext cx="1260307" cy="967800"/>
              <a:chOff x="9185600" y="1152775"/>
              <a:chExt cx="1260307" cy="967800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66" name="Google Shape;566;p25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67" name="Google Shape;567;p25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568" name="Google Shape;568;p25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576" name="Google Shape;576;p25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577" name="Google Shape;577;p25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578" name="Google Shape;578;p25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579" name="Google Shape;579;p25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81" name="Google Shape;581;p25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582" name="Google Shape;582;p25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583" name="Google Shape;583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88" name="Google Shape;588;p25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3" name="Google Shape;43;p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0000" y="1215751"/>
            <a:ext cx="7704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>
            <a:off x="350316" y="556714"/>
            <a:ext cx="8443298" cy="4273736"/>
            <a:chOff x="350316" y="556714"/>
            <a:chExt cx="8443298" cy="4273736"/>
          </a:xfrm>
        </p:grpSpPr>
        <p:grpSp>
          <p:nvGrpSpPr>
            <p:cNvPr id="48" name="Google Shape;48;p4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62" name="Google Shape;62;p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subTitle"/>
          </p:nvPr>
        </p:nvSpPr>
        <p:spPr>
          <a:xfrm>
            <a:off x="1285425" y="3452175"/>
            <a:ext cx="7145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subTitle"/>
          </p:nvPr>
        </p:nvSpPr>
        <p:spPr>
          <a:xfrm>
            <a:off x="1285425" y="1787325"/>
            <a:ext cx="7145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3" type="subTitle"/>
          </p:nvPr>
        </p:nvSpPr>
        <p:spPr>
          <a:xfrm>
            <a:off x="1285488" y="1355725"/>
            <a:ext cx="71454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4" type="subTitle"/>
          </p:nvPr>
        </p:nvSpPr>
        <p:spPr>
          <a:xfrm>
            <a:off x="1285435" y="3020575"/>
            <a:ext cx="71454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69" name="Google Shape;69;p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70" name="Google Shape;70;p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84" name="Google Shape;84;p6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86" name="Google Shape;8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7" name="Google Shape;87;p6"/>
          <p:cNvGrpSpPr/>
          <p:nvPr/>
        </p:nvGrpSpPr>
        <p:grpSpPr>
          <a:xfrm flipH="1" rot="10800000">
            <a:off x="350316" y="2518114"/>
            <a:ext cx="8443350" cy="2323966"/>
            <a:chOff x="350316" y="556714"/>
            <a:chExt cx="8443350" cy="2323966"/>
          </a:xfrm>
        </p:grpSpPr>
        <p:grpSp>
          <p:nvGrpSpPr>
            <p:cNvPr id="88" name="Google Shape;88;p6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94" name="Google Shape;94;p6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102" name="Google Shape;102;p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4" name="Google Shape;104;p7"/>
          <p:cNvSpPr txBox="1"/>
          <p:nvPr>
            <p:ph type="title"/>
          </p:nvPr>
        </p:nvSpPr>
        <p:spPr>
          <a:xfrm>
            <a:off x="713225" y="508374"/>
            <a:ext cx="42948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1" type="subTitle"/>
          </p:nvPr>
        </p:nvSpPr>
        <p:spPr>
          <a:xfrm>
            <a:off x="713225" y="1790050"/>
            <a:ext cx="40374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06" name="Google Shape;106;p7"/>
          <p:cNvSpPr/>
          <p:nvPr>
            <p:ph idx="2" type="pic"/>
          </p:nvPr>
        </p:nvSpPr>
        <p:spPr>
          <a:xfrm flipH="1">
            <a:off x="5765577" y="891550"/>
            <a:ext cx="2499000" cy="3644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07" name="Google Shape;107;p7"/>
          <p:cNvGrpSpPr/>
          <p:nvPr/>
        </p:nvGrpSpPr>
        <p:grpSpPr>
          <a:xfrm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108" name="Google Shape;108;p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 rot="-5400000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968495" y="478075"/>
            <a:ext cx="7206712" cy="4187349"/>
            <a:chOff x="174441" y="-326550"/>
            <a:chExt cx="8795109" cy="3967547"/>
          </a:xfrm>
        </p:grpSpPr>
        <p:sp>
          <p:nvSpPr>
            <p:cNvPr id="122" name="Google Shape;122;p8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4" name="Google Shape;124;p8"/>
          <p:cNvSpPr txBox="1"/>
          <p:nvPr>
            <p:ph type="title"/>
          </p:nvPr>
        </p:nvSpPr>
        <p:spPr>
          <a:xfrm>
            <a:off x="1787450" y="1307100"/>
            <a:ext cx="5569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25" name="Google Shape;125;p8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32" name="Google Shape;132;p8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438788" y="884818"/>
            <a:ext cx="8266887" cy="3507457"/>
            <a:chOff x="244288" y="884818"/>
            <a:chExt cx="8266887" cy="3507457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244288" y="884818"/>
              <a:ext cx="1710590" cy="1338104"/>
              <a:chOff x="1168188" y="1230829"/>
              <a:chExt cx="2011512" cy="1573500"/>
            </a:xfrm>
          </p:grpSpPr>
          <p:grpSp>
            <p:nvGrpSpPr>
              <p:cNvPr id="140" name="Google Shape;140;p8"/>
              <p:cNvGrpSpPr/>
              <p:nvPr/>
            </p:nvGrpSpPr>
            <p:grpSpPr>
              <a:xfrm>
                <a:off x="1168188" y="1230829"/>
                <a:ext cx="2011512" cy="1573500"/>
                <a:chOff x="8820125" y="2932104"/>
                <a:chExt cx="2011512" cy="1573500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8820125" y="2932104"/>
                  <a:ext cx="2008500" cy="157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cxnSp>
              <p:nvCxnSpPr>
                <p:cNvPr id="142" name="Google Shape;142;p8"/>
                <p:cNvCxnSpPr/>
                <p:nvPr/>
              </p:nvCxnSpPr>
              <p:spPr>
                <a:xfrm>
                  <a:off x="8820137" y="3054784"/>
                  <a:ext cx="2011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43" name="Google Shape;143;p8"/>
              <p:cNvGrpSpPr/>
              <p:nvPr/>
            </p:nvGrpSpPr>
            <p:grpSpPr>
              <a:xfrm>
                <a:off x="1309650" y="1472416"/>
                <a:ext cx="1728566" cy="1172134"/>
                <a:chOff x="1309650" y="1472416"/>
                <a:chExt cx="1728566" cy="1172134"/>
              </a:xfrm>
            </p:grpSpPr>
            <p:grpSp>
              <p:nvGrpSpPr>
                <p:cNvPr id="144" name="Google Shape;144;p8"/>
                <p:cNvGrpSpPr/>
                <p:nvPr/>
              </p:nvGrpSpPr>
              <p:grpSpPr>
                <a:xfrm>
                  <a:off x="1309650" y="1472450"/>
                  <a:ext cx="868800" cy="1172100"/>
                  <a:chOff x="9920425" y="3117000"/>
                  <a:chExt cx="868800" cy="1172100"/>
                </a:xfrm>
              </p:grpSpPr>
              <p:sp>
                <p:nvSpPr>
                  <p:cNvPr id="145" name="Google Shape;145;p8"/>
                  <p:cNvSpPr/>
                  <p:nvPr/>
                </p:nvSpPr>
                <p:spPr>
                  <a:xfrm>
                    <a:off x="9920425" y="3117000"/>
                    <a:ext cx="868800" cy="1172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46" name="Google Shape;146;p8"/>
                  <p:cNvGrpSpPr/>
                  <p:nvPr/>
                </p:nvGrpSpPr>
                <p:grpSpPr>
                  <a:xfrm>
                    <a:off x="10002175" y="3212556"/>
                    <a:ext cx="705300" cy="190728"/>
                    <a:chOff x="10065000" y="3196075"/>
                    <a:chExt cx="705300" cy="125628"/>
                  </a:xfrm>
                </p:grpSpPr>
                <p:sp>
                  <p:nvSpPr>
                    <p:cNvPr id="147" name="Google Shape;147;p8"/>
                    <p:cNvSpPr/>
                    <p:nvPr/>
                  </p:nvSpPr>
                  <p:spPr>
                    <a:xfrm>
                      <a:off x="10065000" y="3196075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8" name="Google Shape;148;p8"/>
                    <p:cNvSpPr/>
                    <p:nvPr/>
                  </p:nvSpPr>
                  <p:spPr>
                    <a:xfrm>
                      <a:off x="10065000" y="3245989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9" name="Google Shape;149;p8"/>
                    <p:cNvSpPr/>
                    <p:nvPr/>
                  </p:nvSpPr>
                  <p:spPr>
                    <a:xfrm>
                      <a:off x="10065000" y="3295903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50" name="Google Shape;150;p8"/>
                <p:cNvGrpSpPr/>
                <p:nvPr/>
              </p:nvGrpSpPr>
              <p:grpSpPr>
                <a:xfrm>
                  <a:off x="2274348" y="1472416"/>
                  <a:ext cx="763868" cy="325317"/>
                  <a:chOff x="9220470" y="1332238"/>
                  <a:chExt cx="1188900" cy="325317"/>
                </a:xfrm>
              </p:grpSpPr>
              <p:sp>
                <p:nvSpPr>
                  <p:cNvPr id="151" name="Google Shape;151;p8"/>
                  <p:cNvSpPr/>
                  <p:nvPr/>
                </p:nvSpPr>
                <p:spPr>
                  <a:xfrm>
                    <a:off x="9220470" y="1332238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2" name="Google Shape;152;p8"/>
                  <p:cNvSpPr/>
                  <p:nvPr/>
                </p:nvSpPr>
                <p:spPr>
                  <a:xfrm>
                    <a:off x="9220470" y="1382157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3" name="Google Shape;153;p8"/>
                  <p:cNvSpPr/>
                  <p:nvPr/>
                </p:nvSpPr>
                <p:spPr>
                  <a:xfrm>
                    <a:off x="9220470" y="143207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4" name="Google Shape;154;p8"/>
                  <p:cNvSpPr/>
                  <p:nvPr/>
                </p:nvSpPr>
                <p:spPr>
                  <a:xfrm>
                    <a:off x="9220470" y="148199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5" name="Google Shape;155;p8"/>
                  <p:cNvSpPr/>
                  <p:nvPr/>
                </p:nvSpPr>
                <p:spPr>
                  <a:xfrm>
                    <a:off x="9220470" y="153191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6" name="Google Shape;156;p8"/>
                  <p:cNvSpPr/>
                  <p:nvPr/>
                </p:nvSpPr>
                <p:spPr>
                  <a:xfrm>
                    <a:off x="9220470" y="158183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7" name="Google Shape;157;p8"/>
                  <p:cNvSpPr/>
                  <p:nvPr/>
                </p:nvSpPr>
                <p:spPr>
                  <a:xfrm>
                    <a:off x="9220470" y="1631754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158" name="Google Shape;158;p8"/>
                <p:cNvGrpSpPr/>
                <p:nvPr/>
              </p:nvGrpSpPr>
              <p:grpSpPr>
                <a:xfrm>
                  <a:off x="2274388" y="2237450"/>
                  <a:ext cx="763800" cy="407100"/>
                  <a:chOff x="9972888" y="3117000"/>
                  <a:chExt cx="763800" cy="407100"/>
                </a:xfrm>
              </p:grpSpPr>
              <p:sp>
                <p:nvSpPr>
                  <p:cNvPr id="159" name="Google Shape;159;p8"/>
                  <p:cNvSpPr/>
                  <p:nvPr/>
                </p:nvSpPr>
                <p:spPr>
                  <a:xfrm>
                    <a:off x="9972888" y="3117000"/>
                    <a:ext cx="763800" cy="407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60" name="Google Shape;160;p8"/>
                  <p:cNvGrpSpPr/>
                  <p:nvPr/>
                </p:nvGrpSpPr>
                <p:grpSpPr>
                  <a:xfrm>
                    <a:off x="10037675" y="3169975"/>
                    <a:ext cx="634200" cy="142149"/>
                    <a:chOff x="10100500" y="3168028"/>
                    <a:chExt cx="634200" cy="93630"/>
                  </a:xfrm>
                </p:grpSpPr>
                <p:sp>
                  <p:nvSpPr>
                    <p:cNvPr id="161" name="Google Shape;161;p8"/>
                    <p:cNvSpPr/>
                    <p:nvPr/>
                  </p:nvSpPr>
                  <p:spPr>
                    <a:xfrm>
                      <a:off x="10100500" y="316802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2" name="Google Shape;162;p8"/>
                    <p:cNvSpPr/>
                    <p:nvPr/>
                  </p:nvSpPr>
                  <p:spPr>
                    <a:xfrm>
                      <a:off x="10100500" y="3205243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3" name="Google Shape;163;p8"/>
                    <p:cNvSpPr/>
                    <p:nvPr/>
                  </p:nvSpPr>
                  <p:spPr>
                    <a:xfrm>
                      <a:off x="10100500" y="324245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64" name="Google Shape;164;p8"/>
                <p:cNvGrpSpPr/>
                <p:nvPr/>
              </p:nvGrpSpPr>
              <p:grpSpPr>
                <a:xfrm>
                  <a:off x="2307088" y="1978725"/>
                  <a:ext cx="698400" cy="77700"/>
                  <a:chOff x="9368075" y="2460800"/>
                  <a:chExt cx="698400" cy="77700"/>
                </a:xfrm>
              </p:grpSpPr>
              <p:sp>
                <p:nvSpPr>
                  <p:cNvPr id="165" name="Google Shape;165;p8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</p:grpSp>
        <p:grpSp>
          <p:nvGrpSpPr>
            <p:cNvPr id="167" name="Google Shape;167;p8"/>
            <p:cNvGrpSpPr/>
            <p:nvPr/>
          </p:nvGrpSpPr>
          <p:grpSpPr>
            <a:xfrm>
              <a:off x="7827475" y="3255275"/>
              <a:ext cx="683700" cy="1137000"/>
              <a:chOff x="-1144200" y="2928625"/>
              <a:chExt cx="683700" cy="11370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70" name="Google Shape;170;p8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9"/>
          <p:cNvGrpSpPr/>
          <p:nvPr/>
        </p:nvGrpSpPr>
        <p:grpSpPr>
          <a:xfrm>
            <a:off x="880097" y="439290"/>
            <a:ext cx="6977160" cy="4187349"/>
            <a:chOff x="174441" y="-326550"/>
            <a:chExt cx="8795109" cy="3967547"/>
          </a:xfrm>
        </p:grpSpPr>
        <p:sp>
          <p:nvSpPr>
            <p:cNvPr id="188" name="Google Shape;188;p9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536400" y="802025"/>
            <a:ext cx="7780806" cy="4021571"/>
            <a:chOff x="536400" y="802025"/>
            <a:chExt cx="7780806" cy="4021571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6505247" y="3767768"/>
              <a:ext cx="1811959" cy="1055828"/>
              <a:chOff x="9312437" y="1665650"/>
              <a:chExt cx="2011500" cy="1172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193" name="Google Shape;193;p9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4" name="Google Shape;194;p9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201" name="Google Shape;201;p9"/>
              <p:cNvGrpSpPr/>
              <p:nvPr/>
            </p:nvGrpSpPr>
            <p:grpSpPr>
              <a:xfrm>
                <a:off x="9368086" y="2328964"/>
                <a:ext cx="698400" cy="263142"/>
                <a:chOff x="9368086" y="2328964"/>
                <a:chExt cx="698400" cy="263142"/>
              </a:xfrm>
            </p:grpSpPr>
            <p:sp>
              <p:nvSpPr>
                <p:cNvPr id="202" name="Google Shape;202;p9"/>
                <p:cNvSpPr/>
                <p:nvPr/>
              </p:nvSpPr>
              <p:spPr>
                <a:xfrm>
                  <a:off x="9368086" y="2328964"/>
                  <a:ext cx="698400" cy="113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68086" y="2478706"/>
                  <a:ext cx="698400" cy="113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grpSp>
          <p:nvGrpSpPr>
            <p:cNvPr id="204" name="Google Shape;204;p9"/>
            <p:cNvGrpSpPr/>
            <p:nvPr/>
          </p:nvGrpSpPr>
          <p:grpSpPr>
            <a:xfrm>
              <a:off x="536400" y="802025"/>
              <a:ext cx="1260307" cy="967800"/>
              <a:chOff x="9185600" y="1152775"/>
              <a:chExt cx="1260307" cy="967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206" name="Google Shape;206;p9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07" name="Google Shape;207;p9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219" name="Google Shape;219;p9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sp>
        <p:nvSpPr>
          <p:cNvPr id="221" name="Google Shape;221;p9"/>
          <p:cNvSpPr txBox="1"/>
          <p:nvPr>
            <p:ph type="title"/>
          </p:nvPr>
        </p:nvSpPr>
        <p:spPr>
          <a:xfrm>
            <a:off x="1315550" y="1254000"/>
            <a:ext cx="56505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2" name="Google Shape;222;p9"/>
          <p:cNvSpPr txBox="1"/>
          <p:nvPr>
            <p:ph idx="1" type="subTitle"/>
          </p:nvPr>
        </p:nvSpPr>
        <p:spPr>
          <a:xfrm>
            <a:off x="1315550" y="3218400"/>
            <a:ext cx="5650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23" name="Google Shape;223;p9"/>
          <p:cNvGrpSpPr/>
          <p:nvPr/>
        </p:nvGrpSpPr>
        <p:grpSpPr>
          <a:xfrm>
            <a:off x="374566" y="2280032"/>
            <a:ext cx="8394825" cy="2323973"/>
            <a:chOff x="374566" y="2274695"/>
            <a:chExt cx="8394825" cy="2323973"/>
          </a:xfrm>
        </p:grpSpPr>
        <p:grpSp>
          <p:nvGrpSpPr>
            <p:cNvPr id="224" name="Google Shape;224;p9"/>
            <p:cNvGrpSpPr/>
            <p:nvPr/>
          </p:nvGrpSpPr>
          <p:grpSpPr>
            <a:xfrm rot="5400000">
              <a:off x="7570208" y="3399478"/>
              <a:ext cx="2323966" cy="74400"/>
              <a:chOff x="6549300" y="620875"/>
              <a:chExt cx="2490320" cy="74400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30" name="Google Shape;230;p9"/>
            <p:cNvGrpSpPr/>
            <p:nvPr/>
          </p:nvGrpSpPr>
          <p:grpSpPr>
            <a:xfrm rot="-5400000">
              <a:off x="-750217" y="3399485"/>
              <a:ext cx="2323966" cy="74400"/>
              <a:chOff x="4695611" y="620875"/>
              <a:chExt cx="2490320" cy="74400"/>
            </a:xfrm>
          </p:grpSpPr>
          <p:sp>
            <p:nvSpPr>
              <p:cNvPr id="231" name="Google Shape;231;p9"/>
              <p:cNvSpPr/>
              <p:nvPr/>
            </p:nvSpPr>
            <p:spPr>
              <a:xfrm flipH="1">
                <a:off x="6758131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flipH="1">
                <a:off x="6242501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flipH="1">
                <a:off x="5726871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flipH="1">
                <a:off x="5211241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flipH="1">
                <a:off x="4695611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10"/>
          <p:cNvSpPr txBox="1"/>
          <p:nvPr>
            <p:ph type="title"/>
          </p:nvPr>
        </p:nvSpPr>
        <p:spPr>
          <a:xfrm>
            <a:off x="713225" y="4108475"/>
            <a:ext cx="7717500" cy="478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/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Task Titans</a:t>
            </a:r>
            <a:endParaRPr/>
          </a:p>
        </p:txBody>
      </p:sp>
      <p:grpSp>
        <p:nvGrpSpPr>
          <p:cNvPr id="599" name="Google Shape;599;p26"/>
          <p:cNvGrpSpPr/>
          <p:nvPr/>
        </p:nvGrpSpPr>
        <p:grpSpPr>
          <a:xfrm>
            <a:off x="6679762" y="2633450"/>
            <a:ext cx="2011500" cy="1172100"/>
            <a:chOff x="9312437" y="1665650"/>
            <a:chExt cx="2011500" cy="1172100"/>
          </a:xfrm>
        </p:grpSpPr>
        <p:sp>
          <p:nvSpPr>
            <p:cNvPr id="600" name="Google Shape;600;p26"/>
            <p:cNvSpPr/>
            <p:nvPr/>
          </p:nvSpPr>
          <p:spPr>
            <a:xfrm>
              <a:off x="9312437" y="1665650"/>
              <a:ext cx="2008500" cy="117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9681549" y="2534449"/>
              <a:ext cx="1461814" cy="151763"/>
            </a:xfrm>
            <a:custGeom>
              <a:rect b="b" l="l" r="r" t="t"/>
              <a:pathLst>
                <a:path extrusionOk="0" h="9668" w="93124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602" name="Google Shape;602;p26"/>
            <p:cNvCxnSpPr/>
            <p:nvPr/>
          </p:nvCxnSpPr>
          <p:spPr>
            <a:xfrm>
              <a:off x="9647699" y="2743600"/>
              <a:ext cx="155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6"/>
            <p:cNvCxnSpPr/>
            <p:nvPr/>
          </p:nvCxnSpPr>
          <p:spPr>
            <a:xfrm>
              <a:off x="9312437" y="1867459"/>
              <a:ext cx="2011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4" name="Google Shape;604;p26"/>
            <p:cNvSpPr/>
            <p:nvPr/>
          </p:nvSpPr>
          <p:spPr>
            <a:xfrm>
              <a:off x="9368075" y="1929625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9368075" y="197954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9368075" y="202946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9368075" y="207938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9368075" y="212930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9368075" y="217922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9368075" y="222914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9368075" y="2279050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12" name="Google Shape;612;p26"/>
            <p:cNvGrpSpPr/>
            <p:nvPr/>
          </p:nvGrpSpPr>
          <p:grpSpPr>
            <a:xfrm>
              <a:off x="9368075" y="2460800"/>
              <a:ext cx="186600" cy="77700"/>
              <a:chOff x="9368075" y="2460800"/>
              <a:chExt cx="186600" cy="77700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9368075" y="2460800"/>
                <a:ext cx="1866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>
                <a:off x="9368075" y="2512700"/>
                <a:ext cx="1866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15" name="Google Shape;615;p26"/>
            <p:cNvSpPr/>
            <p:nvPr/>
          </p:nvSpPr>
          <p:spPr>
            <a:xfrm>
              <a:off x="9368075" y="2328974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9368075" y="2378898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17" name="Google Shape;617;p26"/>
          <p:cNvSpPr txBox="1"/>
          <p:nvPr>
            <p:ph idx="1" type="subTitle"/>
          </p:nvPr>
        </p:nvSpPr>
        <p:spPr>
          <a:xfrm>
            <a:off x="4571999" y="3805550"/>
            <a:ext cx="2994300" cy="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Christina, Matt, Katelyn, Emily, &amp; Brooke</a:t>
            </a:r>
            <a:endParaRPr sz="1200"/>
          </a:p>
        </p:txBody>
      </p:sp>
      <p:sp>
        <p:nvSpPr>
          <p:cNvPr id="618" name="Google Shape;618;p26"/>
          <p:cNvSpPr/>
          <p:nvPr/>
        </p:nvSpPr>
        <p:spPr>
          <a:xfrm>
            <a:off x="4573149" y="3551124"/>
            <a:ext cx="29943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19" name="Google Shape;619;p26"/>
          <p:cNvSpPr/>
          <p:nvPr/>
        </p:nvSpPr>
        <p:spPr>
          <a:xfrm>
            <a:off x="655250" y="639275"/>
            <a:ext cx="6611100" cy="2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</a:t>
            </a:r>
            <a:endParaRPr/>
          </a:p>
        </p:txBody>
      </p:sp>
      <p:sp>
        <p:nvSpPr>
          <p:cNvPr id="625" name="Google Shape;625;p27"/>
          <p:cNvSpPr txBox="1"/>
          <p:nvPr>
            <p:ph idx="1" type="body"/>
          </p:nvPr>
        </p:nvSpPr>
        <p:spPr>
          <a:xfrm>
            <a:off x="720000" y="1215746"/>
            <a:ext cx="7704000" cy="31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How can we manage tasks </a:t>
            </a:r>
            <a:r>
              <a:rPr lang="es" sz="1400"/>
              <a:t>efficiently</a:t>
            </a:r>
            <a:r>
              <a:rPr lang="es" sz="1400"/>
              <a:t>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stress &amp; overwhelming workload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poor time management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scattered to-do lists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scattered calendars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lack of prioritization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lack of </a:t>
            </a:r>
            <a:r>
              <a:rPr lang="es" sz="1400"/>
              <a:t>organization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lack of accountability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procrastination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insufficient resources!</a:t>
            </a:r>
            <a:endParaRPr sz="1400"/>
          </a:p>
        </p:txBody>
      </p:sp>
      <p:pic>
        <p:nvPicPr>
          <p:cNvPr id="626" name="Google Shape;6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325" y="1874700"/>
            <a:ext cx="4286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Proposed Solution</a:t>
            </a:r>
            <a:endParaRPr/>
          </a:p>
        </p:txBody>
      </p:sp>
      <p:sp>
        <p:nvSpPr>
          <p:cNvPr id="632" name="Google Shape;632;p28"/>
          <p:cNvSpPr txBox="1"/>
          <p:nvPr>
            <p:ph idx="1" type="body"/>
          </p:nvPr>
        </p:nvSpPr>
        <p:spPr>
          <a:xfrm>
            <a:off x="720000" y="1215750"/>
            <a:ext cx="77040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s" sz="1400"/>
              <a:t>TaskBuddy</a:t>
            </a:r>
            <a:endParaRPr b="1"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Provide users with an efficient and user-friendly platform for managing their tasks and responsibilities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Reliable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Ensures that users can access and manage their tasks regardless of network connectivity and can navigate through their tasks without experiencing delays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Organized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Users will have the ability to have different task lists, sub-tasks, and overlapping tasks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Intuitive Navigation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Establish design patterns that users can effortlessly navigate through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Adaptable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Adapts to different screen sizes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Relation to Project</a:t>
            </a:r>
            <a:endParaRPr/>
          </a:p>
        </p:txBody>
      </p:sp>
      <p:sp>
        <p:nvSpPr>
          <p:cNvPr id="638" name="Google Shape;638;p29"/>
          <p:cNvSpPr txBox="1"/>
          <p:nvPr>
            <p:ph idx="1" type="body"/>
          </p:nvPr>
        </p:nvSpPr>
        <p:spPr>
          <a:xfrm>
            <a:off x="720000" y="1215746"/>
            <a:ext cx="77040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The goal of this project is to create an application that can ease the stress of trying to effectively manage time and responsibilities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TaskBuddy’s reliable, organized, intuitive, and adaptable nature allows users to easily organize their tasks and deadlines without any added stress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TaskBuddy will increase productivity by providing a centralized area for all the user’s  tasks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Case</a:t>
            </a:r>
            <a:endParaRPr/>
          </a:p>
        </p:txBody>
      </p:sp>
      <p:sp>
        <p:nvSpPr>
          <p:cNvPr id="644" name="Google Shape;644;p30"/>
          <p:cNvSpPr txBox="1"/>
          <p:nvPr>
            <p:ph idx="1" type="body"/>
          </p:nvPr>
        </p:nvSpPr>
        <p:spPr>
          <a:xfrm>
            <a:off x="720000" y="1215751"/>
            <a:ext cx="77040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/>
              <a:t>Use Case</a:t>
            </a:r>
            <a:r>
              <a:rPr lang="es" sz="1400"/>
              <a:t>: Add a task to to-do 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s" sz="1400"/>
              <a:t>Preconditions</a:t>
            </a:r>
            <a:endParaRPr b="1"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User should be logged into their account with access to the task database.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s" sz="1400"/>
              <a:t>Main Flow</a:t>
            </a:r>
            <a:endParaRPr b="1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User will click the button requesting a new task to be created[S1]. Program allows for the user to input necessary information about the task such as name and deadline [S2]. Program adds the task to the database and the UI is updated to show the added task [S3].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 </a:t>
            </a:r>
            <a:r>
              <a:rPr b="1" lang="es" sz="1400"/>
              <a:t>Subflows</a:t>
            </a:r>
            <a:endParaRPr b="1"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[S1]</a:t>
            </a:r>
            <a:r>
              <a:rPr lang="es" sz="1400"/>
              <a:t> User clicks the button to add a new task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[S2] </a:t>
            </a:r>
            <a:r>
              <a:rPr lang="es" sz="1400"/>
              <a:t>Program will prompt the user to enter the name of the task, and the desired deadline (if necessary) for the task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[S3]</a:t>
            </a:r>
            <a:r>
              <a:rPr lang="es" sz="1400"/>
              <a:t> Once the user confirms the task, the program will add the task to to the database and will be reflected in the UI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 </a:t>
            </a:r>
            <a:r>
              <a:rPr b="1" lang="es" sz="1400"/>
              <a:t>Alternative Flows</a:t>
            </a:r>
            <a:endParaRPr b="1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[E1] </a:t>
            </a:r>
            <a:r>
              <a:rPr lang="es" sz="1400"/>
              <a:t>User cancels adding the task before confirming it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Style Portfolio by Slidesgo">
  <a:themeElements>
    <a:clrScheme name="Simple Light">
      <a:dk1>
        <a:srgbClr val="FFFFFF"/>
      </a:dk1>
      <a:lt1>
        <a:srgbClr val="1A2A42"/>
      </a:lt1>
      <a:dk2>
        <a:srgbClr val="103675"/>
      </a:dk2>
      <a:lt2>
        <a:srgbClr val="2A4C89"/>
      </a:lt2>
      <a:accent1>
        <a:srgbClr val="2A88D8"/>
      </a:accent1>
      <a:accent2>
        <a:srgbClr val="FE4A6B"/>
      </a:accent2>
      <a:accent3>
        <a:srgbClr val="A9CCEA"/>
      </a:accent3>
      <a:accent4>
        <a:srgbClr val="E5F1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