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B96F-1C76-422B-BD24-E7F94209F65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8A3A-2E74-4871-B4B8-B4D58CAF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Loops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– Decisions use </a:t>
            </a:r>
            <a:r>
              <a:rPr lang="en-US" i="1" dirty="0" smtClean="0"/>
              <a:t>IF </a:t>
            </a:r>
            <a:r>
              <a:rPr lang="en-US" dirty="0" smtClean="0"/>
              <a:t>statements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syntax: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condition</a:t>
            </a:r>
          </a:p>
          <a:p>
            <a:pPr lvl="2">
              <a:buNone/>
            </a:pPr>
            <a:r>
              <a:rPr lang="en-US" dirty="0" smtClean="0"/>
              <a:t>Statements executed if true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End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Or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condition</a:t>
            </a:r>
          </a:p>
          <a:p>
            <a:pPr lvl="2">
              <a:buNone/>
            </a:pPr>
            <a:r>
              <a:rPr lang="en-US" dirty="0" smtClean="0"/>
              <a:t>Statements executed if true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else</a:t>
            </a:r>
            <a:endParaRPr lang="en-US" i="1" dirty="0" smtClean="0"/>
          </a:p>
          <a:p>
            <a:pPr lvl="2">
              <a:buNone/>
            </a:pPr>
            <a:r>
              <a:rPr lang="en-US" dirty="0" smtClean="0"/>
              <a:t>Statements executed if false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End</a:t>
            </a:r>
          </a:p>
          <a:p>
            <a:pPr lvl="1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OR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condition1</a:t>
            </a:r>
          </a:p>
          <a:p>
            <a:pPr lvl="2">
              <a:buNone/>
            </a:pPr>
            <a:r>
              <a:rPr lang="en-US" dirty="0" smtClean="0"/>
              <a:t>Statements executed if condition1 true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elseif</a:t>
            </a:r>
            <a:r>
              <a:rPr lang="en-US" dirty="0" smtClean="0"/>
              <a:t> </a:t>
            </a:r>
            <a:r>
              <a:rPr lang="en-US" i="1" dirty="0" smtClean="0"/>
              <a:t>condition2</a:t>
            </a:r>
          </a:p>
          <a:p>
            <a:pPr lvl="2">
              <a:buNone/>
            </a:pPr>
            <a:r>
              <a:rPr lang="en-US" dirty="0" smtClean="0"/>
              <a:t>Statements executed if condition 2 true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elseif</a:t>
            </a:r>
            <a:r>
              <a:rPr lang="en-US" dirty="0" smtClean="0">
                <a:solidFill>
                  <a:srgbClr val="00B0F0"/>
                </a:solidFill>
              </a:rPr>
              <a:t> condition 3</a:t>
            </a:r>
            <a:endParaRPr lang="en-US" i="1" dirty="0" smtClean="0"/>
          </a:p>
          <a:p>
            <a:pPr lvl="2">
              <a:buNone/>
            </a:pPr>
            <a:r>
              <a:rPr lang="en-US" dirty="0" smtClean="0"/>
              <a:t>……….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Else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statements executed if none of the conditions true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End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Operators Used in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equals			==</a:t>
            </a:r>
          </a:p>
          <a:p>
            <a:pPr marL="457200" lvl="1" indent="0">
              <a:buNone/>
            </a:pPr>
            <a:r>
              <a:rPr lang="en-US" dirty="0" smtClean="0"/>
              <a:t>not equal		~=</a:t>
            </a:r>
          </a:p>
          <a:p>
            <a:pPr marL="457200" lvl="1" indent="0">
              <a:buNone/>
            </a:pPr>
            <a:r>
              <a:rPr lang="en-US" dirty="0" smtClean="0"/>
              <a:t>greater than		&gt;</a:t>
            </a:r>
          </a:p>
          <a:p>
            <a:pPr marL="457200" lvl="1" indent="0">
              <a:buNone/>
            </a:pPr>
            <a:r>
              <a:rPr lang="en-US" dirty="0" smtClean="0"/>
              <a:t>greater or equal	&gt;=</a:t>
            </a:r>
          </a:p>
          <a:p>
            <a:pPr marL="457200" lvl="1" indent="0">
              <a:buNone/>
            </a:pPr>
            <a:r>
              <a:rPr lang="en-US" dirty="0" smtClean="0"/>
              <a:t>less than			&lt;</a:t>
            </a:r>
          </a:p>
          <a:p>
            <a:pPr marL="457200" lvl="1" indent="0">
              <a:buNone/>
            </a:pPr>
            <a:r>
              <a:rPr lang="en-US" dirty="0" smtClean="0"/>
              <a:t>less than or equal	&lt;=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assigns a letter grade from a number grade.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dirty="0" smtClean="0"/>
              <a:t>&gt;=90 = A</a:t>
            </a:r>
          </a:p>
          <a:p>
            <a:pPr marL="457200" lvl="1" indent="0">
              <a:buNone/>
            </a:pPr>
            <a:r>
              <a:rPr lang="en-US" dirty="0" smtClean="0"/>
              <a:t>&gt;=80 - &lt;90 = B</a:t>
            </a:r>
          </a:p>
          <a:p>
            <a:pPr marL="457200" lvl="1" indent="0">
              <a:buNone/>
            </a:pPr>
            <a:r>
              <a:rPr lang="en-US" dirty="0" smtClean="0"/>
              <a:t>&gt;=70 </a:t>
            </a:r>
            <a:r>
              <a:rPr lang="en-US" dirty="0"/>
              <a:t>- </a:t>
            </a:r>
            <a:r>
              <a:rPr lang="en-US" dirty="0" smtClean="0"/>
              <a:t>&lt;80 </a:t>
            </a:r>
            <a:r>
              <a:rPr lang="en-US" dirty="0"/>
              <a:t>= </a:t>
            </a:r>
            <a:r>
              <a:rPr lang="en-US" dirty="0" smtClean="0"/>
              <a:t>C</a:t>
            </a:r>
          </a:p>
          <a:p>
            <a:pPr marL="457200" lvl="1" indent="0">
              <a:buNone/>
            </a:pPr>
            <a:r>
              <a:rPr lang="en-US" dirty="0" smtClean="0"/>
              <a:t>&gt;=65 </a:t>
            </a:r>
            <a:r>
              <a:rPr lang="en-US" dirty="0"/>
              <a:t>- </a:t>
            </a:r>
            <a:r>
              <a:rPr lang="en-US" dirty="0" smtClean="0"/>
              <a:t>&lt;70 </a:t>
            </a:r>
            <a:r>
              <a:rPr lang="en-US" dirty="0"/>
              <a:t>= </a:t>
            </a:r>
            <a:r>
              <a:rPr lang="en-US" dirty="0" smtClean="0"/>
              <a:t>D</a:t>
            </a:r>
          </a:p>
          <a:p>
            <a:pPr marL="457200" lvl="1" indent="0">
              <a:buNone/>
            </a:pPr>
            <a:r>
              <a:rPr lang="en-US" dirty="0" smtClean="0"/>
              <a:t>&lt; 65 = 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WHILE or FOR loops</a:t>
            </a:r>
          </a:p>
          <a:p>
            <a:r>
              <a:rPr lang="en-US" dirty="0" smtClean="0"/>
              <a:t>WHILE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i="1" dirty="0" smtClean="0"/>
              <a:t>condition</a:t>
            </a:r>
          </a:p>
          <a:p>
            <a:pPr lvl="1">
              <a:buNone/>
            </a:pPr>
            <a:r>
              <a:rPr lang="en-US" dirty="0" smtClean="0"/>
              <a:t>	Statements executed if condition true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</a:rPr>
              <a:t>Checks condition, executes statements, checks,…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2060"/>
                </a:solidFill>
              </a:rPr>
              <a:t>You must make sure it will start and end – </a:t>
            </a:r>
            <a:r>
              <a:rPr lang="en-US" i="1" dirty="0" smtClean="0">
                <a:solidFill>
                  <a:srgbClr val="002060"/>
                </a:solidFill>
              </a:rPr>
              <a:t>condition</a:t>
            </a:r>
            <a:r>
              <a:rPr lang="en-US" dirty="0" smtClean="0">
                <a:solidFill>
                  <a:srgbClr val="002060"/>
                </a:solidFill>
              </a:rPr>
              <a:t> must be initially set and must change within executed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FOR loops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i="1" dirty="0" smtClean="0"/>
              <a:t>index = start </a:t>
            </a:r>
            <a:r>
              <a:rPr lang="en-US" i="1" dirty="0" err="1" smtClean="0"/>
              <a:t>value:step:end</a:t>
            </a:r>
            <a:r>
              <a:rPr lang="en-US" i="1" dirty="0" smtClean="0"/>
              <a:t> value</a:t>
            </a:r>
          </a:p>
          <a:p>
            <a:pPr lvl="2">
              <a:buNone/>
            </a:pPr>
            <a:r>
              <a:rPr lang="en-US" i="1" dirty="0" smtClean="0"/>
              <a:t>Statements to be executed</a:t>
            </a:r>
          </a:p>
          <a:p>
            <a:pPr lvl="1">
              <a:buNone/>
            </a:pPr>
            <a:r>
              <a:rPr lang="en-US" dirty="0" smtClean="0">
                <a:solidFill>
                  <a:srgbClr val="00B0F0"/>
                </a:solidFill>
              </a:rPr>
              <a:t>End</a:t>
            </a:r>
            <a:endParaRPr lang="en-US" dirty="0">
              <a:solidFill>
                <a:srgbClr val="00B0F0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2060"/>
                </a:solidFill>
              </a:rPr>
              <a:t>Notes:</a:t>
            </a:r>
          </a:p>
          <a:p>
            <a:pPr lvl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i="1" dirty="0" smtClean="0">
                <a:solidFill>
                  <a:srgbClr val="002060"/>
                </a:solidFill>
              </a:rPr>
              <a:t>index</a:t>
            </a:r>
            <a:r>
              <a:rPr lang="en-US" dirty="0" smtClean="0">
                <a:solidFill>
                  <a:srgbClr val="002060"/>
                </a:solidFill>
              </a:rPr>
              <a:t> is a counter – usually an integer</a:t>
            </a:r>
          </a:p>
          <a:p>
            <a:pPr lvl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- if </a:t>
            </a:r>
            <a:r>
              <a:rPr lang="en-US" i="1" dirty="0" smtClean="0">
                <a:solidFill>
                  <a:srgbClr val="002060"/>
                </a:solidFill>
              </a:rPr>
              <a:t>step</a:t>
            </a:r>
            <a:r>
              <a:rPr lang="en-US" dirty="0" smtClean="0">
                <a:solidFill>
                  <a:srgbClr val="002060"/>
                </a:solidFill>
              </a:rPr>
              <a:t> is omitted, default step size =1</a:t>
            </a:r>
          </a:p>
          <a:p>
            <a:pPr lvl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i="1" dirty="0" smtClean="0">
                <a:solidFill>
                  <a:srgbClr val="002060"/>
                </a:solidFill>
              </a:rPr>
              <a:t>step</a:t>
            </a:r>
            <a:r>
              <a:rPr lang="en-US" dirty="0" smtClean="0">
                <a:solidFill>
                  <a:srgbClr val="002060"/>
                </a:solidFill>
              </a:rPr>
              <a:t> can be negative and go backward</a:t>
            </a:r>
          </a:p>
          <a:p>
            <a:pPr lvl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 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 statement to exit any loop early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 will send the operation to the next executable statement after the end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Matlab</a:t>
            </a:r>
            <a:r>
              <a:rPr lang="en-US" dirty="0" smtClean="0"/>
              <a:t> function that returns the factorial for an integer.</a:t>
            </a:r>
          </a:p>
          <a:p>
            <a:r>
              <a:rPr lang="en-US" dirty="0" smtClean="0"/>
              <a:t>Recall:   n! = n*(n-1)*(n-2)…..1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Use a WHILE to execute a loop to calculate: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to evaluate e</a:t>
            </a:r>
            <a:r>
              <a:rPr lang="en-US" baseline="30000" dirty="0" smtClean="0"/>
              <a:t>.5</a:t>
            </a:r>
            <a:r>
              <a:rPr lang="en-US" dirty="0" smtClean="0"/>
              <a:t> until error is .001</a:t>
            </a:r>
          </a:p>
          <a:p>
            <a:r>
              <a:rPr lang="en-US" dirty="0" smtClean="0"/>
              <a:t>Display results in table with n, estimate, </a:t>
            </a:r>
            <a:r>
              <a:rPr lang="en-US" dirty="0" smtClean="0"/>
              <a:t>error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86000" y="2209800"/>
          <a:ext cx="429768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790640" imgH="444240" progId="Equation.3">
                  <p:embed/>
                </p:oleObj>
              </mc:Choice>
              <mc:Fallback>
                <p:oleObj name="Equation" r:id="rId3" imgW="17906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429768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Decisions and Loops in Matlab</vt:lpstr>
      <vt:lpstr>PowerPoint Presentation</vt:lpstr>
      <vt:lpstr>Relational Operators Used in Conditions</vt:lpstr>
      <vt:lpstr>Example 1</vt:lpstr>
      <vt:lpstr>Loops</vt:lpstr>
      <vt:lpstr>PowerPoint Presentation</vt:lpstr>
      <vt:lpstr>BREAK statement</vt:lpstr>
      <vt:lpstr>Example 2</vt:lpstr>
      <vt:lpstr>Example 3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Sciremammano</dc:creator>
  <cp:lastModifiedBy>Frank Sciremammano</cp:lastModifiedBy>
  <cp:revision>16</cp:revision>
  <dcterms:created xsi:type="dcterms:W3CDTF">2010-03-15T15:21:03Z</dcterms:created>
  <dcterms:modified xsi:type="dcterms:W3CDTF">2011-03-10T15:20:56Z</dcterms:modified>
</cp:coreProperties>
</file>