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448" autoAdjust="0"/>
  </p:normalViewPr>
  <p:slideViewPr>
    <p:cSldViewPr>
      <p:cViewPr varScale="1">
        <p:scale>
          <a:sx n="98" d="100"/>
          <a:sy n="98" d="100"/>
        </p:scale>
        <p:origin x="-12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4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EB02-AE6B-4EFC-9183-9057F72EF75C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006C-8F4D-4E42-B2B8-95E9B449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6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EB02-AE6B-4EFC-9183-9057F72EF75C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006C-8F4D-4E42-B2B8-95E9B449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EB02-AE6B-4EFC-9183-9057F72EF75C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006C-8F4D-4E42-B2B8-95E9B449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2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EB02-AE6B-4EFC-9183-9057F72EF75C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006C-8F4D-4E42-B2B8-95E9B449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EB02-AE6B-4EFC-9183-9057F72EF75C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006C-8F4D-4E42-B2B8-95E9B449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EB02-AE6B-4EFC-9183-9057F72EF75C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006C-8F4D-4E42-B2B8-95E9B449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1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EB02-AE6B-4EFC-9183-9057F72EF75C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006C-8F4D-4E42-B2B8-95E9B449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4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EB02-AE6B-4EFC-9183-9057F72EF75C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006C-8F4D-4E42-B2B8-95E9B449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9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EB02-AE6B-4EFC-9183-9057F72EF75C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006C-8F4D-4E42-B2B8-95E9B449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8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EB02-AE6B-4EFC-9183-9057F72EF75C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006C-8F4D-4E42-B2B8-95E9B449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1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EB02-AE6B-4EFC-9183-9057F72EF75C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8006C-8F4D-4E42-B2B8-95E9B449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6EB02-AE6B-4EFC-9183-9057F72EF75C}" type="datetimeFigureOut">
              <a:rPr lang="en-US" smtClean="0"/>
              <a:t>3/10/2011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006C-8F4D-4E42-B2B8-95E9B4495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10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Programming in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can call another function, termed a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r>
              <a:rPr lang="en-US" dirty="0" smtClean="0"/>
              <a:t>Just add the new function to the end of the main function using the same syntax</a:t>
            </a:r>
          </a:p>
          <a:p>
            <a:r>
              <a:rPr lang="en-US" dirty="0" smtClean="0"/>
              <a:t>Call the </a:t>
            </a:r>
            <a:r>
              <a:rPr lang="en-US" dirty="0" err="1" smtClean="0"/>
              <a:t>subfunction</a:t>
            </a:r>
            <a:r>
              <a:rPr lang="en-US" dirty="0" smtClean="0"/>
              <a:t> from the main function in the same way that you would from the command window</a:t>
            </a:r>
          </a:p>
          <a:p>
            <a:r>
              <a:rPr lang="en-US" dirty="0" smtClean="0"/>
              <a:t>Try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5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subfunction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7162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function v = freefallvel2( </a:t>
            </a:r>
            <a:r>
              <a:rPr lang="en-US" dirty="0" err="1"/>
              <a:t>m,c,t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%</a:t>
            </a:r>
            <a:r>
              <a:rPr lang="en-US" dirty="0" err="1"/>
              <a:t>freefallvel</a:t>
            </a:r>
            <a:r>
              <a:rPr lang="en-US" dirty="0"/>
              <a:t>: Calculates free fall velocity with quadratic drag</a:t>
            </a:r>
          </a:p>
          <a:p>
            <a:pPr marL="0" indent="0">
              <a:buNone/>
            </a:pPr>
            <a:r>
              <a:rPr lang="en-US" dirty="0"/>
              <a:t>%   inputs: m = mass in kg</a:t>
            </a:r>
          </a:p>
          <a:p>
            <a:pPr marL="0" indent="0">
              <a:buNone/>
            </a:pPr>
            <a:r>
              <a:rPr lang="nl-NL" dirty="0"/>
              <a:t>%           c = drag coef in kg/s</a:t>
            </a:r>
          </a:p>
          <a:p>
            <a:pPr marL="0" indent="0">
              <a:buNone/>
            </a:pPr>
            <a:r>
              <a:rPr lang="en-US" dirty="0"/>
              <a:t>%           t = time in seconds</a:t>
            </a:r>
          </a:p>
          <a:p>
            <a:pPr marL="0" indent="0">
              <a:buNone/>
            </a:pPr>
            <a:r>
              <a:rPr lang="en-US" dirty="0"/>
              <a:t>%   output: v = velocity in m/s</a:t>
            </a:r>
          </a:p>
          <a:p>
            <a:pPr marL="0" indent="0">
              <a:buNone/>
            </a:pPr>
            <a:r>
              <a:rPr lang="en-US" dirty="0"/>
              <a:t>g=9.81;</a:t>
            </a:r>
          </a:p>
          <a:p>
            <a:pPr marL="0" indent="0">
              <a:buNone/>
            </a:pPr>
            <a:r>
              <a:rPr lang="en-US" dirty="0"/>
              <a:t>v=</a:t>
            </a:r>
            <a:r>
              <a:rPr lang="en-US" dirty="0" err="1"/>
              <a:t>vel</a:t>
            </a:r>
            <a:r>
              <a:rPr lang="en-US" dirty="0"/>
              <a:t>(</a:t>
            </a:r>
            <a:r>
              <a:rPr lang="en-US" dirty="0" err="1"/>
              <a:t>m,c,t,g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fprintf</a:t>
            </a:r>
            <a:r>
              <a:rPr lang="en-US" dirty="0"/>
              <a:t>('\n The velocity is %f m/s. \n \n \</a:t>
            </a:r>
            <a:r>
              <a:rPr lang="en-US" dirty="0" err="1"/>
              <a:t>n',v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vl</a:t>
            </a:r>
            <a:r>
              <a:rPr lang="en-US" dirty="0"/>
              <a:t>= </a:t>
            </a:r>
            <a:r>
              <a:rPr lang="en-US" dirty="0" err="1"/>
              <a:t>vel</a:t>
            </a:r>
            <a:r>
              <a:rPr lang="en-US" dirty="0"/>
              <a:t>(</a:t>
            </a:r>
            <a:r>
              <a:rPr lang="en-US" dirty="0" err="1"/>
              <a:t>m,c,t,g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vl</a:t>
            </a:r>
            <a:r>
              <a:rPr lang="en-US" dirty="0"/>
              <a:t>=</a:t>
            </a:r>
            <a:r>
              <a:rPr lang="en-US" dirty="0" err="1"/>
              <a:t>sqrt</a:t>
            </a:r>
            <a:r>
              <a:rPr lang="en-US" dirty="0"/>
              <a:t>(m*g/c)*</a:t>
            </a:r>
            <a:r>
              <a:rPr lang="en-US" dirty="0" err="1"/>
              <a:t>tanh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(g*c/m)*t);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Input-Output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pass variables back and forth through the input and output list in the call statement, as we have seen</a:t>
            </a:r>
          </a:p>
          <a:p>
            <a:r>
              <a:rPr lang="en-US" dirty="0" smtClean="0"/>
              <a:t>Can also pass or display variables through input and output commands in the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Can input a variable value to a function from the keyboard</a:t>
            </a:r>
          </a:p>
          <a:p>
            <a:r>
              <a:rPr lang="en-US" dirty="0" smtClean="0"/>
              <a:t>Command Syntax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var</a:t>
            </a:r>
            <a:r>
              <a:rPr lang="en-US" dirty="0" smtClean="0"/>
              <a:t> = input(‘prompt’)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14350" indent="-457200"/>
            <a:r>
              <a:rPr lang="en-US" dirty="0" smtClean="0"/>
              <a:t>Function will display the prompt in the command window and wait</a:t>
            </a:r>
          </a:p>
          <a:p>
            <a:pPr marL="514350" indent="-457200"/>
            <a:r>
              <a:rPr lang="en-US" dirty="0" smtClean="0"/>
              <a:t>You type the value you want assigned to the variable and hit return</a:t>
            </a:r>
          </a:p>
          <a:p>
            <a:pPr marL="514350" indent="-457200"/>
            <a:r>
              <a:rPr lang="en-US" dirty="0" smtClean="0"/>
              <a:t>Value is assigned to </a:t>
            </a:r>
            <a:r>
              <a:rPr lang="en-US" dirty="0" err="1" smtClean="0"/>
              <a:t>var</a:t>
            </a:r>
            <a:r>
              <a:rPr lang="en-US" dirty="0" smtClean="0"/>
              <a:t> and function  continues</a:t>
            </a:r>
          </a:p>
          <a:p>
            <a:pPr marL="514350" indent="-457200"/>
            <a:r>
              <a:rPr lang="en-US" dirty="0" smtClean="0"/>
              <a:t>try it – enter mass from keyboard in free fall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isp</a:t>
            </a:r>
            <a:r>
              <a:rPr lang="en-US" dirty="0" smtClean="0"/>
              <a:t>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Simplest and least flexible</a:t>
            </a:r>
          </a:p>
          <a:p>
            <a:r>
              <a:rPr lang="en-US" dirty="0" smtClean="0"/>
              <a:t>Will display a text string or variable value to the command window</a:t>
            </a:r>
          </a:p>
          <a:p>
            <a:r>
              <a:rPr lang="en-US" dirty="0" smtClean="0"/>
              <a:t>Command Syntax</a:t>
            </a:r>
          </a:p>
          <a:p>
            <a:pPr marL="457200" lvl="1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disp</a:t>
            </a:r>
            <a:r>
              <a:rPr lang="en-US" dirty="0" smtClean="0"/>
              <a:t>(‘text string’)</a:t>
            </a:r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marL="457200" lvl="1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disp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or</a:t>
            </a:r>
          </a:p>
          <a:p>
            <a:pPr marL="457200" lvl="1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disp</a:t>
            </a:r>
            <a:r>
              <a:rPr lang="en-US" dirty="0" smtClean="0"/>
              <a:t>(calculation such as </a:t>
            </a:r>
            <a:r>
              <a:rPr lang="en-US" dirty="0" err="1" smtClean="0"/>
              <a:t>a+b</a:t>
            </a:r>
            <a:r>
              <a:rPr lang="en-US" dirty="0"/>
              <a:t> </a:t>
            </a:r>
            <a:r>
              <a:rPr lang="en-US" dirty="0" smtClean="0"/>
              <a:t>with result displayed)</a:t>
            </a:r>
          </a:p>
          <a:p>
            <a:pPr marL="514350" indent="-457200"/>
            <a:r>
              <a:rPr lang="en-US" dirty="0" smtClean="0"/>
              <a:t>Try it in the free-fall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fprintf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fprintf</a:t>
            </a:r>
            <a:r>
              <a:rPr lang="en-US" dirty="0" smtClean="0"/>
              <a:t> gives more control over output sent to the command window</a:t>
            </a:r>
          </a:p>
          <a:p>
            <a:r>
              <a:rPr lang="en-US" dirty="0" smtClean="0"/>
              <a:t>can output multiple variables combined with text on one or more lines</a:t>
            </a:r>
          </a:p>
          <a:p>
            <a:r>
              <a:rPr lang="en-US" dirty="0" smtClean="0"/>
              <a:t>formatting options allow for setting up of output tables and various number display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fprintf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basic syntax</a:t>
            </a:r>
          </a:p>
          <a:p>
            <a:pPr marL="457200" lvl="1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fprintf</a:t>
            </a:r>
            <a:r>
              <a:rPr lang="en-US" dirty="0" smtClean="0"/>
              <a:t>(‘text string with format codes and imbedded variable placeholders’, var1,var2,…)</a:t>
            </a:r>
          </a:p>
          <a:p>
            <a:pPr marL="514350" indent="-457200"/>
            <a:r>
              <a:rPr lang="en-US" dirty="0" smtClean="0"/>
              <a:t>where var1, var2 and others are embedded in the text string</a:t>
            </a:r>
          </a:p>
          <a:p>
            <a:pPr marL="457200" lvl="1" indent="0">
              <a:buNone/>
            </a:pPr>
            <a:r>
              <a:rPr lang="en-US" dirty="0" smtClean="0"/>
              <a:t>Example that can be used in  free-fall function: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fprintf</a:t>
            </a:r>
            <a:r>
              <a:rPr lang="en-US" dirty="0" smtClean="0"/>
              <a:t>(‘The velocity is %f m/s at time %d seconds.\n’, v, t)</a:t>
            </a:r>
          </a:p>
          <a:p>
            <a:pPr marL="514350" indent="-457200"/>
            <a:r>
              <a:rPr lang="en-US" dirty="0" smtClean="0"/>
              <a:t>Try it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fprintf</a:t>
            </a:r>
            <a:r>
              <a:rPr lang="en-US" dirty="0" smtClean="0"/>
              <a:t> format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short list of codes that may be useful for us</a:t>
            </a:r>
          </a:p>
          <a:p>
            <a:pPr lvl="1"/>
            <a:r>
              <a:rPr lang="en-US" dirty="0" smtClean="0"/>
              <a:t>number format codes</a:t>
            </a:r>
          </a:p>
          <a:p>
            <a:pPr marL="857250" lvl="2" indent="0">
              <a:buNone/>
            </a:pPr>
            <a:r>
              <a:rPr lang="en-US" dirty="0" smtClean="0"/>
              <a:t>%d or %7d	integer number (with 7 columns)</a:t>
            </a:r>
          </a:p>
          <a:p>
            <a:pPr marL="857250" lvl="2" indent="0">
              <a:buNone/>
            </a:pPr>
            <a:r>
              <a:rPr lang="en-US" dirty="0" smtClean="0"/>
              <a:t>%f or %8.4f 	real number (8 columns,4 decimals)</a:t>
            </a:r>
          </a:p>
          <a:p>
            <a:pPr marL="857250" lvl="2" indent="0">
              <a:buNone/>
            </a:pPr>
            <a:r>
              <a:rPr lang="en-US" dirty="0" smtClean="0"/>
              <a:t>%e or %8.4e	scientific number format</a:t>
            </a:r>
          </a:p>
          <a:p>
            <a:pPr lvl="1"/>
            <a:r>
              <a:rPr lang="en-US" dirty="0" smtClean="0"/>
              <a:t>control codes</a:t>
            </a:r>
          </a:p>
          <a:p>
            <a:pPr marL="857250" lvl="2" indent="0">
              <a:buNone/>
            </a:pPr>
            <a:r>
              <a:rPr lang="en-US" dirty="0" smtClean="0"/>
              <a:t>\n	new line (carriage return)</a:t>
            </a:r>
          </a:p>
          <a:p>
            <a:pPr marL="857250" lvl="2" indent="0">
              <a:buNone/>
            </a:pPr>
            <a:r>
              <a:rPr lang="en-US" dirty="0" smtClean="0"/>
              <a:t>\t	tab</a:t>
            </a:r>
            <a:endParaRPr lang="en-US" dirty="0"/>
          </a:p>
          <a:p>
            <a:pPr marL="400050" lvl="0" indent="-342900"/>
            <a:r>
              <a:rPr lang="en-US" dirty="0" smtClean="0"/>
              <a:t>for more see help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want to save and then access the data in our workspace</a:t>
            </a:r>
          </a:p>
          <a:p>
            <a:r>
              <a:rPr lang="en-US" dirty="0" smtClean="0"/>
              <a:t>Can create special .mat files that do this</a:t>
            </a:r>
          </a:p>
          <a:p>
            <a:r>
              <a:rPr lang="en-US" dirty="0" smtClean="0"/>
              <a:t>We can also export variables and data so we can use it in text files or spreadsheets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dirty="0" smtClean="0"/>
              <a:t>	&gt;&gt; save filename var1, var2, …</a:t>
            </a:r>
          </a:p>
          <a:p>
            <a:pPr lvl="1"/>
            <a:r>
              <a:rPr lang="en-US" dirty="0" smtClean="0"/>
              <a:t>This will create </a:t>
            </a:r>
            <a:r>
              <a:rPr lang="en-US" dirty="0" err="1" smtClean="0"/>
              <a:t>filename.mat</a:t>
            </a:r>
            <a:r>
              <a:rPr lang="en-US" dirty="0" smtClean="0"/>
              <a:t> containing the listed variables and their values, and save it to your </a:t>
            </a:r>
            <a:r>
              <a:rPr lang="en-US" dirty="0" err="1" smtClean="0"/>
              <a:t>Matlab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To use the data,</a:t>
            </a:r>
          </a:p>
          <a:p>
            <a:pPr marL="457200" lvl="1" indent="0">
              <a:buNone/>
            </a:pPr>
            <a:r>
              <a:rPr lang="en-US" dirty="0" smtClean="0"/>
              <a:t>	&gt;&gt; load filename</a:t>
            </a:r>
          </a:p>
          <a:p>
            <a:pPr lvl="1"/>
            <a:r>
              <a:rPr lang="en-US" dirty="0" smtClean="0"/>
              <a:t>Can load to current workspace or to a function</a:t>
            </a:r>
          </a:p>
          <a:p>
            <a:pPr lvl="1"/>
            <a:r>
              <a:rPr lang="en-US" dirty="0" smtClean="0"/>
              <a:t>Note:  If you omit the variable list, it will save the entire workspace</a:t>
            </a:r>
          </a:p>
          <a:p>
            <a:pPr lvl="1"/>
            <a:r>
              <a:rPr lang="en-US" dirty="0" smtClean="0"/>
              <a:t>Try it using free-fall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2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 has a built in structured programming language using the same commands as used in the command window</a:t>
            </a:r>
          </a:p>
          <a:p>
            <a:r>
              <a:rPr lang="en-US" dirty="0" smtClean="0"/>
              <a:t>Programs, containing a series of commands, are created in the Editor</a:t>
            </a:r>
          </a:p>
          <a:p>
            <a:r>
              <a:rPr lang="en-US" dirty="0" smtClean="0"/>
              <a:t>Programs are saved as “m” files, so-called since the suffix is .m for the files</a:t>
            </a:r>
          </a:p>
          <a:p>
            <a:r>
              <a:rPr lang="en-US" dirty="0" smtClean="0"/>
              <a:t>Files saved by default in the MATLAB folder under My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5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Export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save command can also be used to create data files that can be opened by text processing and spreadsheet programs</a:t>
            </a:r>
          </a:p>
          <a:p>
            <a:r>
              <a:rPr lang="en-US" dirty="0" smtClean="0"/>
              <a:t>syntax is the same with –</a:t>
            </a:r>
            <a:r>
              <a:rPr lang="en-US" dirty="0" err="1" smtClean="0"/>
              <a:t>ascii</a:t>
            </a:r>
            <a:r>
              <a:rPr lang="en-US" dirty="0" smtClean="0"/>
              <a:t> appended to end:</a:t>
            </a:r>
          </a:p>
          <a:p>
            <a:pPr marL="457200" lvl="1" indent="0">
              <a:buNone/>
            </a:pPr>
            <a:r>
              <a:rPr lang="en-US" dirty="0" smtClean="0"/>
              <a:t>&gt;&gt; save filename variable list –</a:t>
            </a:r>
            <a:r>
              <a:rPr lang="en-US" dirty="0" err="1" smtClean="0"/>
              <a:t>ascii</a:t>
            </a:r>
            <a:endParaRPr lang="en-US" dirty="0" smtClean="0"/>
          </a:p>
          <a:p>
            <a:r>
              <a:rPr lang="en-US" dirty="0" smtClean="0"/>
              <a:t>Try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M–File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very different types of m-files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A set of </a:t>
            </a:r>
            <a:r>
              <a:rPr lang="en-US" dirty="0" err="1" smtClean="0"/>
              <a:t>Matlab</a:t>
            </a:r>
            <a:r>
              <a:rPr lang="en-US" dirty="0" smtClean="0"/>
              <a:t> commands executed as if typed directly into</a:t>
            </a:r>
            <a:r>
              <a:rPr lang="en-US" baseline="0" dirty="0" smtClean="0"/>
              <a:t> the command window</a:t>
            </a:r>
          </a:p>
          <a:p>
            <a:pPr lvl="1"/>
            <a:r>
              <a:rPr lang="en-US" baseline="0" dirty="0" smtClean="0"/>
              <a:t>Variables will be created and values saved directly in the workspace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Want to create a new script to evaluate velocity of free-falling object at t = 12 seconds</a:t>
                </a:r>
              </a:p>
              <a:p>
                <a:r>
                  <a:rPr lang="en-US" dirty="0" smtClean="0"/>
                  <a:t>Equations and parameters: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tanh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 = 12 s</a:t>
                </a:r>
              </a:p>
              <a:p>
                <a:pPr lvl="2"/>
                <a:r>
                  <a:rPr lang="en-US" dirty="0" smtClean="0"/>
                  <a:t>m=68.1 kg</a:t>
                </a:r>
              </a:p>
              <a:p>
                <a:pPr lvl="2"/>
                <a:r>
                  <a:rPr lang="en-US" dirty="0" smtClean="0"/>
                  <a:t>g = 9.81 m/s^2</a:t>
                </a:r>
              </a:p>
              <a:p>
                <a:pPr lvl="2"/>
                <a:r>
                  <a:rPr lang="en-US" dirty="0" smtClean="0"/>
                  <a:t>c = 0.25 kg/s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2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&gt; New &gt; script  or click icon</a:t>
            </a:r>
          </a:p>
          <a:p>
            <a:r>
              <a:rPr lang="en-US" dirty="0" smtClean="0"/>
              <a:t>Put in values and command to create v</a:t>
            </a:r>
          </a:p>
          <a:p>
            <a:r>
              <a:rPr lang="en-US" dirty="0" smtClean="0"/>
              <a:t>Save the file under a name of your choice</a:t>
            </a:r>
          </a:p>
          <a:p>
            <a:pPr lvl="1"/>
            <a:r>
              <a:rPr lang="en-US" dirty="0" smtClean="0"/>
              <a:t>Save as:  </a:t>
            </a:r>
            <a:r>
              <a:rPr lang="en-US" dirty="0" err="1" smtClean="0"/>
              <a:t>firstscript</a:t>
            </a:r>
            <a:endParaRPr lang="en-US" dirty="0" smtClean="0"/>
          </a:p>
          <a:p>
            <a:pPr lvl="0"/>
            <a:r>
              <a:rPr lang="en-US" dirty="0" smtClean="0"/>
              <a:t>To Run</a:t>
            </a:r>
          </a:p>
          <a:p>
            <a:pPr lvl="1"/>
            <a:r>
              <a:rPr lang="en-US" dirty="0" smtClean="0"/>
              <a:t>In Command Window type the script name</a:t>
            </a:r>
          </a:p>
          <a:p>
            <a:pPr lvl="1"/>
            <a:r>
              <a:rPr lang="en-US" dirty="0" smtClean="0"/>
              <a:t>Note how variables show up and remain in the workspace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can be useful, but we will find functions to be better for most of our purposes</a:t>
            </a:r>
          </a:p>
          <a:p>
            <a:r>
              <a:rPr lang="en-US" dirty="0" smtClean="0"/>
              <a:t>Functions work in the background and only variables we either send to or receive back from the function will be saved in the workspace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following syntax is required for a function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FFFF00"/>
                </a:solidFill>
              </a:rPr>
              <a:t>outvar</a:t>
            </a:r>
            <a:r>
              <a:rPr lang="en-US" dirty="0" smtClean="0"/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funcname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i="1" dirty="0" smtClean="0">
                <a:solidFill>
                  <a:srgbClr val="FFFF00"/>
                </a:solidFill>
              </a:rPr>
              <a:t>input argument list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/>
              <a:t>%  help comments (always begin with % sign)</a:t>
            </a:r>
          </a:p>
          <a:p>
            <a:pPr marL="457200" lvl="1" indent="0">
              <a:buNone/>
            </a:pPr>
            <a:r>
              <a:rPr lang="en-US" dirty="0" smtClean="0"/>
              <a:t>	statements to execute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FFFF00"/>
                </a:solidFill>
              </a:rPr>
              <a:t>outvar</a:t>
            </a:r>
            <a:r>
              <a:rPr lang="en-US" b="1" dirty="0" smtClean="0">
                <a:solidFill>
                  <a:srgbClr val="FFFF00"/>
                </a:solidFill>
              </a:rPr>
              <a:t> = </a:t>
            </a:r>
            <a:r>
              <a:rPr lang="en-US" dirty="0" smtClean="0">
                <a:solidFill>
                  <a:srgbClr val="FFFF00"/>
                </a:solidFill>
              </a:rPr>
              <a:t>value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end</a:t>
            </a:r>
          </a:p>
          <a:p>
            <a:pPr marL="57150" lvl="0" indent="0">
              <a:buNone/>
            </a:pPr>
            <a:r>
              <a:rPr lang="en-US" dirty="0" smtClean="0"/>
              <a:t>with</a:t>
            </a:r>
          </a:p>
          <a:p>
            <a:pPr marL="57150" lv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funcname</a:t>
            </a:r>
            <a:r>
              <a:rPr lang="en-US" dirty="0" smtClean="0"/>
              <a:t> = function name (save with this name)</a:t>
            </a:r>
          </a:p>
          <a:p>
            <a:pPr marL="57150" lvl="0" indent="0">
              <a:buNone/>
            </a:pPr>
            <a:r>
              <a:rPr lang="en-US" dirty="0"/>
              <a:t>	</a:t>
            </a:r>
            <a:r>
              <a:rPr lang="en-US" dirty="0" err="1" smtClean="0"/>
              <a:t>outvar</a:t>
            </a:r>
            <a:r>
              <a:rPr lang="en-US" dirty="0" smtClean="0"/>
              <a:t> = variable sent back to command window	</a:t>
            </a:r>
          </a:p>
          <a:p>
            <a:pPr marL="57150" lvl="0" indent="0">
              <a:buNone/>
            </a:pPr>
            <a:endParaRPr lang="en-US" dirty="0" smtClean="0"/>
          </a:p>
          <a:p>
            <a:pPr marL="57150" lvl="0" indent="0">
              <a:buNone/>
            </a:pPr>
            <a:r>
              <a:rPr lang="en-US" dirty="0" smtClean="0"/>
              <a:t>Note that </a:t>
            </a:r>
            <a:r>
              <a:rPr lang="en-US" b="1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elements are required and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i="1" dirty="0" smtClean="0">
                <a:solidFill>
                  <a:srgbClr val="FFFF00"/>
                </a:solidFill>
              </a:rPr>
              <a:t>yellow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are optional, but generally will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it by creating a function in which we send it the mass, drag </a:t>
            </a:r>
            <a:r>
              <a:rPr lang="en-US" dirty="0" err="1" smtClean="0"/>
              <a:t>coef</a:t>
            </a:r>
            <a:r>
              <a:rPr lang="en-US" dirty="0" smtClean="0"/>
              <a:t>. and time and it returns the free-fall velocity</a:t>
            </a:r>
          </a:p>
          <a:p>
            <a:r>
              <a:rPr lang="en-US" dirty="0" smtClean="0"/>
              <a:t>To create:</a:t>
            </a:r>
          </a:p>
          <a:p>
            <a:pPr marL="457200" lvl="1" indent="0">
              <a:buNone/>
            </a:pPr>
            <a:r>
              <a:rPr lang="en-US" dirty="0" smtClean="0"/>
              <a:t>&gt;&gt; file &gt; new &gt; function</a:t>
            </a:r>
          </a:p>
          <a:p>
            <a:pPr marL="457200" lvl="1" indent="0">
              <a:buNone/>
            </a:pPr>
            <a:r>
              <a:rPr lang="en-US" dirty="0" smtClean="0"/>
              <a:t>Editor will open with outline of the function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freefall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8593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function v = </a:t>
            </a:r>
            <a:r>
              <a:rPr lang="en-US" dirty="0" err="1"/>
              <a:t>freefallvel</a:t>
            </a:r>
            <a:r>
              <a:rPr lang="en-US" dirty="0"/>
              <a:t>( </a:t>
            </a:r>
            <a:r>
              <a:rPr lang="en-US" dirty="0" err="1"/>
              <a:t>m,c,t</a:t>
            </a:r>
            <a:r>
              <a:rPr lang="en-US" dirty="0"/>
              <a:t>)</a:t>
            </a:r>
          </a:p>
          <a:p>
            <a:r>
              <a:rPr lang="en-US" dirty="0"/>
              <a:t>%</a:t>
            </a:r>
            <a:r>
              <a:rPr lang="en-US" dirty="0" err="1"/>
              <a:t>freefallvel</a:t>
            </a:r>
            <a:r>
              <a:rPr lang="en-US" dirty="0"/>
              <a:t>: Calculates free fall velocity with quadratic drag</a:t>
            </a:r>
          </a:p>
          <a:p>
            <a:r>
              <a:rPr lang="en-US" dirty="0"/>
              <a:t>%   inputs: m = mass in kg</a:t>
            </a:r>
          </a:p>
          <a:p>
            <a:r>
              <a:rPr lang="nl-NL" dirty="0"/>
              <a:t>%           c = drag coef in kg/s</a:t>
            </a:r>
          </a:p>
          <a:p>
            <a:r>
              <a:rPr lang="en-US" dirty="0"/>
              <a:t>%           t = time in seconds</a:t>
            </a:r>
          </a:p>
          <a:p>
            <a:r>
              <a:rPr lang="en-US" dirty="0"/>
              <a:t>%   output: v = velocity in m/s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g=9.81;</a:t>
            </a:r>
          </a:p>
          <a:p>
            <a:r>
              <a:rPr lang="en-US" dirty="0"/>
              <a:t>v=</a:t>
            </a:r>
            <a:r>
              <a:rPr lang="en-US" dirty="0" err="1"/>
              <a:t>sqrt</a:t>
            </a:r>
            <a:r>
              <a:rPr lang="en-US" dirty="0"/>
              <a:t>(m*g/c)*</a:t>
            </a:r>
            <a:r>
              <a:rPr lang="en-US" dirty="0" err="1"/>
              <a:t>tanh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(g*c/m)*t);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226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852</Words>
  <Application>Microsoft Office PowerPoint</Application>
  <PresentationFormat>On-screen Show (4:3)</PresentationFormat>
  <Paragraphs>142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Programming in Matlab</vt:lpstr>
      <vt:lpstr>M Files</vt:lpstr>
      <vt:lpstr>M–File Types</vt:lpstr>
      <vt:lpstr>Script Example</vt:lpstr>
      <vt:lpstr>Create Script</vt:lpstr>
      <vt:lpstr>Functions</vt:lpstr>
      <vt:lpstr>Function Syntax</vt:lpstr>
      <vt:lpstr>Function Example</vt:lpstr>
      <vt:lpstr>freefall example</vt:lpstr>
      <vt:lpstr>subfunctions</vt:lpstr>
      <vt:lpstr>subfunction example</vt:lpstr>
      <vt:lpstr>Input-Output Options</vt:lpstr>
      <vt:lpstr>Input Command</vt:lpstr>
      <vt:lpstr>Disp Command</vt:lpstr>
      <vt:lpstr>fprintf command</vt:lpstr>
      <vt:lpstr>fprintf syntax</vt:lpstr>
      <vt:lpstr>fprintf format codes</vt:lpstr>
      <vt:lpstr>Data Files</vt:lpstr>
      <vt:lpstr>Save Command</vt:lpstr>
      <vt:lpstr>To Export Data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Matlab</dc:title>
  <dc:creator>Frank Sciremammano</dc:creator>
  <cp:lastModifiedBy>Frank Sciremammano</cp:lastModifiedBy>
  <cp:revision>17</cp:revision>
  <dcterms:created xsi:type="dcterms:W3CDTF">2011-03-02T14:04:05Z</dcterms:created>
  <dcterms:modified xsi:type="dcterms:W3CDTF">2011-03-10T15:18:24Z</dcterms:modified>
</cp:coreProperties>
</file>