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D9E4-28DA-4BD6-899A-27DA058292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FC22F-0587-4A9E-8485-084302B3D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this syntax is different from VBA in several ways. More than one argument can be sent and more than one argument can be output.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27769-E540-472B-9419-89656CCB8A4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3357-AA9E-48A6-BE96-2F3A0337B49F}" type="datetime1">
              <a:rPr lang="en-US" altLang="en-US" smtClean="0"/>
              <a:pPr>
                <a:defRPr/>
              </a:pPr>
              <a:t>5/16/2012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8016F-2AD3-4115-94D2-DA28A6EE6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46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Matlab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br>
              <a:rPr lang="en-US" dirty="0" smtClean="0"/>
            </a:br>
            <a:r>
              <a:rPr lang="en-US" dirty="0" smtClean="0"/>
              <a:t>Day 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Function must be the only code in that script file (m-file)!</a:t>
            </a:r>
          </a:p>
          <a:p>
            <a:r>
              <a:rPr lang="en-US" dirty="0" smtClean="0"/>
              <a:t>Syntax for function: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[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output_args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] = name(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input_args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	statements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end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my_calc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a+b+c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y=a^2+b^2+c^2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z=a^3+b^3+c^3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US" dirty="0" smtClean="0"/>
              <a:t>Example function must be saved as </a:t>
            </a:r>
            <a:r>
              <a:rPr lang="en-US" dirty="0" err="1" smtClean="0"/>
              <a:t>my_calc.m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016F-2AD3-4115-94D2-DA28A6EE65D7}" type="slidenum">
              <a:rPr lang="en-US" altLang="en-US" smtClean="0"/>
              <a:pPr/>
              <a:t>2</a:t>
            </a:fld>
            <a:endParaRPr lang="en-US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67400" y="2971800"/>
            <a:ext cx="1524000" cy="1447800"/>
          </a:xfrm>
          <a:prstGeom prst="straightConnector1">
            <a:avLst/>
          </a:prstGeom>
          <a:noFill/>
          <a:ln w="31750">
            <a:solidFill>
              <a:srgbClr val="FF5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2971800"/>
            <a:ext cx="609600" cy="0"/>
          </a:xfrm>
          <a:prstGeom prst="line">
            <a:avLst/>
          </a:prstGeom>
          <a:noFill/>
          <a:ln w="31750">
            <a:solidFill>
              <a:srgbClr val="FF505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6233845" y="4419600"/>
            <a:ext cx="2895600" cy="1687890"/>
          </a:xfrm>
          <a:prstGeom prst="ellipse">
            <a:avLst/>
          </a:prstGeom>
          <a:noFill/>
          <a:ln w="317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solidFill>
                  <a:srgbClr val="FF5050"/>
                </a:solidFill>
              </a:rPr>
              <a:t>Function’s m-file name </a:t>
            </a:r>
            <a:r>
              <a:rPr lang="en-US" u="sng" dirty="0">
                <a:solidFill>
                  <a:srgbClr val="FF5050"/>
                </a:solidFill>
              </a:rPr>
              <a:t>must</a:t>
            </a:r>
            <a:r>
              <a:rPr lang="en-US" dirty="0">
                <a:solidFill>
                  <a:srgbClr val="FF5050"/>
                </a:solidFill>
              </a:rPr>
              <a:t> match the function name EXACTLY!</a:t>
            </a:r>
          </a:p>
        </p:txBody>
      </p:sp>
    </p:spTree>
    <p:extLst>
      <p:ext uri="{BB962C8B-B14F-4D97-AF65-F5344CB8AC3E}">
        <p14:creationId xmlns:p14="http://schemas.microsoft.com/office/powerpoint/2010/main" val="409464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200" dirty="0" smtClean="0"/>
              <a:t>Example </a:t>
            </a:r>
            <a:r>
              <a:rPr lang="en-US" dirty="0" smtClean="0"/>
              <a:t>Function </a:t>
            </a:r>
            <a:r>
              <a:rPr lang="en-US" sz="3200" dirty="0" smtClean="0"/>
              <a:t>Syntax</a:t>
            </a:r>
          </a:p>
        </p:txBody>
      </p:sp>
      <p:pic>
        <p:nvPicPr>
          <p:cNvPr id="8195" name="Picture 8"/>
          <p:cNvPicPr>
            <a:picLocks noChangeAspect="1" noChangeArrowheads="1"/>
          </p:cNvPicPr>
          <p:nvPr/>
        </p:nvPicPr>
        <p:blipFill>
          <a:blip r:embed="rId2" cstate="print"/>
          <a:srcRect l="8749" t="7813" r="44974" b="73438"/>
          <a:stretch>
            <a:fillRect/>
          </a:stretch>
        </p:blipFill>
        <p:spPr bwMode="auto">
          <a:xfrm>
            <a:off x="762000" y="1752600"/>
            <a:ext cx="7696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 flipH="1" flipV="1">
            <a:off x="3352800" y="3276600"/>
            <a:ext cx="14478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4953000" y="3657600"/>
            <a:ext cx="2819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Type this in command window; replace </a:t>
            </a:r>
            <a:r>
              <a:rPr lang="en-US" b="1">
                <a:solidFill>
                  <a:prstClr val="black"/>
                </a:solidFill>
                <a:latin typeface="Courier New" pitchFamily="49" charset="0"/>
              </a:rPr>
              <a:t>F</a:t>
            </a:r>
            <a:r>
              <a:rPr lang="en-US">
                <a:solidFill>
                  <a:prstClr val="black"/>
                </a:solidFill>
              </a:rPr>
              <a:t> with arguments</a:t>
            </a:r>
          </a:p>
        </p:txBody>
      </p:sp>
      <p:sp>
        <p:nvSpPr>
          <p:cNvPr id="8198" name="Line 12"/>
          <p:cNvSpPr>
            <a:spLocks noChangeShapeType="1"/>
          </p:cNvSpPr>
          <p:nvPr/>
        </p:nvSpPr>
        <p:spPr bwMode="auto">
          <a:xfrm flipH="1" flipV="1">
            <a:off x="1371600" y="3810000"/>
            <a:ext cx="8382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99" name="Text Box 13"/>
          <p:cNvSpPr txBox="1">
            <a:spLocks noChangeArrowheads="1"/>
          </p:cNvSpPr>
          <p:nvPr/>
        </p:nvSpPr>
        <p:spPr bwMode="auto">
          <a:xfrm>
            <a:off x="2209800" y="45720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Define what C is</a:t>
            </a: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4572000" y="4724400"/>
            <a:ext cx="457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*When you save this M-file, give it the same name as what is on the right-hand side of the =</a:t>
            </a:r>
          </a:p>
        </p:txBody>
      </p:sp>
      <p:sp>
        <p:nvSpPr>
          <p:cNvPr id="9" name="Oval 8"/>
          <p:cNvSpPr/>
          <p:nvPr/>
        </p:nvSpPr>
        <p:spPr>
          <a:xfrm>
            <a:off x="2133600" y="2940726"/>
            <a:ext cx="1143000" cy="5193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48200" y="1676400"/>
            <a:ext cx="1143000" cy="51935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7"/>
            <a:endCxn id="10" idx="3"/>
          </p:cNvCxnSpPr>
          <p:nvPr/>
        </p:nvCxnSpPr>
        <p:spPr>
          <a:xfrm rot="5400000" flipH="1" flipV="1">
            <a:off x="3513856" y="1715050"/>
            <a:ext cx="897089" cy="170637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med" len="lg"/>
            <a:tailEnd type="stealth" w="med" len="lg"/>
          </a:ln>
        </p:spPr>
      </p:cxnSp>
    </p:spTree>
    <p:extLst>
      <p:ext uri="{BB962C8B-B14F-4D97-AF65-F5344CB8AC3E}">
        <p14:creationId xmlns:p14="http://schemas.microsoft.com/office/powerpoint/2010/main" val="7016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 smtClean="0"/>
              <a:t>Calling the Example Function</a:t>
            </a:r>
            <a:br>
              <a:rPr lang="en-US" sz="3600" dirty="0" smtClean="0"/>
            </a:br>
            <a:r>
              <a:rPr lang="en-US" sz="3600" dirty="0" smtClean="0"/>
              <a:t>(either in command window or script file)</a:t>
            </a:r>
          </a:p>
        </p:txBody>
      </p:sp>
      <p:pic>
        <p:nvPicPr>
          <p:cNvPr id="9219" name="Picture 9"/>
          <p:cNvPicPr>
            <a:picLocks noChangeAspect="1" noChangeArrowheads="1"/>
          </p:cNvPicPr>
          <p:nvPr/>
        </p:nvPicPr>
        <p:blipFill>
          <a:blip r:embed="rId2" cstate="print"/>
          <a:srcRect l="39999" t="17188" r="25626" b="61719"/>
          <a:stretch>
            <a:fillRect/>
          </a:stretch>
        </p:blipFill>
        <p:spPr bwMode="auto">
          <a:xfrm>
            <a:off x="1066800" y="1600200"/>
            <a:ext cx="685800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Line 6"/>
          <p:cNvSpPr>
            <a:spLocks noChangeShapeType="1"/>
          </p:cNvSpPr>
          <p:nvPr/>
        </p:nvSpPr>
        <p:spPr bwMode="auto">
          <a:xfrm flipH="1" flipV="1">
            <a:off x="3200400" y="2362200"/>
            <a:ext cx="1447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4724400" y="2057400"/>
            <a:ext cx="3429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These values from the variable </a:t>
            </a:r>
            <a:r>
              <a:rPr lang="en-US" i="1">
                <a:solidFill>
                  <a:prstClr val="black"/>
                </a:solidFill>
              </a:rPr>
              <a:t>g</a:t>
            </a:r>
            <a:r>
              <a:rPr lang="en-US">
                <a:solidFill>
                  <a:prstClr val="black"/>
                </a:solidFill>
              </a:rPr>
              <a:t> will be the arguments (plugged in for </a:t>
            </a:r>
            <a:r>
              <a:rPr lang="en-US" i="1">
                <a:solidFill>
                  <a:prstClr val="black"/>
                </a:solidFill>
              </a:rPr>
              <a:t>F</a:t>
            </a:r>
            <a:r>
              <a:rPr lang="en-US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 flipH="1" flipV="1">
            <a:off x="1981200" y="2743200"/>
            <a:ext cx="251460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724400" y="4191000"/>
            <a:ext cx="2819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Type the name of the function on a command line and insert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in place of </a:t>
            </a:r>
            <a:r>
              <a:rPr lang="en-US" i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54864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Notice that even though our function </a:t>
            </a:r>
            <a:r>
              <a:rPr lang="en-US" dirty="0" err="1">
                <a:solidFill>
                  <a:prstClr val="black"/>
                </a:solidFill>
              </a:rPr>
              <a:t>FtoC</a:t>
            </a:r>
            <a:r>
              <a:rPr lang="en-US" dirty="0">
                <a:solidFill>
                  <a:prstClr val="black"/>
                </a:solidFill>
              </a:rPr>
              <a:t>(F) has only one argument, Matlab will accept an array as that argument and the calculation will be performed on each element of the array and the output will be a corresponding array!</a:t>
            </a:r>
          </a:p>
        </p:txBody>
      </p:sp>
    </p:spTree>
    <p:extLst>
      <p:ext uri="{BB962C8B-B14F-4D97-AF65-F5344CB8AC3E}">
        <p14:creationId xmlns:p14="http://schemas.microsoft.com/office/powerpoint/2010/main" val="158442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custom function which returns both the mean and standard deviation of an array</a:t>
            </a:r>
          </a:p>
          <a:p>
            <a:pPr lvl="1"/>
            <a:r>
              <a:rPr lang="en-US" dirty="0" smtClean="0"/>
              <a:t>Your function should be called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PSWCStats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Use the Matlab built-in functions for your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“Anonymous”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define a small custom function just for use within one script file, you can use an “anonymous” function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@(arguments) formula;</a:t>
            </a:r>
          </a:p>
          <a:p>
            <a:pPr lvl="1"/>
            <a:r>
              <a:rPr lang="en-US" dirty="0" smtClean="0"/>
              <a:t>Example: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parabola = @(x) a*x.^2 + b*x + c;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allows you to skip creating an array of data points and plot any built-in or defined (function .m file or anonymous) function</a:t>
            </a:r>
          </a:p>
          <a:p>
            <a:r>
              <a:rPr lang="en-US" dirty="0" smtClean="0"/>
              <a:t>Syntax:</a:t>
            </a:r>
          </a:p>
          <a:p>
            <a:pPr marL="393192" lvl="1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[limits], ‘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linespec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6810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Matlab script which defines the anonymous function “parabola” from the previous slide</a:t>
            </a:r>
          </a:p>
          <a:p>
            <a:r>
              <a:rPr lang="en-US" dirty="0" smtClean="0"/>
              <a:t>Plot the function “parabola” from x=-10 to x=10 for values of a, b, c = 2, 1, -2, using </a:t>
            </a:r>
            <a:r>
              <a:rPr lang="en-US" dirty="0" err="1" smtClean="0"/>
              <a:t>fplot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3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335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Custom Matlab Functions</vt:lpstr>
      <vt:lpstr>Custom Functions</vt:lpstr>
      <vt:lpstr>Example Function Syntax</vt:lpstr>
      <vt:lpstr>Calling the Example Function (either in command window or script file)</vt:lpstr>
      <vt:lpstr>In-Class Exercise #5</vt:lpstr>
      <vt:lpstr>“Anonymous” Functions</vt:lpstr>
      <vt:lpstr>Plotting Functions</vt:lpstr>
      <vt:lpstr>In-Class Exercise #6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Matlab Functions</dc:title>
  <dc:creator>William Humphrey</dc:creator>
  <cp:lastModifiedBy>William Humphrey</cp:lastModifiedBy>
  <cp:revision>2</cp:revision>
  <dcterms:created xsi:type="dcterms:W3CDTF">2012-05-16T15:21:08Z</dcterms:created>
  <dcterms:modified xsi:type="dcterms:W3CDTF">2012-05-16T15:38:59Z</dcterms:modified>
</cp:coreProperties>
</file>