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9" r:id="rId3"/>
    <p:sldId id="314" r:id="rId4"/>
    <p:sldId id="310" r:id="rId5"/>
    <p:sldId id="311" r:id="rId6"/>
    <p:sldId id="312" r:id="rId7"/>
    <p:sldId id="313" r:id="rId8"/>
    <p:sldId id="316" r:id="rId9"/>
    <p:sldId id="315" r:id="rId10"/>
    <p:sldId id="31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0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6902-D9E1-4E9E-B128-32F6C64E0414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D58-7203-4D47-A156-B90052F5C8C9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C308-0F0F-401F-8D55-582FE22B97D2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>
            <a:lvl1pPr algn="ctr"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  <a:lvl2pPr>
              <a:defRPr>
                <a:latin typeface="+mn-lt"/>
                <a:cs typeface="Times New Roman" pitchFamily="18" charset="0"/>
              </a:defRPr>
            </a:lvl2pPr>
            <a:lvl3pPr>
              <a:defRPr>
                <a:latin typeface="+mn-lt"/>
                <a:cs typeface="Times New Roman" pitchFamily="18" charset="0"/>
              </a:defRPr>
            </a:lvl3pPr>
            <a:lvl4pPr>
              <a:defRPr>
                <a:latin typeface="+mn-lt"/>
                <a:cs typeface="Times New Roman" pitchFamily="18" charset="0"/>
              </a:defRPr>
            </a:lvl4pPr>
            <a:lvl5pPr>
              <a:defRPr>
                <a:latin typeface="+mn-lt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046-3E20-4464-B139-C1E007467B5F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2CB-D768-4A69-9EF9-E326327593A5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EF91-A399-41E7-8733-A29A23D7FBB2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7532-EBDF-4249-8C92-F41358E993FC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E262-4763-41AF-A3A9-606454315BE9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D-9ADB-4154-8DBE-1226E0516146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8236-0CBF-42D7-BB3F-DDE854B19C44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06B-1EAA-476C-B17A-02FB4A7CDE2A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6AA2A-2193-464F-B120-D7B2E4424F73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Matlab</a:t>
            </a:r>
            <a:br>
              <a:rPr lang="en-US" smtClean="0"/>
            </a:br>
            <a:r>
              <a:rPr lang="en-US" smtClean="0"/>
              <a:t>Advanced Input/Output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10 </a:t>
            </a:r>
          </a:p>
          <a:p>
            <a:r>
              <a:rPr lang="en-US" smtClean="0"/>
              <a:t>Day 37-38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output text file</a:t>
            </a:r>
          </a:p>
          <a:p>
            <a:pPr lvl="1"/>
            <a:r>
              <a:rPr lang="en-US" dirty="0" smtClean="0"/>
              <a:t>Repeat Exercise #3, but create a text file for the output</a:t>
            </a:r>
            <a:br>
              <a:rPr lang="en-US" dirty="0" smtClean="0"/>
            </a:br>
            <a:r>
              <a:rPr lang="en-US" dirty="0" smtClean="0"/>
              <a:t>(“YourName_PSWC_Wk10_ICE4.txt”)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Input and Output 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A=input('enter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value of 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');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=['the value of pi is ' num2str(pi)];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Input Option – Text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we want the user to input text?</a:t>
            </a:r>
          </a:p>
          <a:p>
            <a:pPr lvl="1"/>
            <a:r>
              <a:rPr lang="en-US" dirty="0" smtClean="0"/>
              <a:t>Enter ‘help input’ in the command window</a:t>
            </a:r>
          </a:p>
          <a:p>
            <a:pPr lvl="1"/>
            <a:r>
              <a:rPr lang="en-US" dirty="0" smtClean="0"/>
              <a:t>Use additional (required if the input is to be a text string) argument ‘s’ in the input command so Matlab does not try to “evaluate” the input, just reads it in as typed</a:t>
            </a:r>
          </a:p>
          <a:p>
            <a:pPr lvl="1"/>
            <a:r>
              <a:rPr lang="en-US" dirty="0" smtClean="0"/>
              <a:t>Example: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input('Enter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your name: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's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the prompt is long and we want the user to enter their response on the next line in the command window?</a:t>
            </a:r>
          </a:p>
          <a:p>
            <a:pPr lvl="1"/>
            <a:r>
              <a:rPr lang="en-US" dirty="0" smtClean="0"/>
              <a:t>Special formatting code: ‘\n’ causes the cursor to move to the next line in the command window</a:t>
            </a:r>
          </a:p>
          <a:p>
            <a:pPr lvl="1"/>
            <a:r>
              <a:rPr lang="en-US" dirty="0"/>
              <a:t>Example: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input('Enter your name: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\n',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Formatted printing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fprintf</a:t>
            </a:r>
            <a:r>
              <a:rPr lang="en-US" dirty="0" smtClean="0"/>
              <a:t>” statement allows exact control over how the output looks</a:t>
            </a:r>
          </a:p>
          <a:p>
            <a:r>
              <a:rPr lang="en-US" dirty="0" smtClean="0"/>
              <a:t>Syntax: </a:t>
            </a:r>
            <a:br>
              <a:rPr lang="en-US" dirty="0" smtClean="0"/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('text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Note that there are multiple arguments for </a:t>
            </a:r>
            <a:r>
              <a:rPr lang="en-US" dirty="0" err="1" smtClean="0"/>
              <a:t>fprintf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Text that will appear in the command window (“text output” above)</a:t>
            </a:r>
          </a:p>
          <a:p>
            <a:pPr lvl="3"/>
            <a:r>
              <a:rPr lang="en-US" sz="2100" dirty="0" smtClean="0"/>
              <a:t>Indicator for where variable values will be placed </a:t>
            </a:r>
            <a:r>
              <a:rPr lang="en-US" sz="2100" dirty="0" smtClean="0"/>
              <a:t>(“</a:t>
            </a:r>
            <a:r>
              <a:rPr lang="en-US" sz="2100" u="sng" dirty="0" smtClean="0"/>
              <a:t>%</a:t>
            </a:r>
            <a:r>
              <a:rPr lang="en-US" sz="2100" dirty="0" smtClean="0"/>
              <a:t>f”) and how to present it (“%</a:t>
            </a:r>
            <a:r>
              <a:rPr lang="en-US" sz="2100" u="sng" dirty="0" smtClean="0"/>
              <a:t>f</a:t>
            </a:r>
            <a:r>
              <a:rPr lang="en-US" sz="2100" dirty="0" smtClean="0"/>
              <a:t>”)</a:t>
            </a:r>
            <a:endParaRPr lang="en-US" sz="2100" dirty="0" smtClean="0"/>
          </a:p>
          <a:p>
            <a:pPr lvl="3"/>
            <a:r>
              <a:rPr lang="en-US" sz="2100" dirty="0" smtClean="0"/>
              <a:t>Plus special formatting characters  (“\</a:t>
            </a:r>
            <a:r>
              <a:rPr lang="en-US" sz="2100" dirty="0" err="1" smtClean="0"/>
              <a:t>fmt</a:t>
            </a:r>
            <a:r>
              <a:rPr lang="en-US" sz="2100" dirty="0" smtClean="0"/>
              <a:t>”)</a:t>
            </a:r>
          </a:p>
          <a:p>
            <a:pPr lvl="2"/>
            <a:r>
              <a:rPr lang="en-US" dirty="0" smtClean="0"/>
              <a:t>List of variables whose values are to be inserted into the output</a:t>
            </a:r>
          </a:p>
          <a:p>
            <a:pPr lvl="1"/>
            <a:r>
              <a:rPr lang="en-US" dirty="0" smtClean="0"/>
              <a:t>Variable values are inserted wherever a ‘%’ is encountered in the output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4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Syntax example: </a:t>
            </a:r>
            <a:br>
              <a:rPr lang="en-US" dirty="0" smtClean="0"/>
            </a:b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print the value of a is %8.3f 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, a)</a:t>
            </a:r>
          </a:p>
          <a:p>
            <a:pPr lvl="1"/>
            <a:r>
              <a:rPr lang="en-US" dirty="0" smtClean="0"/>
              <a:t>Plain text in the quotes is displayed exactly as typed</a:t>
            </a:r>
          </a:p>
          <a:p>
            <a:pPr lvl="1"/>
            <a:r>
              <a:rPr lang="en-US" dirty="0" smtClean="0"/>
              <a:t>Variable values are substituted in place of the “%” symbol</a:t>
            </a:r>
          </a:p>
          <a:p>
            <a:pPr lvl="2"/>
            <a:r>
              <a:rPr lang="en-US" dirty="0" smtClean="0"/>
              <a:t>The letter after the “%” defines the appearance of the value</a:t>
            </a:r>
          </a:p>
          <a:p>
            <a:pPr lvl="2"/>
            <a:r>
              <a:rPr lang="en-US" dirty="0" smtClean="0"/>
              <a:t>Letter Formats:	%</a:t>
            </a:r>
            <a:r>
              <a:rPr lang="en-US" dirty="0" err="1" smtClean="0"/>
              <a:t>i</a:t>
            </a:r>
            <a:r>
              <a:rPr lang="en-US" dirty="0" smtClean="0"/>
              <a:t> ( for integers)</a:t>
            </a:r>
            <a:br>
              <a:rPr lang="en-US" dirty="0" smtClean="0"/>
            </a:br>
            <a:r>
              <a:rPr lang="en-US" dirty="0" smtClean="0"/>
              <a:t>		%e (for scientific notation, or %E)</a:t>
            </a:r>
            <a:br>
              <a:rPr lang="en-US" dirty="0" smtClean="0"/>
            </a:br>
            <a:r>
              <a:rPr lang="en-US" dirty="0" smtClean="0"/>
              <a:t>		%f (for fixed # of decimal places format);</a:t>
            </a:r>
            <a:br>
              <a:rPr lang="en-US" dirty="0" smtClean="0"/>
            </a:br>
            <a:r>
              <a:rPr lang="en-US" dirty="0" smtClean="0"/>
              <a:t>		%s (for a text string)</a:t>
            </a:r>
          </a:p>
          <a:p>
            <a:pPr lvl="2"/>
            <a:r>
              <a:rPr lang="en-US" dirty="0" smtClean="0"/>
              <a:t>The numbers define the spaces allocated to the value and the number of digits after the decimal, respectively.</a:t>
            </a:r>
          </a:p>
          <a:p>
            <a:pPr lvl="1"/>
            <a:r>
              <a:rPr lang="en-US" dirty="0" smtClean="0"/>
              <a:t>Special formatting characters can be placed after a back-slash (“\”)</a:t>
            </a:r>
          </a:p>
          <a:p>
            <a:pPr lvl="2"/>
            <a:r>
              <a:rPr lang="en-US" dirty="0" smtClean="0"/>
              <a:t>Most common formatting code: “\n” begins  a new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In-Class 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formatted output</a:t>
            </a:r>
          </a:p>
          <a:p>
            <a:pPr lvl="1"/>
            <a:r>
              <a:rPr lang="en-US" dirty="0" smtClean="0"/>
              <a:t>Print pi in various formats using </a:t>
            </a:r>
            <a:r>
              <a:rPr lang="en-US" dirty="0" err="1" smtClean="0"/>
              <a:t>fprintf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In-Class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In-Class Exercise </a:t>
            </a:r>
            <a:r>
              <a:rPr lang="en-US" dirty="0" smtClean="0"/>
              <a:t>#9 </a:t>
            </a:r>
            <a:r>
              <a:rPr lang="en-US" dirty="0" smtClean="0"/>
              <a:t>from Week 9 (the ratio of A/B)</a:t>
            </a:r>
          </a:p>
          <a:p>
            <a:pPr lvl="1"/>
            <a:r>
              <a:rPr lang="en-US" dirty="0" smtClean="0"/>
              <a:t>Re-use (copy/paste) your code from last week!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formatted printing to the command window (</a:t>
            </a:r>
            <a:r>
              <a:rPr lang="en-US" dirty="0" err="1" smtClean="0"/>
              <a:t>fprintf</a:t>
            </a:r>
            <a:r>
              <a:rPr lang="en-US" dirty="0" smtClean="0"/>
              <a:t>) to output n, A, B, and the ratio A/B.</a:t>
            </a:r>
          </a:p>
          <a:p>
            <a:pPr lvl="1"/>
            <a:r>
              <a:rPr lang="en-US" dirty="0" smtClean="0"/>
              <a:t>n, A &amp; B should be displayed in integer format, the ratio A/B should be displayed to 5 decimal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fprintf</a:t>
            </a:r>
            <a:r>
              <a:rPr lang="en-US" dirty="0" smtClean="0"/>
              <a:t> to output an array of numbers:</a:t>
            </a:r>
          </a:p>
          <a:p>
            <a:pPr lvl="1"/>
            <a:r>
              <a:rPr lang="en-US" dirty="0" smtClean="0"/>
              <a:t>Create two arrays , a &amp; b, and a matrix c of all possible combinations of a &amp; b, along with a</a:t>
            </a:r>
            <a:r>
              <a:rPr lang="en-US" baseline="30000" dirty="0" smtClean="0"/>
              <a:t>2</a:t>
            </a:r>
            <a:r>
              <a:rPr lang="en-US" dirty="0" smtClean="0"/>
              <a:t>+b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fprintf</a:t>
            </a:r>
            <a:r>
              <a:rPr lang="en-US" dirty="0" smtClean="0"/>
              <a:t> to output c as a table, complete with title, headers &amp; values</a:t>
            </a:r>
          </a:p>
          <a:p>
            <a:pPr lvl="2"/>
            <a:r>
              <a:rPr lang="en-US" dirty="0" smtClean="0"/>
              <a:t>NOTICE that when you output a </a:t>
            </a:r>
            <a:r>
              <a:rPr lang="en-US" dirty="0" smtClean="0"/>
              <a:t>matrix with </a:t>
            </a:r>
            <a:r>
              <a:rPr lang="en-US" dirty="0" err="1" smtClean="0"/>
              <a:t>fprintf</a:t>
            </a:r>
            <a:r>
              <a:rPr lang="en-US" dirty="0" smtClean="0"/>
              <a:t>, </a:t>
            </a:r>
            <a:r>
              <a:rPr lang="en-US" dirty="0" smtClean="0"/>
              <a:t>it prints transposed: the elements are printed down the first column, then the next column,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to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fprintf</a:t>
            </a:r>
            <a:r>
              <a:rPr lang="en-US" dirty="0" smtClean="0"/>
              <a:t> can also be used to create a text file containing your output</a:t>
            </a:r>
          </a:p>
          <a:p>
            <a:pPr lvl="1"/>
            <a:r>
              <a:rPr lang="en-US" dirty="0" smtClean="0"/>
              <a:t>First: Open a text file using the </a:t>
            </a:r>
            <a:r>
              <a:rPr lang="en-US" dirty="0" err="1" smtClean="0"/>
              <a:t>fopen</a:t>
            </a:r>
            <a:r>
              <a:rPr lang="en-US" dirty="0" smtClean="0"/>
              <a:t> command: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fid=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'w');</a:t>
            </a:r>
          </a:p>
          <a:p>
            <a:pPr lvl="2"/>
            <a:r>
              <a:rPr lang="en-US" sz="2000" dirty="0" smtClean="0">
                <a:cs typeface="Courier New" pitchFamily="49" charset="0"/>
              </a:rPr>
              <a:t>The variable ‘fid’ contains an integer ‘ID tag’ that refers to the file</a:t>
            </a:r>
          </a:p>
          <a:p>
            <a:pPr lvl="2"/>
            <a:r>
              <a:rPr lang="en-US" sz="2000" dirty="0" smtClean="0">
                <a:cs typeface="Courier New" pitchFamily="49" charset="0"/>
              </a:rPr>
              <a:t>The ‘w’ argument indicates that the file is opened for </a:t>
            </a:r>
            <a:r>
              <a:rPr lang="en-US" sz="2000" u="sng" dirty="0" smtClean="0">
                <a:cs typeface="Courier New" pitchFamily="49" charset="0"/>
              </a:rPr>
              <a:t>w</a:t>
            </a:r>
            <a:r>
              <a:rPr lang="en-US" sz="2000" dirty="0" smtClean="0">
                <a:cs typeface="Courier New" pitchFamily="49" charset="0"/>
              </a:rPr>
              <a:t>riting (it will overwrite the file if it already exists)</a:t>
            </a:r>
          </a:p>
          <a:p>
            <a:pPr lvl="2"/>
            <a:r>
              <a:rPr lang="en-US" sz="2000" dirty="0" smtClean="0">
                <a:cs typeface="Courier New" pitchFamily="49" charset="0"/>
              </a:rPr>
              <a:t>See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f</a:t>
            </a:r>
            <a:r>
              <a:rPr lang="en-US" sz="2000" dirty="0" smtClean="0">
                <a:cs typeface="Courier New" pitchFamily="49" charset="0"/>
              </a:rPr>
              <a:t>or additional options instead of ‘w’</a:t>
            </a:r>
          </a:p>
          <a:p>
            <a:pPr lvl="2"/>
            <a:r>
              <a:rPr lang="en-US" sz="2000" dirty="0" smtClean="0">
                <a:cs typeface="Courier New" pitchFamily="49" charset="0"/>
              </a:rPr>
              <a:t>The file is created in your current folder by default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Next: include the file ID tag in the </a:t>
            </a:r>
            <a:r>
              <a:rPr lang="en-US" dirty="0" err="1" smtClean="0">
                <a:cs typeface="Courier New" pitchFamily="49" charset="0"/>
              </a:rPr>
              <a:t>fprintf</a:t>
            </a:r>
            <a:r>
              <a:rPr lang="en-US" dirty="0" smtClean="0">
                <a:cs typeface="Courier New" pitchFamily="49" charset="0"/>
              </a:rPr>
              <a:t> statement: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fid=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(‘Example.txt’, ‘w’);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‘Write “pi” to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%f9.6 \n’, pi)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Close the file when done:</a:t>
            </a:r>
            <a:br>
              <a:rPr lang="en-US" dirty="0" smtClean="0"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3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473</TotalTime>
  <Words>425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Matlab Advanced Input/Output</vt:lpstr>
      <vt:lpstr>Simple Input and Output Recap</vt:lpstr>
      <vt:lpstr>Additional Input Option – Text (String)</vt:lpstr>
      <vt:lpstr>Formatted Output</vt:lpstr>
      <vt:lpstr>Formatted Ouput</vt:lpstr>
      <vt:lpstr>In-Class Exercise #1</vt:lpstr>
      <vt:lpstr>In-Class Exercise #2</vt:lpstr>
      <vt:lpstr>In-Class Exercise #3</vt:lpstr>
      <vt:lpstr>Output to a Text File</vt:lpstr>
      <vt:lpstr>In-Class Exercise #4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Karuna Koppula</dc:creator>
  <cp:lastModifiedBy>William Humphrey</cp:lastModifiedBy>
  <cp:revision>99</cp:revision>
  <dcterms:created xsi:type="dcterms:W3CDTF">2006-08-16T00:00:00Z</dcterms:created>
  <dcterms:modified xsi:type="dcterms:W3CDTF">2012-05-16T15:17:54Z</dcterms:modified>
</cp:coreProperties>
</file>