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314" r:id="rId2"/>
    <p:sldId id="317" r:id="rId3"/>
    <p:sldId id="318" r:id="rId4"/>
    <p:sldId id="313" r:id="rId5"/>
    <p:sldId id="305" r:id="rId6"/>
    <p:sldId id="302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6372E-CA26-4804-AE88-E092B37C2087}">
          <p14:sldIdLst>
            <p14:sldId id="314"/>
            <p14:sldId id="317"/>
            <p14:sldId id="318"/>
            <p14:sldId id="313"/>
            <p14:sldId id="305"/>
            <p14:sldId id="302"/>
            <p14:sldId id="304"/>
            <p14:sldId id="306"/>
          </p14:sldIdLst>
        </p14:section>
        <p14:section name="Untitled Section" id="{85C53DEA-3818-4F0C-B36C-886383B2463C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6" autoAdjust="0"/>
    <p:restoredTop sz="90929"/>
  </p:normalViewPr>
  <p:slideViewPr>
    <p:cSldViewPr>
      <p:cViewPr>
        <p:scale>
          <a:sx n="75" d="100"/>
          <a:sy n="75" d="100"/>
        </p:scale>
        <p:origin x="-69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69BD-2C99-4E1B-836D-58F48576878A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A8F4-6AB4-4E8F-9DE6-D3466061AE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FE615C-41C6-48A6-BD30-A0526D90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C91B0-A04E-4BD9-AF3E-90C2F3FA1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D61B-39A6-4A59-90C3-36C0C5D72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A1E3-3AB0-4F2D-A6AE-CF2AC045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2183D-B819-4B54-B1EF-BAE06A11E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13A68-46A2-4800-AC0D-7F250CF0B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62AD1-9945-48DE-A2C4-23968705C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1CE95-1B26-4112-9468-6D10FAB94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34964-0C0F-45C7-9008-897E10B5E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3816-BED9-42BA-A38E-CE3674A5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C566-D742-49CA-B323-BCA1EF6E8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FDCC6816-E22C-4026-8908-273AF76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MATLAB: Agenda for Week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Programming. Functions</a:t>
            </a:r>
          </a:p>
          <a:p>
            <a:r>
              <a:rPr lang="en-US" dirty="0" smtClean="0"/>
              <a:t>I/O: input;  </a:t>
            </a:r>
            <a:r>
              <a:rPr lang="en-US" dirty="0" err="1" smtClean="0"/>
              <a:t>disp</a:t>
            </a:r>
            <a:endParaRPr lang="en-US" dirty="0" smtClean="0"/>
          </a:p>
          <a:p>
            <a:r>
              <a:rPr lang="en-US" dirty="0" smtClean="0"/>
              <a:t>I/O: </a:t>
            </a:r>
            <a:r>
              <a:rPr lang="en-US" dirty="0" err="1" smtClean="0"/>
              <a:t>fprintf</a:t>
            </a:r>
            <a:r>
              <a:rPr lang="en-US" dirty="0" smtClean="0"/>
              <a:t>  to Command Window</a:t>
            </a:r>
          </a:p>
          <a:p>
            <a:r>
              <a:rPr lang="en-US" dirty="0" smtClean="0"/>
              <a:t>I/O: </a:t>
            </a:r>
            <a:r>
              <a:rPr lang="en-US" dirty="0" err="1" smtClean="0"/>
              <a:t>fprintf</a:t>
            </a:r>
            <a:r>
              <a:rPr lang="en-US" dirty="0" smtClean="0"/>
              <a:t> to the File</a:t>
            </a:r>
          </a:p>
          <a:p>
            <a:r>
              <a:rPr lang="en-US" dirty="0" smtClean="0"/>
              <a:t>I/O: load  - read from the file</a:t>
            </a:r>
          </a:p>
          <a:p>
            <a:r>
              <a:rPr lang="en-US" dirty="0" smtClean="0"/>
              <a:t>Solving Linear Systems </a:t>
            </a:r>
            <a:r>
              <a:rPr lang="en-US" dirty="0" err="1" smtClean="0"/>
              <a:t>Eq</a:t>
            </a:r>
            <a:endParaRPr lang="en-US" dirty="0" smtClean="0"/>
          </a:p>
          <a:p>
            <a:r>
              <a:rPr lang="en-US" dirty="0" smtClean="0"/>
              <a:t>Solving Nonlinear </a:t>
            </a:r>
            <a:r>
              <a:rPr lang="en-US" dirty="0" err="1" smtClean="0"/>
              <a:t>Eq</a:t>
            </a:r>
            <a:endParaRPr lang="en-US" dirty="0" smtClean="0"/>
          </a:p>
          <a:p>
            <a:r>
              <a:rPr lang="en-US" dirty="0" smtClean="0"/>
              <a:t>Integrals: </a:t>
            </a:r>
            <a:r>
              <a:rPr lang="en-US" dirty="0" err="1" smtClean="0"/>
              <a:t>trapz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File:Load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load function reads the file and creates the matrix of the files content. Extract the data from the global matrix, and process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3322982"/>
            <a:ext cx="3524699" cy="276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3566905" cy="230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22982"/>
            <a:ext cx="2004541" cy="300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4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219200"/>
          </a:xfrm>
        </p:spPr>
        <p:txBody>
          <a:bodyPr/>
          <a:lstStyle/>
          <a:p>
            <a:r>
              <a:rPr lang="en-US" sz="3600" dirty="0"/>
              <a:t>Creating </a:t>
            </a:r>
            <a:r>
              <a:rPr lang="en-US" sz="3600" dirty="0" smtClean="0"/>
              <a:t>Matrix in MATLAB. From Linear System of Equations to Matrix Equation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3" y="1676400"/>
            <a:ext cx="22098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66461"/>
            <a:ext cx="5076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6" y="4075872"/>
            <a:ext cx="1866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6" y="4724400"/>
            <a:ext cx="5314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5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Matrix Equation.</a:t>
            </a:r>
            <a:br>
              <a:rPr lang="en-US" dirty="0" smtClean="0"/>
            </a:br>
            <a:r>
              <a:rPr lang="en-US" dirty="0" smtClean="0"/>
              <a:t>Back Slash (\)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057400"/>
            <a:ext cx="39719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4" y="4141305"/>
            <a:ext cx="410965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2428875" cy="500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5599"/>
            <a:ext cx="1295400" cy="20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7600" y="2057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2" y="152400"/>
            <a:ext cx="7386638" cy="1295400"/>
          </a:xfrm>
        </p:spPr>
        <p:txBody>
          <a:bodyPr/>
          <a:lstStyle/>
          <a:p>
            <a:r>
              <a:rPr lang="en-US" sz="2800" dirty="0" smtClean="0"/>
              <a:t>Solving Nonlinear Equations</a:t>
            </a:r>
            <a:br>
              <a:rPr lang="en-US" sz="2800" dirty="0" smtClean="0"/>
            </a:br>
            <a:r>
              <a:rPr lang="en-US" sz="2800" dirty="0" smtClean="0"/>
              <a:t>Functions “</a:t>
            </a:r>
            <a:r>
              <a:rPr lang="en-US" sz="2800" dirty="0" err="1" smtClean="0"/>
              <a:t>fzero</a:t>
            </a:r>
            <a:r>
              <a:rPr lang="en-US" sz="2800" dirty="0" smtClean="0"/>
              <a:t>” (single root) &amp; “roots”</a:t>
            </a:r>
            <a:br>
              <a:rPr lang="en-US" sz="2800" dirty="0" smtClean="0"/>
            </a:br>
            <a:r>
              <a:rPr lang="en-US" sz="2800" dirty="0" smtClean="0"/>
              <a:t> (all roots of polynomials)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6" y="1722313"/>
            <a:ext cx="3499796" cy="144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198343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3333450"/>
            <a:ext cx="2743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5638800"/>
            <a:ext cx="2762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5931590"/>
            <a:ext cx="24669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24" y="1722313"/>
            <a:ext cx="4690421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94" y="3924300"/>
            <a:ext cx="44767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8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Integration. Function (“</a:t>
            </a:r>
            <a:r>
              <a:rPr lang="en-US" dirty="0" err="1" smtClean="0"/>
              <a:t>trapz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1174"/>
            <a:ext cx="7702222" cy="404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6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Structured Programming (Modular Programming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5029200"/>
          </a:xfrm>
        </p:spPr>
        <p:txBody>
          <a:bodyPr/>
          <a:lstStyle/>
          <a:p>
            <a:r>
              <a:rPr lang="en-US" dirty="0" smtClean="0"/>
              <a:t>Need to write the program to make it efficient, easy to understand and modify</a:t>
            </a:r>
          </a:p>
          <a:p>
            <a:r>
              <a:rPr lang="en-US" dirty="0" smtClean="0"/>
              <a:t>Top-down design program split by separate modules or sub-modules. Each module should be tested individually, and then integrated into the overall structure. </a:t>
            </a:r>
          </a:p>
          <a:p>
            <a:r>
              <a:rPr lang="en-US" dirty="0"/>
              <a:t>Program flow follows a simple hierarchical model that employs looping constructs such as "for," "repeat," and "while." Use of the "Go To" statement is discouraged.</a:t>
            </a:r>
          </a:p>
        </p:txBody>
      </p:sp>
    </p:spTree>
    <p:extLst>
      <p:ext uri="{BB962C8B-B14F-4D97-AF65-F5344CB8AC3E}">
        <p14:creationId xmlns:p14="http://schemas.microsoft.com/office/powerpoint/2010/main" val="40747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in addition to the set of “canonical” Build-In functions sin(), </a:t>
            </a:r>
            <a:r>
              <a:rPr lang="en-US" dirty="0" err="1" smtClean="0"/>
              <a:t>exp</a:t>
            </a:r>
            <a:r>
              <a:rPr lang="en-US" dirty="0" smtClean="0"/>
              <a:t>(),… the set of customer build functions.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vectorized</a:t>
            </a:r>
            <a:r>
              <a:rPr lang="en-US" dirty="0" smtClean="0"/>
              <a:t> operations used  based on Anonymous Function, use dot, specifying this function (see below)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2010"/>
            <a:ext cx="23526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78" y="3838575"/>
            <a:ext cx="2009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22010"/>
            <a:ext cx="32956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660335"/>
            <a:ext cx="3181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4700" y="5105400"/>
            <a:ext cx="56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fplot</a:t>
            </a:r>
            <a:r>
              <a:rPr lang="en-US" dirty="0" smtClean="0"/>
              <a:t> instead of </a:t>
            </a:r>
            <a:r>
              <a:rPr lang="en-US" b="1" dirty="0" smtClean="0"/>
              <a:t>plot</a:t>
            </a:r>
            <a:r>
              <a:rPr lang="en-US" dirty="0" smtClean="0"/>
              <a:t> to plot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407085"/>
            <a:ext cx="4403035" cy="106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07" y="5553075"/>
            <a:ext cx="4439478" cy="115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6" y="4571999"/>
            <a:ext cx="10001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47166"/>
            <a:ext cx="72771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6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Organized Output. Formats: Integer, Float, Scientific, General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76400"/>
            <a:ext cx="24526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84074"/>
            <a:ext cx="17430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219200"/>
          </a:xfrm>
        </p:spPr>
        <p:txBody>
          <a:bodyPr/>
          <a:lstStyle/>
          <a:p>
            <a:r>
              <a:rPr lang="en-US" sz="4000" dirty="0" smtClean="0"/>
              <a:t>Organized Output to Command Window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288232"/>
            <a:ext cx="3411120" cy="11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537" y="1752600"/>
            <a:ext cx="263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   </a:t>
            </a:r>
            <a:r>
              <a:rPr lang="en-US" b="1" dirty="0" err="1" smtClean="0"/>
              <a:t>disp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1537" y="3581401"/>
            <a:ext cx="316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:   </a:t>
            </a:r>
            <a:r>
              <a:rPr lang="en-US" b="1" dirty="0" err="1" smtClean="0"/>
              <a:t>fprintf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4343400"/>
            <a:ext cx="36576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1777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5181600"/>
            <a:ext cx="417774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4401" y="1143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=12;   d=7532.1234;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374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Formats:</a:t>
            </a:r>
          </a:p>
          <a:p>
            <a:r>
              <a:rPr lang="en-US" dirty="0" smtClean="0"/>
              <a:t>%d – integer; %</a:t>
            </a:r>
            <a:r>
              <a:rPr lang="en-US" dirty="0" err="1" smtClean="0"/>
              <a:t>i</a:t>
            </a:r>
            <a:r>
              <a:rPr lang="en-US" dirty="0" smtClean="0"/>
              <a:t> – integer</a:t>
            </a:r>
          </a:p>
          <a:p>
            <a:r>
              <a:rPr lang="en-US" dirty="0" smtClean="0"/>
              <a:t>%f – float </a:t>
            </a:r>
            <a:r>
              <a:rPr lang="en-US" dirty="0" err="1" smtClean="0"/>
              <a:t>Ireal</a:t>
            </a:r>
            <a:r>
              <a:rPr lang="en-US" dirty="0" smtClean="0"/>
              <a:t>); %c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Output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" y="2057400"/>
            <a:ext cx="5708071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52939"/>
            <a:ext cx="17430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9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7772400" cy="4876800"/>
          </a:xfrm>
        </p:spPr>
        <p:txBody>
          <a:bodyPr/>
          <a:lstStyle/>
          <a:p>
            <a:r>
              <a:rPr lang="en-US" dirty="0" smtClean="0"/>
              <a:t>Open the file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to the file</a:t>
            </a:r>
          </a:p>
          <a:p>
            <a:endParaRPr lang="en-US" dirty="0" smtClean="0"/>
          </a:p>
          <a:p>
            <a:r>
              <a:rPr lang="en-US" dirty="0" smtClean="0"/>
              <a:t>Close the file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3" y="1828800"/>
            <a:ext cx="73437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32" y="3598793"/>
            <a:ext cx="5091182" cy="104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3300413"/>
            <a:ext cx="8477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36" y="4878147"/>
            <a:ext cx="1515946" cy="45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5486400"/>
            <a:ext cx="3600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File. Examples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0224"/>
            <a:ext cx="43243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10723"/>
            <a:ext cx="2028825" cy="290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30384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4707835"/>
            <a:ext cx="15621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0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iagonal">
  <a:themeElements>
    <a:clrScheme name="Blue Diagonal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 Diagonal.pot</Template>
  <TotalTime>4688</TotalTime>
  <Words>302</Words>
  <Application>Microsoft Office PowerPoint</Application>
  <PresentationFormat>On-screen Show (4:3)</PresentationFormat>
  <Paragraphs>46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Blue Diagonal</vt:lpstr>
      <vt:lpstr>MATLAB: Agenda for Week 10</vt:lpstr>
      <vt:lpstr>Structured Programming (Modular Programming)</vt:lpstr>
      <vt:lpstr>Anonymous Functions</vt:lpstr>
      <vt:lpstr>Function</vt:lpstr>
      <vt:lpstr>Organized Output. Formats: Integer, Float, Scientific, General</vt:lpstr>
      <vt:lpstr>Organized Output to Command Window</vt:lpstr>
      <vt:lpstr>Table Output</vt:lpstr>
      <vt:lpstr>Writing to Files</vt:lpstr>
      <vt:lpstr>Writing to File. Examples</vt:lpstr>
      <vt:lpstr>Reading File:Load</vt:lpstr>
      <vt:lpstr>Creating Matrix in MATLAB. From Linear System of Equations to Matrix Equation</vt:lpstr>
      <vt:lpstr>Solving Linear Matrix Equation. Back Slash (\)</vt:lpstr>
      <vt:lpstr>Solving Nonlinear Equations Functions “fzero” (single root) &amp; “roots”  (all roots of polynomials)</vt:lpstr>
      <vt:lpstr>Integration. Function (“trapz”)</vt:lpstr>
    </vt:vector>
  </TitlesOfParts>
  <Company>DDL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 VBA Programming for Beginners  - Class 4 -</dc:title>
  <dc:creator>Patrick Lasu</dc:creator>
  <cp:lastModifiedBy>William Humphrey</cp:lastModifiedBy>
  <cp:revision>175</cp:revision>
  <cp:lastPrinted>1601-01-01T00:00:00Z</cp:lastPrinted>
  <dcterms:created xsi:type="dcterms:W3CDTF">2005-05-24T04:00:47Z</dcterms:created>
  <dcterms:modified xsi:type="dcterms:W3CDTF">2012-05-17T15:45:34Z</dcterms:modified>
</cp:coreProperties>
</file>