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256" r:id="rId2"/>
    <p:sldId id="292" r:id="rId3"/>
    <p:sldId id="306" r:id="rId4"/>
    <p:sldId id="312" r:id="rId5"/>
    <p:sldId id="309" r:id="rId6"/>
    <p:sldId id="313" r:id="rId7"/>
    <p:sldId id="316" r:id="rId8"/>
    <p:sldId id="317" r:id="rId9"/>
    <p:sldId id="315" r:id="rId10"/>
    <p:sldId id="314" r:id="rId11"/>
    <p:sldId id="318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5" autoAdjust="0"/>
    <p:restoredTop sz="94660"/>
  </p:normalViewPr>
  <p:slideViewPr>
    <p:cSldViewPr>
      <p:cViewPr varScale="1">
        <p:scale>
          <a:sx n="80" d="100"/>
          <a:sy n="80" d="100"/>
        </p:scale>
        <p:origin x="-13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30BC0-84E5-4532-BE38-3AA53BE92850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27769-E540-472B-9419-89656CCB8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6A8F4-6AB4-4E8F-9DE6-D3466061AE7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6A8F4-6AB4-4E8F-9DE6-D3466061AE7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6A8F4-6AB4-4E8F-9DE6-D3466061AE7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</p:spPr>
        <p:txBody>
          <a:bodyPr/>
          <a:lstStyle/>
          <a:p>
            <a:fld id="{113B6902-D9E1-4E9E-B128-32F6C64E0414}" type="datetime1">
              <a:rPr lang="en-US" smtClean="0"/>
              <a:pPr/>
              <a:t>5/2/2012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97B2AD58-7203-4D47-A156-B90052F5C8C9}" type="datetime1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F304C308-0F0F-401F-8D55-582FE22B97D2}" type="datetime1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C4F5D2CB-D768-4A69-9EF9-E326327593A5}" type="datetime1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870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870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914400"/>
          </a:xfrm>
        </p:spPr>
        <p:txBody>
          <a:bodyPr anchor="ctr">
            <a:normAutofit/>
          </a:bodyPr>
          <a:lstStyle>
            <a:lvl1pPr>
              <a:defRPr sz="36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190500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438400"/>
            <a:ext cx="4041648" cy="415631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438400"/>
            <a:ext cx="4041775" cy="415631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838EE262-4763-41AF-A3A9-606454315BE9}" type="datetime1">
              <a:rPr lang="en-US" smtClean="0"/>
              <a:pPr/>
              <a:t>5/2/2012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5064C5CD-9ADB-4154-8DBE-1226E0516146}" type="datetime1">
              <a:rPr lang="en-US" smtClean="0"/>
              <a:pPr/>
              <a:t>5/2/2012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1B5A8236-0CBF-42D7-BB3F-DDE854B19C44}" type="datetime1">
              <a:rPr lang="en-US" smtClean="0"/>
              <a:pPr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1B0D106B-1EAA-476C-B17A-02FB4A7CDE2A}" type="datetime1">
              <a:rPr lang="en-US" smtClean="0"/>
              <a:pPr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6695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Arrays in Matlab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8 </a:t>
            </a:r>
          </a:p>
          <a:p>
            <a:r>
              <a:rPr lang="en-US" dirty="0" smtClean="0"/>
              <a:t>Day 29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Operations &amp; Functions – 1D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X=[1 3 5 7 9];</a:t>
            </a:r>
          </a:p>
          <a:p>
            <a:pPr lvl="1"/>
            <a:r>
              <a:rPr lang="en-US" dirty="0" smtClean="0"/>
              <a:t>Sum(X); prod(X); max(X); min(X); length(X);</a:t>
            </a:r>
          </a:p>
          <a:p>
            <a:endParaRPr lang="en-US" dirty="0" smtClean="0"/>
          </a:p>
          <a:p>
            <a:r>
              <a:rPr lang="en-US" dirty="0" smtClean="0"/>
              <a:t>Empty Array  []. Useful to eliminate elements.</a:t>
            </a:r>
          </a:p>
          <a:p>
            <a:pPr lvl="1"/>
            <a:r>
              <a:rPr lang="en-US" dirty="0" smtClean="0"/>
              <a:t>X(2:4)=[],  as a result X is reduced to  X=[1  9]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 with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Matlab, the result of a function performed on an argument which is an array is an array of the same size as the argument</a:t>
            </a:r>
          </a:p>
          <a:p>
            <a:pPr lvl="1"/>
            <a:r>
              <a:rPr lang="en-US" dirty="0" err="1" smtClean="0"/>
              <a:t>sqrt</a:t>
            </a:r>
            <a:r>
              <a:rPr lang="en-US" dirty="0" smtClean="0"/>
              <a:t>(X); </a:t>
            </a:r>
            <a:r>
              <a:rPr lang="en-US" dirty="0" err="1" smtClean="0"/>
              <a:t>exp</a:t>
            </a:r>
            <a:r>
              <a:rPr lang="en-US" dirty="0" smtClean="0"/>
              <a:t>(X); sin(X)…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5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Week </a:t>
            </a:r>
            <a:r>
              <a:rPr lang="en-US" dirty="0" smtClean="0"/>
              <a:t>8 </a:t>
            </a:r>
            <a:r>
              <a:rPr lang="en-US" dirty="0" smtClean="0"/>
              <a:t>In-Class Exercise </a:t>
            </a:r>
            <a:r>
              <a:rPr lang="en-US" dirty="0" smtClean="0"/>
              <a:t>#1: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Volume and surface area of sphere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arrays take </a:t>
            </a:r>
            <a:r>
              <a:rPr lang="en-US" dirty="0" smtClean="0"/>
              <a:t>user input for radius and calculate the volume and surface area of a sphere</a:t>
            </a:r>
          </a:p>
          <a:p>
            <a:pPr lvl="3"/>
            <a:r>
              <a:rPr lang="en-US" dirty="0" err="1" smtClean="0"/>
              <a:t>Vol</a:t>
            </a:r>
            <a:r>
              <a:rPr lang="en-US" dirty="0" smtClean="0"/>
              <a:t> = 4/3 * pi * r^3</a:t>
            </a:r>
          </a:p>
          <a:p>
            <a:pPr lvl="3"/>
            <a:r>
              <a:rPr lang="en-US" dirty="0" err="1" smtClean="0"/>
              <a:t>S_area</a:t>
            </a:r>
            <a:r>
              <a:rPr lang="en-US" dirty="0" smtClean="0"/>
              <a:t> = 4 * pi * r^2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016F-2AD3-4115-94D2-DA28A6EE65D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Matlab Basics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Matlab Window</a:t>
            </a:r>
          </a:p>
          <a:p>
            <a:pPr lvl="1"/>
            <a:r>
              <a:rPr lang="en-US" smtClean="0"/>
              <a:t>Command window: type interactive mode commands, echoes results of interactive commands and actions from script file</a:t>
            </a:r>
          </a:p>
          <a:p>
            <a:pPr lvl="1"/>
            <a:r>
              <a:rPr lang="en-US" smtClean="0"/>
              <a:t>Current Folder window: shows currently active folder contents</a:t>
            </a:r>
          </a:p>
          <a:p>
            <a:pPr lvl="1"/>
            <a:r>
              <a:rPr lang="en-US" smtClean="0"/>
              <a:t>Workspace window: shows currently defined variables and their values</a:t>
            </a:r>
          </a:p>
          <a:p>
            <a:pPr lvl="1"/>
            <a:r>
              <a:rPr lang="en-US" smtClean="0"/>
              <a:t>Command history window: shows previous commands entered in Command window – can copy from here &amp; paste into editor or command windows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016F-2AD3-4115-94D2-DA28A6EE65D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Matlab Basics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Matlab Math Operations</a:t>
            </a:r>
          </a:p>
          <a:p>
            <a:pPr lvl="1"/>
            <a:r>
              <a:rPr lang="en-US" smtClean="0"/>
              <a:t>Uses same algebraic operators as VBA &amp; Excel:</a:t>
            </a:r>
            <a:br>
              <a:rPr lang="en-US" smtClean="0"/>
            </a:br>
            <a:r>
              <a:rPr lang="en-US" smtClean="0"/>
              <a:t>	+   -   *   /   ^</a:t>
            </a:r>
          </a:p>
          <a:p>
            <a:pPr lvl="1"/>
            <a:r>
              <a:rPr lang="en-US" smtClean="0"/>
              <a:t>Many built-in math functions:</a:t>
            </a:r>
          </a:p>
          <a:p>
            <a:pPr lvl="2"/>
            <a:r>
              <a:rPr lang="en-US" smtClean="0"/>
              <a:t>Syntax: FunctionName(Arguments), same as VBA &amp; Excel</a:t>
            </a:r>
          </a:p>
          <a:p>
            <a:pPr lvl="2"/>
            <a:r>
              <a:rPr lang="en-US" smtClean="0"/>
              <a:t>See list of functions: type “help matlab\elfun” in Command window</a:t>
            </a:r>
          </a:p>
          <a:p>
            <a:pPr lvl="2"/>
            <a:endParaRPr lang="en-US" smtClean="0"/>
          </a:p>
          <a:p>
            <a:r>
              <a:rPr lang="en-US" smtClean="0"/>
              <a:t>Variable &amp; Script file names</a:t>
            </a:r>
          </a:p>
          <a:p>
            <a:pPr lvl="1"/>
            <a:r>
              <a:rPr lang="en-US" smtClean="0"/>
              <a:t>Must start with a letter</a:t>
            </a:r>
          </a:p>
          <a:p>
            <a:pPr lvl="1"/>
            <a:r>
              <a:rPr lang="en-US" smtClean="0"/>
              <a:t>Can only use letters, numbers, and underscore ( _ )</a:t>
            </a:r>
          </a:p>
          <a:p>
            <a:pPr lvl="1"/>
            <a:r>
              <a:rPr lang="en-US" smtClean="0"/>
              <a:t>NO SPACES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016F-2AD3-4115-94D2-DA28A6EE65D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Script Editor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" t="1527" r="62023" b="54020"/>
          <a:stretch/>
        </p:blipFill>
        <p:spPr bwMode="auto">
          <a:xfrm>
            <a:off x="152400" y="2057400"/>
            <a:ext cx="4372303" cy="3305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160020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>
                <a:sym typeface="Wingdings"/>
              </a:rPr>
              <a:t> New </a:t>
            </a:r>
            <a:r>
              <a:rPr lang="en-US" dirty="0" smtClean="0">
                <a:sym typeface="Symbol"/>
              </a:rPr>
              <a:t> Script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86000" y="1981200"/>
            <a:ext cx="304800" cy="5334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9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" t="1842" r="30394" b="63321"/>
          <a:stretch/>
        </p:blipFill>
        <p:spPr bwMode="auto">
          <a:xfrm>
            <a:off x="1068937" y="4114800"/>
            <a:ext cx="8069807" cy="256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05400" y="2819400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 Editor Window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05400" y="3200400"/>
            <a:ext cx="1143000" cy="16764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34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Simple Input and Output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a=input(‘enter value of A’);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err="1" smtClean="0"/>
              <a:t>disp</a:t>
            </a:r>
            <a:r>
              <a:rPr lang="en-US" dirty="0" smtClean="0"/>
              <a:t>(a)</a:t>
            </a:r>
          </a:p>
          <a:p>
            <a:pPr lvl="1"/>
            <a:r>
              <a:rPr lang="en-US" dirty="0" smtClean="0"/>
              <a:t>Construct a string variable to make </a:t>
            </a:r>
            <a:r>
              <a:rPr lang="en-US" dirty="0" err="1" smtClean="0"/>
              <a:t>disp</a:t>
            </a:r>
            <a:r>
              <a:rPr lang="en-US" dirty="0" smtClean="0"/>
              <a:t> more useful</a:t>
            </a:r>
          </a:p>
          <a:p>
            <a:pPr lvl="2"/>
            <a:r>
              <a:rPr lang="en-US" dirty="0" smtClean="0">
                <a:solidFill>
                  <a:schemeClr val="accent5"/>
                </a:solidFill>
              </a:rPr>
              <a:t>message=['the value of pi is ' num2str(pi)];</a:t>
            </a:r>
          </a:p>
          <a:p>
            <a:pPr lvl="2"/>
            <a:r>
              <a:rPr lang="en-US" dirty="0" err="1" smtClean="0">
                <a:solidFill>
                  <a:schemeClr val="accent5"/>
                </a:solidFill>
              </a:rPr>
              <a:t>disp</a:t>
            </a:r>
            <a:r>
              <a:rPr lang="en-US" dirty="0" smtClean="0">
                <a:solidFill>
                  <a:schemeClr val="accent5"/>
                </a:solidFill>
              </a:rPr>
              <a:t>(message)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016F-2AD3-4115-94D2-DA28A6EE65D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7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in Matlab can be either a collection of numbers or a vector/matrix</a:t>
            </a:r>
          </a:p>
          <a:p>
            <a:r>
              <a:rPr lang="en-US" dirty="0" smtClean="0"/>
              <a:t>Mathematical operations can be done either using the rules of vector/matrix mathematics or element-by-element (same mathematical operation on each element in the collection)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2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1D Arrays: </a:t>
            </a:r>
          </a:p>
          <a:p>
            <a:pPr lvl="1"/>
            <a:r>
              <a:rPr lang="en-US" dirty="0" smtClean="0"/>
              <a:t>Row vectors :   A=[1, 2, 3, 4]</a:t>
            </a:r>
          </a:p>
          <a:p>
            <a:pPr lvl="1"/>
            <a:r>
              <a:rPr lang="en-US" dirty="0" smtClean="0"/>
              <a:t>Column vectors  B=[1;2;3;4]</a:t>
            </a:r>
          </a:p>
          <a:p>
            <a:r>
              <a:rPr lang="en-US" dirty="0" smtClean="0"/>
              <a:t>2D Arrays:  </a:t>
            </a:r>
          </a:p>
          <a:p>
            <a:pPr lvl="1"/>
            <a:r>
              <a:rPr lang="en-US" dirty="0" smtClean="0"/>
              <a:t>C=[1,2; 3,4]        (this is a 2x2 array)</a:t>
            </a:r>
          </a:p>
          <a:p>
            <a:pPr lvl="1"/>
            <a:r>
              <a:rPr lang="en-US" dirty="0" smtClean="0"/>
              <a:t>D=[1, 2, 3; 4, 5, 6; 7, 8, 9; 10, 11, 12]      (4x3 array)</a:t>
            </a:r>
          </a:p>
          <a:p>
            <a:r>
              <a:rPr lang="en-US" dirty="0" smtClean="0"/>
              <a:t>Accessing elements of arrays</a:t>
            </a:r>
          </a:p>
          <a:p>
            <a:pPr lvl="1"/>
            <a:r>
              <a:rPr lang="en-US" dirty="0" smtClean="0"/>
              <a:t>A(1),  B(1), C(2,1), D(2,4),  etc.</a:t>
            </a:r>
          </a:p>
          <a:p>
            <a:endParaRPr lang="en-US" dirty="0" smtClean="0"/>
          </a:p>
          <a:p>
            <a:r>
              <a:rPr lang="en-US" dirty="0" smtClean="0"/>
              <a:t>Why does the difference between a row array/vector and column array/vector matter?!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8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Mathematics with Arrays in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Because Matlab does vector math!</a:t>
            </a:r>
          </a:p>
          <a:p>
            <a:r>
              <a:rPr lang="en-US" dirty="0" smtClean="0"/>
              <a:t>Mathematical Operations </a:t>
            </a:r>
          </a:p>
          <a:p>
            <a:pPr lvl="1"/>
            <a:r>
              <a:rPr lang="en-US" dirty="0" smtClean="0"/>
              <a:t>Matrix operations : * (multiplication), / (division), </a:t>
            </a:r>
            <a:br>
              <a:rPr lang="en-US" dirty="0" smtClean="0"/>
            </a:br>
            <a:r>
              <a:rPr lang="en-US" dirty="0" smtClean="0"/>
              <a:t>^ (exponentiation)</a:t>
            </a:r>
          </a:p>
          <a:p>
            <a:pPr lvl="1"/>
            <a:r>
              <a:rPr lang="en-US" dirty="0" smtClean="0"/>
              <a:t>Element-wise array operations: .* (multiplication), . / (division),    . ^ (exponentiation)</a:t>
            </a:r>
          </a:p>
          <a:p>
            <a:pPr lvl="2"/>
            <a:r>
              <a:rPr lang="en-US" dirty="0" smtClean="0"/>
              <a:t>The dot directly in front of the *, /, or ^ operators tells Matlab to treat the elements of an array as a collection of individual numbers rather than the elements of a single vector or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3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 </a:t>
            </a:r>
            <a:r>
              <a:rPr lang="en-US" dirty="0"/>
              <a:t>Construction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4669536"/>
          </a:xfrm>
        </p:spPr>
        <p:txBody>
          <a:bodyPr>
            <a:normAutofit/>
          </a:bodyPr>
          <a:lstStyle/>
          <a:p>
            <a:r>
              <a:rPr lang="en-US" dirty="0" smtClean="0"/>
              <a:t>X=[ 1 2 3 6 8]; Y=X’ (transposed vector)</a:t>
            </a:r>
          </a:p>
          <a:p>
            <a:r>
              <a:rPr lang="en-US" dirty="0" smtClean="0"/>
              <a:t>X(2:end); X(2:4); X=-2:3:10 (3 – step, 10 – max);</a:t>
            </a:r>
          </a:p>
          <a:p>
            <a:r>
              <a:rPr lang="en-US" dirty="0" smtClean="0"/>
              <a:t>X=(0:0.1:1)*pi; </a:t>
            </a:r>
          </a:p>
          <a:p>
            <a:r>
              <a:rPr lang="en-US" dirty="0" smtClean="0"/>
              <a:t>X=</a:t>
            </a:r>
            <a:r>
              <a:rPr lang="en-US" dirty="0" err="1" smtClean="0"/>
              <a:t>linspace</a:t>
            </a:r>
            <a:r>
              <a:rPr lang="en-US" dirty="0" smtClean="0"/>
              <a:t>(0,pi,11);   </a:t>
            </a:r>
            <a:br>
              <a:rPr lang="en-US" dirty="0" smtClean="0"/>
            </a:br>
            <a:r>
              <a:rPr lang="en-US" dirty="0" smtClean="0"/>
              <a:t>   (pi – last element, 11 – number of nodes)</a:t>
            </a:r>
          </a:p>
          <a:p>
            <a:r>
              <a:rPr lang="en-US" dirty="0" smtClean="0"/>
              <a:t>X=</a:t>
            </a:r>
            <a:r>
              <a:rPr lang="en-US" dirty="0" err="1" smtClean="0"/>
              <a:t>linspace</a:t>
            </a:r>
            <a:r>
              <a:rPr lang="en-US" dirty="0" smtClean="0"/>
              <a:t>(0,pi);   </a:t>
            </a:r>
            <a:br>
              <a:rPr lang="en-US" dirty="0" smtClean="0"/>
            </a:br>
            <a:r>
              <a:rPr lang="en-US" dirty="0" smtClean="0"/>
              <a:t>   (100 – number of nodes - default)</a:t>
            </a:r>
          </a:p>
          <a:p>
            <a:r>
              <a:rPr lang="en-US" dirty="0" smtClean="0"/>
              <a:t>X=</a:t>
            </a:r>
            <a:r>
              <a:rPr lang="en-US" dirty="0" err="1" smtClean="0"/>
              <a:t>logspace</a:t>
            </a:r>
            <a:r>
              <a:rPr lang="en-US" dirty="0" smtClean="0"/>
              <a:t>(0,2,20); </a:t>
            </a:r>
            <a:br>
              <a:rPr lang="en-US" dirty="0" smtClean="0"/>
            </a:br>
            <a:r>
              <a:rPr lang="en-US" dirty="0" smtClean="0"/>
              <a:t>   (20 nodes evenly distributed from 10^0  to 10^2)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8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456</TotalTime>
  <Words>476</Words>
  <Application>Microsoft Office PowerPoint</Application>
  <PresentationFormat>On-screen Show (4:3)</PresentationFormat>
  <Paragraphs>83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Theme1</vt:lpstr>
      <vt:lpstr>Using Arrays in Matlab </vt:lpstr>
      <vt:lpstr>Recap: Matlab Basics</vt:lpstr>
      <vt:lpstr>Recap: Matlab Basics</vt:lpstr>
      <vt:lpstr>Using the Script Editor</vt:lpstr>
      <vt:lpstr>Recap: Simple Input and Output</vt:lpstr>
      <vt:lpstr>Array Math</vt:lpstr>
      <vt:lpstr>Array Basics</vt:lpstr>
      <vt:lpstr>Mathematics with Arrays in Matlab</vt:lpstr>
      <vt:lpstr>1-D Array Construction Examples</vt:lpstr>
      <vt:lpstr>Useful Operations &amp; Functions – 1D Vectors</vt:lpstr>
      <vt:lpstr>Using Functions with Arrays</vt:lpstr>
      <vt:lpstr>Week 8 In-Class Exercise #1: Volume and surface area of sphere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</dc:title>
  <dc:creator>Karuna Koppula</dc:creator>
  <cp:lastModifiedBy>CLAIR CUNNINGHAM (RIT Student)</cp:lastModifiedBy>
  <cp:revision>94</cp:revision>
  <dcterms:created xsi:type="dcterms:W3CDTF">2006-08-16T00:00:00Z</dcterms:created>
  <dcterms:modified xsi:type="dcterms:W3CDTF">2012-05-02T15:48:32Z</dcterms:modified>
</cp:coreProperties>
</file>