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12" r:id="rId3"/>
    <p:sldId id="318" r:id="rId4"/>
    <p:sldId id="319" r:id="rId5"/>
    <p:sldId id="320" r:id="rId6"/>
    <p:sldId id="311" r:id="rId7"/>
    <p:sldId id="31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30BC0-84E5-4532-BE38-3AA53BE92850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7769-E540-472B-9419-89656CCB8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6902-D9E1-4E9E-B128-32F6C64E0414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D58-7203-4D47-A156-B90052F5C8C9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C308-0F0F-401F-8D55-582FE22B97D2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>
            <a:lvl1pPr algn="ctr"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046-3E20-4464-B139-C1E007467B5F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2CB-D768-4A69-9EF9-E326327593A5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EF91-A399-41E7-8733-A29A23D7FBB2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7532-EBDF-4249-8C92-F41358E993FC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E262-4763-41AF-A3A9-606454315BE9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D-9ADB-4154-8DBE-1226E0516146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8236-0CBF-42D7-BB3F-DDE854B19C44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06B-1EAA-476C-B17A-02FB4A7CDE2A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06AA2A-2193-464F-B120-D7B2E4424F73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6858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Logical Decisions</a:t>
            </a:r>
            <a:br>
              <a:rPr lang="en-US" sz="6000" dirty="0" smtClean="0"/>
            </a:br>
            <a:r>
              <a:rPr lang="en-US" sz="6000" dirty="0" smtClean="0"/>
              <a:t>in </a:t>
            </a:r>
            <a:r>
              <a:rPr lang="en-US" sz="6000" dirty="0" smtClean="0"/>
              <a:t>Matlab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Week </a:t>
            </a:r>
            <a:r>
              <a:rPr lang="en-US" dirty="0" smtClean="0"/>
              <a:t>9 </a:t>
            </a:r>
            <a:endParaRPr lang="en-US" dirty="0" smtClean="0"/>
          </a:p>
          <a:p>
            <a:pPr algn="ctr"/>
            <a:r>
              <a:rPr lang="en-US" dirty="0" smtClean="0"/>
              <a:t>Day </a:t>
            </a:r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in </a:t>
            </a:r>
            <a:r>
              <a:rPr lang="en-US" dirty="0" err="1" smtClean="0"/>
              <a:t>Matlab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Relational Operators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 or</a:t>
                      </a:r>
                      <a:r>
                        <a:rPr lang="en-US" baseline="0" dirty="0" smtClean="0"/>
                        <a:t> equal to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equal to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33400" y="426212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209800" y="1676400"/>
            <a:ext cx="762000" cy="533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362200"/>
            <a:ext cx="2286000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NOTE: Double-equals for testing equality 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(Different from VBA!)</a:t>
            </a:r>
            <a:endParaRPr lang="en-US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V="1">
            <a:off x="1676400" y="2131685"/>
            <a:ext cx="644992" cy="306716"/>
          </a:xfrm>
          <a:prstGeom prst="straightConnector1">
            <a:avLst/>
          </a:prstGeom>
          <a:noFill/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relational operators can be used in a formula outside of an If structure.</a:t>
            </a:r>
          </a:p>
          <a:p>
            <a:r>
              <a:rPr lang="en-US" dirty="0" smtClean="0"/>
              <a:t>In the command window, use relational operators to create a variable which contains the True/False (Boolean) answer to the following questions…</a:t>
            </a:r>
          </a:p>
          <a:p>
            <a:pPr lvl="1"/>
            <a:r>
              <a:rPr lang="en-US" dirty="0" smtClean="0"/>
              <a:t>Is 2 &gt; 1 ?</a:t>
            </a:r>
          </a:p>
          <a:p>
            <a:pPr lvl="2"/>
            <a:r>
              <a:rPr lang="en-US" dirty="0" smtClean="0"/>
              <a:t>Solution: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L = 2 &gt; 1</a:t>
            </a:r>
          </a:p>
          <a:p>
            <a:pPr lvl="2"/>
            <a:r>
              <a:rPr lang="en-US" sz="2000" dirty="0" smtClean="0"/>
              <a:t>Boolean values are represented in Matlab by 1 for True, 0 for False</a:t>
            </a:r>
          </a:p>
          <a:p>
            <a:pPr lvl="1"/>
            <a:r>
              <a:rPr lang="en-US" dirty="0" smtClean="0"/>
              <a:t>Are both 2 &gt; 1 and 3 &lt; 3 true? (And)</a:t>
            </a:r>
          </a:p>
          <a:p>
            <a:pPr lvl="1"/>
            <a:r>
              <a:rPr lang="en-US" dirty="0" smtClean="0"/>
              <a:t>Is at least one of 2 &gt; 1 and 3 &lt; 3 true? (Or)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relational operators can be used to filter values in arrays.</a:t>
            </a:r>
          </a:p>
          <a:p>
            <a:r>
              <a:rPr lang="en-US" dirty="0" smtClean="0"/>
              <a:t>In the command window, use relational operators to modify the array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a=[1:10];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Which elements are less than 5?</a:t>
            </a:r>
          </a:p>
          <a:p>
            <a:pPr lvl="2"/>
            <a:r>
              <a:rPr lang="en-US" dirty="0" smtClean="0"/>
              <a:t>Solution: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l = a &lt; 5</a:t>
            </a:r>
          </a:p>
          <a:p>
            <a:pPr lvl="2"/>
            <a:r>
              <a:rPr lang="en-US" sz="2000" dirty="0" smtClean="0"/>
              <a:t>Boolean values are represented in Matlab by 1 for True, 0 for False</a:t>
            </a:r>
          </a:p>
          <a:p>
            <a:pPr lvl="1"/>
            <a:r>
              <a:rPr lang="en-US" dirty="0" smtClean="0"/>
              <a:t>Make a new array, b,  which contains the same number of elements as a, but only contains the values of a less than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script to plot </a:t>
            </a:r>
            <a:r>
              <a:rPr lang="en-US" dirty="0"/>
              <a:t>only the positive portions of sin(x) from </a:t>
            </a:r>
            <a:r>
              <a:rPr lang="en-US" dirty="0" smtClean="0"/>
              <a:t>x = 0 </a:t>
            </a:r>
            <a:r>
              <a:rPr lang="en-US" dirty="0"/>
              <a:t>to 20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4067479" cy="36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1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Logical/Decision Statements: </a:t>
            </a:r>
            <a:r>
              <a:rPr lang="en-US" dirty="0" smtClean="0"/>
              <a:t>If/Then – </a:t>
            </a:r>
            <a:r>
              <a:rPr lang="en-US" dirty="0" err="1" smtClean="0"/>
              <a:t>ElseIf</a:t>
            </a:r>
            <a:r>
              <a:rPr lang="en-US" dirty="0" smtClean="0"/>
              <a:t>  </a:t>
            </a:r>
            <a:r>
              <a:rPr lang="en-US" dirty="0" smtClean="0"/>
              <a:t>–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If – Then – Else structure very similar to VBA</a:t>
            </a:r>
            <a:br>
              <a:rPr lang="en-US" dirty="0" smtClean="0"/>
            </a:br>
            <a:r>
              <a:rPr lang="en-US" sz="2400" i="1" dirty="0" smtClean="0"/>
              <a:t>(except </a:t>
            </a:r>
            <a:r>
              <a:rPr lang="en-US" sz="2400" i="1" u="sng" dirty="0" smtClean="0"/>
              <a:t>no</a:t>
            </a:r>
            <a:r>
              <a:rPr lang="en-US" sz="2400" i="1" dirty="0" smtClean="0"/>
              <a:t> “Then”, and just “</a:t>
            </a:r>
            <a:r>
              <a:rPr lang="en-US" sz="2400" i="1" u="sng" dirty="0" smtClean="0"/>
              <a:t>End</a:t>
            </a:r>
            <a:r>
              <a:rPr lang="en-US" sz="2400" i="1" dirty="0" smtClean="0"/>
              <a:t>” instead of “End If”)</a:t>
            </a:r>
            <a:endParaRPr lang="en-US" i="1" dirty="0" smtClean="0"/>
          </a:p>
          <a:p>
            <a:pPr lvl="3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(condition1)</a:t>
            </a:r>
          </a:p>
          <a:p>
            <a:pPr lvl="4">
              <a:buNone/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Statements to run if condition1 is true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(condition2)</a:t>
            </a:r>
          </a:p>
          <a:p>
            <a:pPr lvl="4">
              <a:buNone/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Statements to run if condition2 is true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(condition3)</a:t>
            </a:r>
          </a:p>
          <a:p>
            <a:pPr lvl="4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3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4">
              <a:buNone/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Statements to run if all conditions are false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</a:t>
            </a:r>
            <a:r>
              <a:rPr lang="en-US" dirty="0" smtClean="0"/>
              <a:t>#4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Recollect the following in-class problem in VBA. Evaluate the following function for a given value of x </a:t>
            </a:r>
            <a:r>
              <a:rPr lang="en-US" dirty="0" smtClean="0"/>
              <a:t>given by </a:t>
            </a:r>
            <a:r>
              <a:rPr lang="en-US" dirty="0" smtClean="0"/>
              <a:t>user: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If x is not within </a:t>
            </a:r>
            <a:r>
              <a:rPr lang="en-US" dirty="0" smtClean="0"/>
              <a:t>either of the ranges defined above,</a:t>
            </a:r>
            <a:r>
              <a:rPr lang="en-US" dirty="0" smtClean="0"/>
              <a:t> display </a:t>
            </a:r>
            <a:r>
              <a:rPr lang="en-US" dirty="0" smtClean="0"/>
              <a:t>the message </a:t>
            </a:r>
            <a:r>
              <a:rPr lang="en-US" dirty="0" smtClean="0"/>
              <a:t>“x is out </a:t>
            </a:r>
            <a:r>
              <a:rPr lang="en-US" dirty="0" smtClean="0"/>
              <a:t>of </a:t>
            </a:r>
            <a:r>
              <a:rPr lang="en-US" dirty="0" smtClean="0"/>
              <a:t>range.”</a:t>
            </a:r>
            <a:endParaRPr lang="en-US" dirty="0" smtClean="0"/>
          </a:p>
          <a:p>
            <a:pPr marL="393192" lvl="1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3489" name="Object 4"/>
          <p:cNvGraphicFramePr>
            <a:graphicFrameLocks noChangeAspect="1"/>
          </p:cNvGraphicFramePr>
          <p:nvPr/>
        </p:nvGraphicFramePr>
        <p:xfrm>
          <a:off x="1828800" y="2743200"/>
          <a:ext cx="5105400" cy="101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Equation" r:id="rId3" imgW="1866600" imgH="457200" progId="Equation.3">
                  <p:embed/>
                </p:oleObj>
              </mc:Choice>
              <mc:Fallback>
                <p:oleObj name="Equation" r:id="rId3" imgW="1866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5105400" cy="1016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496</TotalTime>
  <Words>345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Flow</vt:lpstr>
      <vt:lpstr>Equation</vt:lpstr>
      <vt:lpstr>Logical Decisions in Matlab</vt:lpstr>
      <vt:lpstr>Logical Operators in Matlab</vt:lpstr>
      <vt:lpstr>In-Class Exercise #1</vt:lpstr>
      <vt:lpstr>In-Class Exercise #2</vt:lpstr>
      <vt:lpstr>In-Class Exercise #3</vt:lpstr>
      <vt:lpstr>Logical/Decision Statements: If/Then – ElseIf  – Else</vt:lpstr>
      <vt:lpstr>In-Class Exercise #4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Karuna Koppula</dc:creator>
  <cp:lastModifiedBy>William Humphrey</cp:lastModifiedBy>
  <cp:revision>119</cp:revision>
  <dcterms:created xsi:type="dcterms:W3CDTF">2006-08-16T00:00:00Z</dcterms:created>
  <dcterms:modified xsi:type="dcterms:W3CDTF">2012-05-07T15:54:39Z</dcterms:modified>
</cp:coreProperties>
</file>