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21" r:id="rId3"/>
    <p:sldId id="322" r:id="rId4"/>
    <p:sldId id="323" r:id="rId5"/>
    <p:sldId id="324" r:id="rId6"/>
    <p:sldId id="325" r:id="rId7"/>
    <p:sldId id="326" r:id="rId8"/>
    <p:sldId id="32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30BC0-84E5-4532-BE38-3AA53BE92850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27769-E540-472B-9419-89656CCB8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6902-D9E1-4E9E-B128-32F6C64E0414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AD58-7203-4D47-A156-B90052F5C8C9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C308-0F0F-401F-8D55-582FE22B97D2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A3357-AA9E-48A6-BE96-2F3A0337B49F}" type="datetime1">
              <a:rPr lang="en-US" altLang="en-US" smtClean="0"/>
              <a:pPr>
                <a:defRPr/>
              </a:pPr>
              <a:t>5/8/2012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8016F-2AD3-4115-94D2-DA28A6EE65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05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/>
          </a:bodyPr>
          <a:lstStyle>
            <a:lvl1pPr algn="ctr"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046-3E20-4464-B139-C1E007467B5F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2CB-D768-4A69-9EF9-E326327593A5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EF91-A399-41E7-8733-A29A23D7FBB2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7532-EBDF-4249-8C92-F41358E993FC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E262-4763-41AF-A3A9-606454315BE9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D-9ADB-4154-8DBE-1226E0516146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8236-0CBF-42D7-BB3F-DDE854B19C44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06B-1EAA-476C-B17A-02FB4A7CDE2A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06AA2A-2193-464F-B120-D7B2E4424F73}" type="datetime1">
              <a:rPr lang="en-US" smtClean="0"/>
              <a:pPr/>
              <a:t>5/8/2012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2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52" y="6858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Loops in Matlab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52600"/>
          </a:xfrm>
        </p:spPr>
        <p:txBody>
          <a:bodyPr/>
          <a:lstStyle/>
          <a:p>
            <a:pPr algn="ctr"/>
            <a:r>
              <a:rPr lang="en-US" dirty="0" smtClean="0"/>
              <a:t>Week 9 </a:t>
            </a:r>
          </a:p>
          <a:p>
            <a:pPr algn="ctr"/>
            <a:r>
              <a:rPr lang="en-US" dirty="0" smtClean="0"/>
              <a:t>Day 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loop structures that we used in VBA also exist in Matlab for the purpose of repeating sections of our code multiple times</a:t>
            </a:r>
          </a:p>
          <a:p>
            <a:pPr lvl="1"/>
            <a:r>
              <a:rPr lang="en-US" dirty="0" smtClean="0"/>
              <a:t>In Matlab, of course, we don’t need to use loops to create or work with array variables…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principle types of programming loops:</a:t>
            </a:r>
          </a:p>
          <a:p>
            <a:pPr lvl="1"/>
            <a:r>
              <a:rPr lang="en-US" dirty="0"/>
              <a:t>Iterated Loop</a:t>
            </a:r>
          </a:p>
          <a:p>
            <a:pPr lvl="2"/>
            <a:r>
              <a:rPr lang="en-US" dirty="0"/>
              <a:t>Repeats code within loop a set number of times</a:t>
            </a:r>
          </a:p>
          <a:p>
            <a:pPr lvl="2"/>
            <a:r>
              <a:rPr lang="en-US" dirty="0"/>
              <a:t>VBA: For – Next</a:t>
            </a:r>
          </a:p>
          <a:p>
            <a:pPr lvl="2"/>
            <a:r>
              <a:rPr lang="en-US" dirty="0" smtClean="0"/>
              <a:t>Matlab: for – end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Conditional Loop</a:t>
            </a:r>
          </a:p>
          <a:p>
            <a:pPr lvl="2"/>
            <a:r>
              <a:rPr lang="en-US" dirty="0" smtClean="0"/>
              <a:t>Repeats code until a logical decision stops the loop</a:t>
            </a:r>
          </a:p>
          <a:p>
            <a:pPr lvl="2"/>
            <a:r>
              <a:rPr lang="en-US" dirty="0" smtClean="0"/>
              <a:t>VBA: Do – Loop, Do While – Loop, Do – Loop Until</a:t>
            </a:r>
          </a:p>
          <a:p>
            <a:pPr lvl="2"/>
            <a:r>
              <a:rPr lang="en-US" dirty="0" smtClean="0"/>
              <a:t>Matlab: while – end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Iterated Loops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Simple ‘For’ loop.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Review – VBA syntax: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start 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finish 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interval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Matlab Syntax:</a:t>
            </a:r>
          </a:p>
          <a:p>
            <a:pPr marL="911225" indent="1270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initial: step: final</a:t>
            </a:r>
          </a:p>
          <a:p>
            <a:pPr marL="911225" indent="12700">
              <a:spcBef>
                <a:spcPts val="0"/>
              </a:spcBef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 statements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US" dirty="0"/>
              <a:t>Default step size is 1 if “step” omitted</a:t>
            </a:r>
          </a:p>
          <a:p>
            <a:pPr marL="914400" indent="3175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initial: final</a:t>
            </a:r>
          </a:p>
          <a:p>
            <a:pPr marL="914400" indent="3175">
              <a:spcBef>
                <a:spcPts val="0"/>
              </a:spcBef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 statements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end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3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Use both an iterated loop and </a:t>
            </a:r>
            <a:r>
              <a:rPr lang="en-US" sz="2400" dirty="0" err="1" smtClean="0"/>
              <a:t>Matlab’s</a:t>
            </a:r>
            <a:r>
              <a:rPr lang="en-US" sz="2400" dirty="0" smtClean="0"/>
              <a:t> array-handling ability to evaluate the following summation.</a:t>
            </a:r>
          </a:p>
          <a:p>
            <a:pPr lvl="1"/>
            <a:r>
              <a:rPr lang="en-US" sz="2000" dirty="0" smtClean="0"/>
              <a:t>Which is faster? Use </a:t>
            </a:r>
            <a:r>
              <a:rPr lang="en-US" sz="2000" dirty="0" err="1" smtClean="0"/>
              <a:t>Matlab’s</a:t>
            </a:r>
            <a:r>
              <a:rPr lang="en-US" sz="2000" dirty="0" smtClean="0"/>
              <a:t> built-in elapsed time feature: tic &amp; </a:t>
            </a:r>
            <a:r>
              <a:rPr lang="en-US" sz="2000" dirty="0" err="1" smtClean="0"/>
              <a:t>toc</a:t>
            </a:r>
            <a:r>
              <a:rPr lang="en-US" sz="2000" dirty="0" smtClean="0"/>
              <a:t> (see Matlab help)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The “magic” lines of code to evaluate a summation using an iterated loop are virtually identical to VBA’s</a:t>
            </a:r>
          </a:p>
          <a:p>
            <a:pPr marL="941832" lvl="3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start:step:finish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term=f(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x,i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summ+term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Of course, in Matlab, we’ve already seen how to evaluate a sum without a loop!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0" y="2667000"/>
                <a:ext cx="2956130" cy="957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1,000,000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12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667000"/>
                <a:ext cx="2956130" cy="9576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27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Loops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Review: VBA syntax 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 While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condition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 indent="0">
              <a:spcBef>
                <a:spcPts val="0"/>
              </a:spcBef>
              <a:buNone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br>
              <a:rPr lang="en-US" sz="20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Loop</a:t>
            </a:r>
            <a:endParaRPr lang="en-US" dirty="0" smtClean="0"/>
          </a:p>
          <a:p>
            <a:r>
              <a:rPr lang="en-US" dirty="0" smtClean="0"/>
              <a:t>Matlab </a:t>
            </a:r>
            <a:r>
              <a:rPr lang="en-US" dirty="0"/>
              <a:t>Syntax:</a:t>
            </a:r>
          </a:p>
          <a:p>
            <a:pPr marL="682625" indent="3175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while (condition)</a:t>
            </a:r>
          </a:p>
          <a:p>
            <a:pPr marL="682625" indent="3175">
              <a:spcBef>
                <a:spcPts val="0"/>
              </a:spcBef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 statements</a:t>
            </a:r>
          </a:p>
          <a:p>
            <a:pPr marL="682625" indent="3175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US" dirty="0"/>
              <a:t>Other variations </a:t>
            </a:r>
            <a:r>
              <a:rPr lang="en-US" dirty="0" smtClean="0"/>
              <a:t>(e.g., ‘Loop </a:t>
            </a:r>
            <a:r>
              <a:rPr lang="en-US" dirty="0"/>
              <a:t>Until’) that are possible in VBA do not exist in </a:t>
            </a:r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0803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In-class Exercise #6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307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the first integer,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for which the factorial,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n!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is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100-digits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8016F-2AD3-4115-94D2-DA28A6EE65D7}" type="slidenum">
              <a:rPr lang="en-US" altLang="en-US" sz="1400" smtClean="0">
                <a:latin typeface="Arial" pitchFamily="34" charset="0"/>
                <a:cs typeface="Arial" pitchFamily="34" charset="0"/>
              </a:rPr>
              <a:pPr>
                <a:defRPr/>
              </a:pPr>
              <a:t>7</a:t>
            </a:fld>
            <a:endParaRPr lang="en-US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#7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53000"/>
          </a:xfrm>
        </p:spPr>
        <p:txBody>
          <a:bodyPr/>
          <a:lstStyle/>
          <a:p>
            <a:r>
              <a:rPr lang="en-US" dirty="0" smtClean="0"/>
              <a:t>Create an array of 100 numbers, </a:t>
            </a:r>
            <a:r>
              <a:rPr lang="en-US" i="1" dirty="0" smtClean="0"/>
              <a:t>x(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 = sin </a:t>
            </a:r>
            <a:r>
              <a:rPr lang="en-US" i="1" dirty="0" err="1"/>
              <a:t>i</a:t>
            </a:r>
            <a:r>
              <a:rPr lang="en-US" i="1" dirty="0" smtClean="0"/>
              <a:t> (for </a:t>
            </a:r>
            <a:r>
              <a:rPr lang="en-US" i="1" dirty="0" err="1" smtClean="0"/>
              <a:t>i</a:t>
            </a:r>
            <a:r>
              <a:rPr lang="en-US" i="1" dirty="0" smtClean="0"/>
              <a:t>=1 to 100)</a:t>
            </a:r>
          </a:p>
          <a:p>
            <a:r>
              <a:rPr lang="en-US" dirty="0" smtClean="0"/>
              <a:t>Using a </a:t>
            </a:r>
            <a:r>
              <a:rPr lang="en-US" b="1" dirty="0" smtClean="0"/>
              <a:t>for</a:t>
            </a:r>
            <a:r>
              <a:rPr lang="en-US" dirty="0" smtClean="0"/>
              <a:t> loop, find…</a:t>
            </a:r>
          </a:p>
          <a:p>
            <a:pPr lvl="1"/>
            <a:r>
              <a:rPr lang="en-US" dirty="0" smtClean="0"/>
              <a:t>the maximum value in the array</a:t>
            </a:r>
          </a:p>
          <a:p>
            <a:pPr lvl="1"/>
            <a:r>
              <a:rPr lang="en-US" dirty="0" smtClean="0"/>
              <a:t>the minimum value in the array</a:t>
            </a:r>
          </a:p>
          <a:p>
            <a:pPr lvl="1"/>
            <a:r>
              <a:rPr lang="en-US" dirty="0" smtClean="0"/>
              <a:t>the sum of all of the elements in the array</a:t>
            </a:r>
          </a:p>
          <a:p>
            <a:pPr lvl="1"/>
            <a:r>
              <a:rPr lang="en-US" dirty="0" smtClean="0"/>
              <a:t>the product of all the elements in the array</a:t>
            </a:r>
          </a:p>
          <a:p>
            <a:pPr lvl="1"/>
            <a:r>
              <a:rPr lang="en-US" dirty="0" smtClean="0"/>
              <a:t>the element closest to zero (use absolute value) and the index (subscript) of that element</a:t>
            </a:r>
          </a:p>
          <a:p>
            <a:pPr lvl="1"/>
            <a:r>
              <a:rPr lang="en-US" dirty="0" smtClean="0"/>
              <a:t>the total number of elements with negative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8016F-2AD3-4115-94D2-DA28A6EE65D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867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42 PSWC- Day33- Logical Decisions in Matlab- 2011-3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342 PSWC- Day33- Logical Decisions in Matlab- 2011-3</Template>
  <TotalTime>67</TotalTime>
  <Words>350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342 PSWC- Day33- Logical Decisions in Matlab- 2011-3</vt:lpstr>
      <vt:lpstr>Loops in Matlab</vt:lpstr>
      <vt:lpstr>Loops in Matlab</vt:lpstr>
      <vt:lpstr>Types of Loops</vt:lpstr>
      <vt:lpstr>Iterated Loops in Matlab</vt:lpstr>
      <vt:lpstr>In-Class Exercise #5</vt:lpstr>
      <vt:lpstr>Decision Loops In Matlab</vt:lpstr>
      <vt:lpstr>In-class Exercise #6</vt:lpstr>
      <vt:lpstr>In-Class Exercise #7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in Matlab</dc:title>
  <dc:creator>William Humphrey</dc:creator>
  <cp:lastModifiedBy>CLAIR CUNNINGHAM (RIT Student)</cp:lastModifiedBy>
  <cp:revision>7</cp:revision>
  <dcterms:created xsi:type="dcterms:W3CDTF">2012-05-08T15:25:19Z</dcterms:created>
  <dcterms:modified xsi:type="dcterms:W3CDTF">2012-05-08T16:54:56Z</dcterms:modified>
</cp:coreProperties>
</file>