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23" r:id="rId3"/>
    <p:sldId id="326" r:id="rId4"/>
    <p:sldId id="327" r:id="rId5"/>
    <p:sldId id="329" r:id="rId6"/>
    <p:sldId id="328" r:id="rId7"/>
    <p:sldId id="330" r:id="rId8"/>
    <p:sldId id="3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30BC0-84E5-4532-BE38-3AA53BE92850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6902-D9E1-4E9E-B128-32F6C64E0414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AD58-7203-4D47-A156-B90052F5C8C9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C308-0F0F-401F-8D55-582FE22B97D2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3357-AA9E-48A6-BE96-2F3A0337B49F}" type="datetime1">
              <a:rPr lang="en-US" altLang="en-US" smtClean="0"/>
              <a:pPr>
                <a:defRPr/>
              </a:pPr>
              <a:t>5/10/2012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8016F-2AD3-4115-94D2-DA28A6EE6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>
            <a:lvl1pPr algn="ctr"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B046-3E20-4464-B139-C1E007467B5F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D2CB-D768-4A69-9EF9-E326327593A5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EF91-A399-41E7-8733-A29A23D7FBB2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7532-EBDF-4249-8C92-F41358E993FC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E262-4763-41AF-A3A9-606454315BE9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C5CD-9ADB-4154-8DBE-1226E0516146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8236-0CBF-42D7-BB3F-DDE854B19C44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06B-1EAA-476C-B17A-02FB4A7CDE2A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6AA2A-2193-464F-B120-D7B2E4424F73}" type="datetime1">
              <a:rPr lang="en-US" smtClean="0"/>
              <a:pPr/>
              <a:t>5/10/2012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685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More Loops in Matlab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Week 9 </a:t>
            </a:r>
          </a:p>
          <a:p>
            <a:pPr algn="ctr"/>
            <a:r>
              <a:rPr lang="en-US" dirty="0" smtClean="0"/>
              <a:t>Days 35-36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Loops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Iterated “for” loop – Matlab syntax:</a:t>
            </a:r>
          </a:p>
          <a:p>
            <a:pPr marL="393192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initial: step: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br>
              <a:rPr lang="en-US" sz="20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/>
              <a:t>Default step size is 1 if “step” </a:t>
            </a:r>
            <a:r>
              <a:rPr lang="en-US" sz="2200" dirty="0" smtClean="0"/>
              <a:t>omitted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initial: final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br>
              <a:rPr lang="en-US" sz="18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2"/>
            <a:endParaRPr lang="en-US" sz="1800" dirty="0"/>
          </a:p>
          <a:p>
            <a:r>
              <a:rPr lang="en-US" sz="2400" dirty="0" smtClean="0"/>
              <a:t>Conditional “while” </a:t>
            </a:r>
            <a:r>
              <a:rPr lang="en-US" sz="2400" dirty="0"/>
              <a:t>loop – Matlab syntax:</a:t>
            </a:r>
          </a:p>
          <a:p>
            <a:pPr marL="393192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statements</a:t>
            </a:r>
            <a:br>
              <a:rPr lang="en-US" sz="2000" i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In-class Exercise #6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first integer,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for which the factorial,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n!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is a 100-digit number.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8016F-2AD3-4115-94D2-DA28A6EE65D7}" type="slidenum">
              <a:rPr lang="en-US" altLang="en-US" sz="1400" smtClean="0"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#7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r>
              <a:rPr lang="en-US" dirty="0" smtClean="0"/>
              <a:t>Create an array of 100 numbers, </a:t>
            </a:r>
            <a:r>
              <a:rPr lang="en-US" i="1" dirty="0" smtClean="0"/>
              <a:t>y(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= sin </a:t>
            </a:r>
            <a:r>
              <a:rPr lang="en-US" i="1" dirty="0" err="1"/>
              <a:t>i</a:t>
            </a:r>
            <a:r>
              <a:rPr lang="en-US" i="1" dirty="0" smtClean="0"/>
              <a:t> (for </a:t>
            </a:r>
            <a:r>
              <a:rPr lang="en-US" i="1" dirty="0" err="1" smtClean="0"/>
              <a:t>i</a:t>
            </a:r>
            <a:r>
              <a:rPr lang="en-US" i="1" dirty="0" smtClean="0"/>
              <a:t>=1 to 100)</a:t>
            </a:r>
          </a:p>
          <a:p>
            <a:r>
              <a:rPr lang="en-US" dirty="0" smtClean="0"/>
              <a:t>Using a </a:t>
            </a:r>
            <a:r>
              <a:rPr lang="en-US" b="1" dirty="0" smtClean="0"/>
              <a:t>for</a:t>
            </a:r>
            <a:r>
              <a:rPr lang="en-US" dirty="0" smtClean="0"/>
              <a:t> loop, find…</a:t>
            </a:r>
          </a:p>
          <a:p>
            <a:pPr lvl="1"/>
            <a:r>
              <a:rPr lang="en-US" dirty="0" smtClean="0"/>
              <a:t>the maximum value in the array</a:t>
            </a:r>
          </a:p>
          <a:p>
            <a:pPr lvl="1"/>
            <a:r>
              <a:rPr lang="en-US" dirty="0" smtClean="0"/>
              <a:t>the minimum value in the array</a:t>
            </a:r>
          </a:p>
          <a:p>
            <a:pPr lvl="1"/>
            <a:r>
              <a:rPr lang="en-US" dirty="0" smtClean="0"/>
              <a:t>the sum of all of the elements in the array</a:t>
            </a:r>
          </a:p>
          <a:p>
            <a:pPr lvl="1"/>
            <a:r>
              <a:rPr lang="en-US" dirty="0" smtClean="0"/>
              <a:t>the product of all the elements in the array</a:t>
            </a:r>
          </a:p>
          <a:p>
            <a:pPr lvl="1"/>
            <a:r>
              <a:rPr lang="en-US" dirty="0" smtClean="0"/>
              <a:t>the element closest to zero (use absolute value) and the index (subscript) of that element</a:t>
            </a:r>
          </a:p>
          <a:p>
            <a:pPr lvl="1"/>
            <a:r>
              <a:rPr lang="en-US" dirty="0" smtClean="0"/>
              <a:t>the total number of elements with negative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8016F-2AD3-4115-94D2-DA28A6EE65D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86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r>
              <a:rPr lang="en-US" dirty="0" smtClean="0"/>
              <a:t>Use the array, </a:t>
            </a:r>
            <a:r>
              <a:rPr lang="en-US" i="1" dirty="0" smtClean="0"/>
              <a:t>y</a:t>
            </a:r>
            <a:r>
              <a:rPr lang="en-US" dirty="0" smtClean="0"/>
              <a:t>, created in In-Class Exercise #7 to repeat the exercise we did in VBA to compute mean and standard deviation of a data set.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8016F-2AD3-4115-94D2-DA28A6EE65D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/>
              <p:cNvSpPr txBox="1"/>
              <p:nvPr/>
            </p:nvSpPr>
            <p:spPr>
              <a:xfrm>
                <a:off x="2286000" y="2895600"/>
                <a:ext cx="4429308" cy="225356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2400" b="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95600"/>
                <a:ext cx="4429308" cy="2253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9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#9: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Evaluate the ratio:  A/B, where A and B are defined as below.  Get user input for the value of n. Use a nested </a:t>
            </a:r>
            <a:r>
              <a:rPr lang="en-US" sz="2400" b="1" dirty="0" smtClean="0"/>
              <a:t>for</a:t>
            </a:r>
            <a:r>
              <a:rPr lang="en-US" sz="2400" dirty="0" smtClean="0"/>
              <a:t> loop to compute A; you can use a loop or direct array operations to compute B.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       </a:t>
            </a:r>
          </a:p>
          <a:p>
            <a:pPr>
              <a:buNone/>
            </a:pPr>
            <a:r>
              <a:rPr lang="en-US" sz="2400" dirty="0" smtClean="0"/>
              <a:t>                 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Try your code for several different values of n. </a:t>
            </a:r>
            <a:br>
              <a:rPr lang="en-US" sz="2400" dirty="0" smtClean="0"/>
            </a:br>
            <a:r>
              <a:rPr lang="en-US" sz="2400" dirty="0" smtClean="0"/>
              <a:t>What unusual result do you notice about the value of A/B?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95330"/>
              </p:ext>
            </p:extLst>
          </p:nvPr>
        </p:nvGraphicFramePr>
        <p:xfrm>
          <a:off x="4724400" y="3084490"/>
          <a:ext cx="3352800" cy="148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193800" imgH="533400" progId="Equation.3">
                  <p:embed/>
                </p:oleObj>
              </mc:Choice>
              <mc:Fallback>
                <p:oleObj name="Equation" r:id="rId3" imgW="119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84490"/>
                        <a:ext cx="3352800" cy="14875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24745"/>
              </p:ext>
            </p:extLst>
          </p:nvPr>
        </p:nvGraphicFramePr>
        <p:xfrm>
          <a:off x="1219200" y="3143228"/>
          <a:ext cx="28781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143000" imgH="546100" progId="Equation.3">
                  <p:embed/>
                </p:oleObj>
              </mc:Choice>
              <mc:Fallback>
                <p:oleObj name="Equation" r:id="rId5" imgW="1143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43228"/>
                        <a:ext cx="28781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4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Fibbonacci</a:t>
            </a:r>
            <a:r>
              <a:rPr lang="en-US" dirty="0" smtClean="0"/>
              <a:t> sequence is defined as follows:</a:t>
            </a:r>
            <a:br>
              <a:rPr lang="en-US" dirty="0" smtClean="0"/>
            </a:br>
            <a:r>
              <a:rPr lang="en-US" dirty="0" smtClean="0"/>
              <a:t>		0, 1, 1, 2, 3, 5, 8…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Write a Matlab script to create an array of the </a:t>
            </a:r>
            <a:r>
              <a:rPr lang="en-US" dirty="0" err="1" smtClean="0"/>
              <a:t>Fibbonacci</a:t>
            </a:r>
            <a:r>
              <a:rPr lang="en-US" dirty="0" smtClean="0"/>
              <a:t> numbers which are less than 1000. How many terms does that require?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9610" y="2362200"/>
                <a:ext cx="486319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=0;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=1;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610" y="2362200"/>
                <a:ext cx="4863190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37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#11 (Bonus)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series approximation for sin </a:t>
            </a:r>
            <a:r>
              <a:rPr lang="en-US" i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smtClean="0"/>
              <a:t>x</a:t>
            </a:r>
            <a:r>
              <a:rPr lang="en-US" dirty="0" smtClean="0"/>
              <a:t> = 1, determine the approximate value of sin </a:t>
            </a:r>
            <a:r>
              <a:rPr lang="en-US" i="1" dirty="0" smtClean="0"/>
              <a:t>x</a:t>
            </a:r>
            <a:r>
              <a:rPr lang="en-US" dirty="0" smtClean="0"/>
              <a:t> and how many terms are required to approach the exact solution to within ± 0.001.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62200" y="2057400"/>
                <a:ext cx="3087960" cy="931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(2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+1)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57400"/>
                <a:ext cx="3087960" cy="931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9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42 PSWC- Day33- Logical Decisions in Matlab- 2011-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342 PSWC- Day33- Logical Decisions in Matlab- 2011-3</Template>
  <TotalTime>56</TotalTime>
  <Words>366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342 PSWC- Day33- Logical Decisions in Matlab- 2011-3</vt:lpstr>
      <vt:lpstr>Equation</vt:lpstr>
      <vt:lpstr>More Loops in Matlab</vt:lpstr>
      <vt:lpstr>Review: Loops in Matlab</vt:lpstr>
      <vt:lpstr>In-class Exercise #6</vt:lpstr>
      <vt:lpstr>In-Class Exercise #7</vt:lpstr>
      <vt:lpstr>In-Class Exercise #8</vt:lpstr>
      <vt:lpstr>In-Class Exercise #9: Nested Loops</vt:lpstr>
      <vt:lpstr>In-Class Exercise #10</vt:lpstr>
      <vt:lpstr>In-Class Exercise #11 (Bonus)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Matlab</dc:title>
  <dc:creator>William Humphrey</dc:creator>
  <cp:lastModifiedBy>William Humphrey</cp:lastModifiedBy>
  <cp:revision>11</cp:revision>
  <dcterms:created xsi:type="dcterms:W3CDTF">2012-05-08T15:25:19Z</dcterms:created>
  <dcterms:modified xsi:type="dcterms:W3CDTF">2012-05-10T15:52:37Z</dcterms:modified>
</cp:coreProperties>
</file>