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3241-873D-464E-9DF4-C3D7888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EB1EB-75C5-CA4B-A351-2AF7BEED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1109-10AA-7546-894E-A324C234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A3ED-51EC-B44D-AACD-0C44059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49AE-D9AB-8149-8D86-8C358607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6C5-FB61-6449-BB75-84ACE500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716E2-C857-A743-A251-CFEB931A6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0B5D-3E4E-B04A-8521-E6418DA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7876-8D15-5C41-B160-A6471815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3DEB-E075-6D46-A599-12B93313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E72AC-C7CE-E649-8310-8368FF6B8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359B-D8AE-454D-BB19-32E322A36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4258-1BD4-BF4E-9CFF-5019E879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FBAE-A441-F742-91FC-A028761E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481-BF3F-F745-82D9-42E75A2A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C23-DEBE-FA47-BD82-A2EB3423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27F6-E0C5-DC40-91FD-E96DBBDC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4FCF-1233-0A43-B730-E2833855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F454-4D21-DC47-B86E-58A43409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37AD-F143-0E44-AF43-3935F13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40CE-88AF-1140-9C66-89D4A8A1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C416-5664-D342-B954-13A8785F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F575-45B5-E245-8D0E-4BBAC0FF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82C2-2480-C948-8EC3-331E26F2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1EFC-847B-814F-8013-663A2D5C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0417-9C84-F84F-A4E8-7C918FF4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07CF-42EE-104E-AAAE-0CEC9A7E2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FDDAA-EF32-A94F-8B7B-0EF6FB22B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F0D7-CA5E-5748-A219-F4690C7C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B3B8D-B688-C548-AE1A-30482624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8ACB-E0A8-154B-BFA8-5EC9624C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EBD-97D6-474C-8882-75CE81DE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0D12-F5FF-344E-AB8B-BC365B0E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1F1C5-364B-E14C-808E-58411AAC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3EC5-488B-004D-8CD2-AE2018A8D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847FF-F811-6149-AE99-FC34CE08A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0FE22-07C9-6C49-9162-55BD0801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C1D1B-D26A-5846-BE5D-C82EDEE4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43250-9DAC-AF47-9369-B834381D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9791-38D8-CB4A-9712-B8FBE8BB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361AA-0174-EF43-8A26-39638E7F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9939C-E0E6-FB4A-99B0-F6B5B720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28D3-C7A1-4C4D-AECA-90C012F4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47A70-57F4-9A4B-A5C5-9D6B7F9C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FC788-55F4-564F-8160-25EFEEF6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5078A-5F14-C246-B882-BBABC003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CB02-9D25-7A4E-BEFE-4A4E8B7C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D5F9-3843-794D-AF0C-554C3A96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B063-B8A1-AB48-8047-D59A8382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A5EF-835A-3541-B7E0-C54EB2F5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19F51-B40C-CF43-94CC-D18F0F28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CF387-9F18-7C45-851B-77DEA310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72D-D50D-2E43-8910-92A0A12B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909D-ECB9-2F44-A1DD-D3E15A543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4B172-52A6-124D-A445-A7BB6520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48B65-7BA2-8A44-906E-EAE04EC9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12E2-56C1-AF48-817D-5C57F97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44968-B56D-BA46-A4AA-815082A9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DBBEC-A594-AF46-8A3D-9B000691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EDB28-4285-8C46-83E2-997CF1FA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FEF2-7313-6742-94CE-A9B07B48E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0ABF-0BA8-D643-9158-9B12F9DBB4F7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CA38-0643-A34D-B345-1DFB35943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B42F-DDEB-9A4F-B083-141B1FCD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7F76-9EB4-4A4A-8475-39420526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800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would you classify this model?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E2B925C-714F-7643-B265-15FB62373FFC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71ABFD-CC8E-8C47-929D-C91760E9DC4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4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0545FDC7-F3BC-764F-BBE4-0314F8B6633E}"/>
              </a:ext>
            </a:extLst>
          </p:cNvPr>
          <p:cNvSpPr/>
          <p:nvPr/>
        </p:nvSpPr>
        <p:spPr>
          <a:xfrm>
            <a:off x="1072056" y="683172"/>
            <a:ext cx="7420304" cy="5423339"/>
          </a:xfrm>
          <a:custGeom>
            <a:avLst/>
            <a:gdLst>
              <a:gd name="connsiteX0" fmla="*/ 4834759 w 4834759"/>
              <a:gd name="connsiteY0" fmla="*/ 2427890 h 4645573"/>
              <a:gd name="connsiteX1" fmla="*/ 2743200 w 4834759"/>
              <a:gd name="connsiteY1" fmla="*/ 0 h 4645573"/>
              <a:gd name="connsiteX2" fmla="*/ 0 w 4834759"/>
              <a:gd name="connsiteY2" fmla="*/ 0 h 4645573"/>
              <a:gd name="connsiteX3" fmla="*/ 0 w 4834759"/>
              <a:gd name="connsiteY3" fmla="*/ 4645573 h 4645573"/>
              <a:gd name="connsiteX4" fmla="*/ 4834759 w 4834759"/>
              <a:gd name="connsiteY4" fmla="*/ 2427890 h 4645573"/>
              <a:gd name="connsiteX0" fmla="*/ 4834759 w 4834759"/>
              <a:gd name="connsiteY0" fmla="*/ 2427890 h 4708635"/>
              <a:gd name="connsiteX1" fmla="*/ 2743200 w 4834759"/>
              <a:gd name="connsiteY1" fmla="*/ 0 h 4708635"/>
              <a:gd name="connsiteX2" fmla="*/ 0 w 4834759"/>
              <a:gd name="connsiteY2" fmla="*/ 0 h 4708635"/>
              <a:gd name="connsiteX3" fmla="*/ 0 w 4834759"/>
              <a:gd name="connsiteY3" fmla="*/ 4708635 h 4708635"/>
              <a:gd name="connsiteX4" fmla="*/ 4834759 w 4834759"/>
              <a:gd name="connsiteY4" fmla="*/ 2427890 h 4708635"/>
              <a:gd name="connsiteX0" fmla="*/ 7420304 w 7420304"/>
              <a:gd name="connsiteY0" fmla="*/ 5423339 h 5423339"/>
              <a:gd name="connsiteX1" fmla="*/ 2743200 w 7420304"/>
              <a:gd name="connsiteY1" fmla="*/ 0 h 5423339"/>
              <a:gd name="connsiteX2" fmla="*/ 0 w 7420304"/>
              <a:gd name="connsiteY2" fmla="*/ 0 h 5423339"/>
              <a:gd name="connsiteX3" fmla="*/ 0 w 7420304"/>
              <a:gd name="connsiteY3" fmla="*/ 4708635 h 5423339"/>
              <a:gd name="connsiteX4" fmla="*/ 7420304 w 7420304"/>
              <a:gd name="connsiteY4" fmla="*/ 5423339 h 5423339"/>
              <a:gd name="connsiteX0" fmla="*/ 7420304 w 7420304"/>
              <a:gd name="connsiteY0" fmla="*/ 5423339 h 5423339"/>
              <a:gd name="connsiteX1" fmla="*/ 2743200 w 7420304"/>
              <a:gd name="connsiteY1" fmla="*/ 0 h 5423339"/>
              <a:gd name="connsiteX2" fmla="*/ 0 w 7420304"/>
              <a:gd name="connsiteY2" fmla="*/ 0 h 5423339"/>
              <a:gd name="connsiteX3" fmla="*/ 0 w 7420304"/>
              <a:gd name="connsiteY3" fmla="*/ 5402318 h 5423339"/>
              <a:gd name="connsiteX4" fmla="*/ 7420304 w 7420304"/>
              <a:gd name="connsiteY4" fmla="*/ 5423339 h 542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0304" h="5423339">
                <a:moveTo>
                  <a:pt x="7420304" y="5423339"/>
                </a:moveTo>
                <a:lnTo>
                  <a:pt x="2743200" y="0"/>
                </a:lnTo>
                <a:lnTo>
                  <a:pt x="0" y="0"/>
                </a:lnTo>
                <a:lnTo>
                  <a:pt x="0" y="5402318"/>
                </a:lnTo>
                <a:lnTo>
                  <a:pt x="7420304" y="5423339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77BE02D6-4693-8945-811E-A05795379506}"/>
              </a:ext>
            </a:extLst>
          </p:cNvPr>
          <p:cNvSpPr/>
          <p:nvPr/>
        </p:nvSpPr>
        <p:spPr>
          <a:xfrm>
            <a:off x="3815255" y="683171"/>
            <a:ext cx="7241628" cy="5391807"/>
          </a:xfrm>
          <a:custGeom>
            <a:avLst/>
            <a:gdLst>
              <a:gd name="connsiteX0" fmla="*/ 5118538 w 5118538"/>
              <a:gd name="connsiteY0" fmla="*/ 3678620 h 3678620"/>
              <a:gd name="connsiteX1" fmla="*/ 5118538 w 5118538"/>
              <a:gd name="connsiteY1" fmla="*/ 0 h 3678620"/>
              <a:gd name="connsiteX2" fmla="*/ 0 w 5118538"/>
              <a:gd name="connsiteY2" fmla="*/ 725213 h 3678620"/>
              <a:gd name="connsiteX3" fmla="*/ 2554014 w 5118538"/>
              <a:gd name="connsiteY3" fmla="*/ 3668110 h 3678620"/>
              <a:gd name="connsiteX4" fmla="*/ 5118538 w 5118538"/>
              <a:gd name="connsiteY4" fmla="*/ 3678620 h 3678620"/>
              <a:gd name="connsiteX0" fmla="*/ 7231117 w 7231117"/>
              <a:gd name="connsiteY0" fmla="*/ 5391807 h 5391807"/>
              <a:gd name="connsiteX1" fmla="*/ 7231117 w 7231117"/>
              <a:gd name="connsiteY1" fmla="*/ 1713187 h 5391807"/>
              <a:gd name="connsiteX2" fmla="*/ 0 w 7231117"/>
              <a:gd name="connsiteY2" fmla="*/ 0 h 5391807"/>
              <a:gd name="connsiteX3" fmla="*/ 4666593 w 7231117"/>
              <a:gd name="connsiteY3" fmla="*/ 5381297 h 5391807"/>
              <a:gd name="connsiteX4" fmla="*/ 7231117 w 7231117"/>
              <a:gd name="connsiteY4" fmla="*/ 5391807 h 5391807"/>
              <a:gd name="connsiteX0" fmla="*/ 7231117 w 7241628"/>
              <a:gd name="connsiteY0" fmla="*/ 5391807 h 5391807"/>
              <a:gd name="connsiteX1" fmla="*/ 7241628 w 7241628"/>
              <a:gd name="connsiteY1" fmla="*/ 10511 h 5391807"/>
              <a:gd name="connsiteX2" fmla="*/ 0 w 7241628"/>
              <a:gd name="connsiteY2" fmla="*/ 0 h 5391807"/>
              <a:gd name="connsiteX3" fmla="*/ 4666593 w 7241628"/>
              <a:gd name="connsiteY3" fmla="*/ 5381297 h 5391807"/>
              <a:gd name="connsiteX4" fmla="*/ 7231117 w 7241628"/>
              <a:gd name="connsiteY4" fmla="*/ 5391807 h 539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1628" h="5391807">
                <a:moveTo>
                  <a:pt x="7231117" y="5391807"/>
                </a:moveTo>
                <a:cubicBezTo>
                  <a:pt x="7234621" y="3598042"/>
                  <a:pt x="7238124" y="1804276"/>
                  <a:pt x="7241628" y="10511"/>
                </a:cubicBezTo>
                <a:lnTo>
                  <a:pt x="0" y="0"/>
                </a:lnTo>
                <a:lnTo>
                  <a:pt x="4666593" y="5381297"/>
                </a:lnTo>
                <a:lnTo>
                  <a:pt x="7231117" y="5391807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800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would you classify this model?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E2B925C-714F-7643-B265-15FB62373FFC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71ABFD-CC8E-8C47-929D-C91760E9DC4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7448B3-22F5-CC43-869F-74A93F03019C}"/>
              </a:ext>
            </a:extLst>
          </p:cNvPr>
          <p:cNvCxnSpPr>
            <a:cxnSpLocks/>
          </p:cNvCxnSpPr>
          <p:nvPr/>
        </p:nvCxnSpPr>
        <p:spPr>
          <a:xfrm>
            <a:off x="3815255" y="683172"/>
            <a:ext cx="4666593" cy="53812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8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F0E05128-6533-5F4A-A2A5-5131CB9DDC3B}"/>
              </a:ext>
            </a:extLst>
          </p:cNvPr>
          <p:cNvSpPr/>
          <p:nvPr/>
        </p:nvSpPr>
        <p:spPr>
          <a:xfrm>
            <a:off x="1072055" y="683172"/>
            <a:ext cx="4834759" cy="4708635"/>
          </a:xfrm>
          <a:custGeom>
            <a:avLst/>
            <a:gdLst>
              <a:gd name="connsiteX0" fmla="*/ 4834759 w 4834759"/>
              <a:gd name="connsiteY0" fmla="*/ 2427890 h 4645573"/>
              <a:gd name="connsiteX1" fmla="*/ 2743200 w 4834759"/>
              <a:gd name="connsiteY1" fmla="*/ 0 h 4645573"/>
              <a:gd name="connsiteX2" fmla="*/ 0 w 4834759"/>
              <a:gd name="connsiteY2" fmla="*/ 0 h 4645573"/>
              <a:gd name="connsiteX3" fmla="*/ 0 w 4834759"/>
              <a:gd name="connsiteY3" fmla="*/ 4645573 h 4645573"/>
              <a:gd name="connsiteX4" fmla="*/ 4834759 w 4834759"/>
              <a:gd name="connsiteY4" fmla="*/ 2427890 h 4645573"/>
              <a:gd name="connsiteX0" fmla="*/ 4834759 w 4834759"/>
              <a:gd name="connsiteY0" fmla="*/ 2427890 h 4708635"/>
              <a:gd name="connsiteX1" fmla="*/ 2743200 w 4834759"/>
              <a:gd name="connsiteY1" fmla="*/ 0 h 4708635"/>
              <a:gd name="connsiteX2" fmla="*/ 0 w 4834759"/>
              <a:gd name="connsiteY2" fmla="*/ 0 h 4708635"/>
              <a:gd name="connsiteX3" fmla="*/ 0 w 4834759"/>
              <a:gd name="connsiteY3" fmla="*/ 4708635 h 4708635"/>
              <a:gd name="connsiteX4" fmla="*/ 4834759 w 4834759"/>
              <a:gd name="connsiteY4" fmla="*/ 2427890 h 470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759" h="4708635">
                <a:moveTo>
                  <a:pt x="4834759" y="2427890"/>
                </a:moveTo>
                <a:lnTo>
                  <a:pt x="2743200" y="0"/>
                </a:lnTo>
                <a:lnTo>
                  <a:pt x="0" y="0"/>
                </a:lnTo>
                <a:lnTo>
                  <a:pt x="0" y="4708635"/>
                </a:lnTo>
                <a:lnTo>
                  <a:pt x="4834759" y="2427890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67D8AB27-B618-2D40-B935-FF44E0067DCC}"/>
              </a:ext>
            </a:extLst>
          </p:cNvPr>
          <p:cNvSpPr/>
          <p:nvPr/>
        </p:nvSpPr>
        <p:spPr>
          <a:xfrm>
            <a:off x="1082566" y="3111061"/>
            <a:ext cx="7378262" cy="2963917"/>
          </a:xfrm>
          <a:custGeom>
            <a:avLst/>
            <a:gdLst>
              <a:gd name="connsiteX0" fmla="*/ 0 w 7378262"/>
              <a:gd name="connsiteY0" fmla="*/ 2270234 h 2932386"/>
              <a:gd name="connsiteX1" fmla="*/ 4813737 w 7378262"/>
              <a:gd name="connsiteY1" fmla="*/ 0 h 2932386"/>
              <a:gd name="connsiteX2" fmla="*/ 7378262 w 7378262"/>
              <a:gd name="connsiteY2" fmla="*/ 2932386 h 2932386"/>
              <a:gd name="connsiteX3" fmla="*/ 21020 w 7378262"/>
              <a:gd name="connsiteY3" fmla="*/ 2932386 h 2932386"/>
              <a:gd name="connsiteX4" fmla="*/ 0 w 7378262"/>
              <a:gd name="connsiteY4" fmla="*/ 2270234 h 2932386"/>
              <a:gd name="connsiteX0" fmla="*/ 0 w 7378262"/>
              <a:gd name="connsiteY0" fmla="*/ 2259724 h 2921876"/>
              <a:gd name="connsiteX1" fmla="*/ 4834757 w 7378262"/>
              <a:gd name="connsiteY1" fmla="*/ 0 h 2921876"/>
              <a:gd name="connsiteX2" fmla="*/ 7378262 w 7378262"/>
              <a:gd name="connsiteY2" fmla="*/ 2921876 h 2921876"/>
              <a:gd name="connsiteX3" fmla="*/ 21020 w 7378262"/>
              <a:gd name="connsiteY3" fmla="*/ 2921876 h 2921876"/>
              <a:gd name="connsiteX4" fmla="*/ 0 w 7378262"/>
              <a:gd name="connsiteY4" fmla="*/ 2259724 h 2921876"/>
              <a:gd name="connsiteX0" fmla="*/ 0 w 7378262"/>
              <a:gd name="connsiteY0" fmla="*/ 2291255 h 2953407"/>
              <a:gd name="connsiteX1" fmla="*/ 4834757 w 7378262"/>
              <a:gd name="connsiteY1" fmla="*/ 0 h 2953407"/>
              <a:gd name="connsiteX2" fmla="*/ 7378262 w 7378262"/>
              <a:gd name="connsiteY2" fmla="*/ 2953407 h 2953407"/>
              <a:gd name="connsiteX3" fmla="*/ 21020 w 7378262"/>
              <a:gd name="connsiteY3" fmla="*/ 2953407 h 2953407"/>
              <a:gd name="connsiteX4" fmla="*/ 0 w 7378262"/>
              <a:gd name="connsiteY4" fmla="*/ 2291255 h 2953407"/>
              <a:gd name="connsiteX0" fmla="*/ 0 w 7378262"/>
              <a:gd name="connsiteY0" fmla="*/ 2291255 h 2963917"/>
              <a:gd name="connsiteX1" fmla="*/ 4834757 w 7378262"/>
              <a:gd name="connsiteY1" fmla="*/ 0 h 2963917"/>
              <a:gd name="connsiteX2" fmla="*/ 7378262 w 7378262"/>
              <a:gd name="connsiteY2" fmla="*/ 2953407 h 2963917"/>
              <a:gd name="connsiteX3" fmla="*/ 0 w 7378262"/>
              <a:gd name="connsiteY3" fmla="*/ 2963917 h 2963917"/>
              <a:gd name="connsiteX4" fmla="*/ 0 w 7378262"/>
              <a:gd name="connsiteY4" fmla="*/ 2291255 h 296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8262" h="2963917">
                <a:moveTo>
                  <a:pt x="0" y="2291255"/>
                </a:moveTo>
                <a:lnTo>
                  <a:pt x="4834757" y="0"/>
                </a:lnTo>
                <a:lnTo>
                  <a:pt x="7378262" y="2953407"/>
                </a:lnTo>
                <a:lnTo>
                  <a:pt x="0" y="2963917"/>
                </a:lnTo>
                <a:lnTo>
                  <a:pt x="0" y="2291255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1CBEC1D-C6FE-5440-BBE1-0F8E874CE96E}"/>
              </a:ext>
            </a:extLst>
          </p:cNvPr>
          <p:cNvSpPr/>
          <p:nvPr/>
        </p:nvSpPr>
        <p:spPr>
          <a:xfrm>
            <a:off x="5927834" y="2396359"/>
            <a:ext cx="5118538" cy="3678620"/>
          </a:xfrm>
          <a:custGeom>
            <a:avLst/>
            <a:gdLst>
              <a:gd name="connsiteX0" fmla="*/ 5118538 w 5118538"/>
              <a:gd name="connsiteY0" fmla="*/ 3678620 h 3678620"/>
              <a:gd name="connsiteX1" fmla="*/ 5118538 w 5118538"/>
              <a:gd name="connsiteY1" fmla="*/ 0 h 3678620"/>
              <a:gd name="connsiteX2" fmla="*/ 0 w 5118538"/>
              <a:gd name="connsiteY2" fmla="*/ 725213 h 3678620"/>
              <a:gd name="connsiteX3" fmla="*/ 2554014 w 5118538"/>
              <a:gd name="connsiteY3" fmla="*/ 3668110 h 3678620"/>
              <a:gd name="connsiteX4" fmla="*/ 5118538 w 5118538"/>
              <a:gd name="connsiteY4" fmla="*/ 3678620 h 3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8538" h="3678620">
                <a:moveTo>
                  <a:pt x="5118538" y="3678620"/>
                </a:moveTo>
                <a:lnTo>
                  <a:pt x="5118538" y="0"/>
                </a:lnTo>
                <a:lnTo>
                  <a:pt x="0" y="725213"/>
                </a:lnTo>
                <a:lnTo>
                  <a:pt x="2554014" y="3668110"/>
                </a:lnTo>
                <a:lnTo>
                  <a:pt x="5118538" y="3678620"/>
                </a:ln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BCE312C-7C4C-874A-A9EB-327E6411798F}"/>
              </a:ext>
            </a:extLst>
          </p:cNvPr>
          <p:cNvSpPr/>
          <p:nvPr/>
        </p:nvSpPr>
        <p:spPr>
          <a:xfrm>
            <a:off x="3825766" y="672662"/>
            <a:ext cx="7220606" cy="2427890"/>
          </a:xfrm>
          <a:custGeom>
            <a:avLst/>
            <a:gdLst>
              <a:gd name="connsiteX0" fmla="*/ 0 w 7220606"/>
              <a:gd name="connsiteY0" fmla="*/ 0 h 2427890"/>
              <a:gd name="connsiteX1" fmla="*/ 1986455 w 7220606"/>
              <a:gd name="connsiteY1" fmla="*/ 0 h 2427890"/>
              <a:gd name="connsiteX2" fmla="*/ 7220606 w 7220606"/>
              <a:gd name="connsiteY2" fmla="*/ 0 h 2427890"/>
              <a:gd name="connsiteX3" fmla="*/ 7220606 w 7220606"/>
              <a:gd name="connsiteY3" fmla="*/ 1734207 h 2427890"/>
              <a:gd name="connsiteX4" fmla="*/ 2091558 w 7220606"/>
              <a:gd name="connsiteY4" fmla="*/ 2427890 h 2427890"/>
              <a:gd name="connsiteX5" fmla="*/ 0 w 7220606"/>
              <a:gd name="connsiteY5" fmla="*/ 0 h 24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20606" h="2427890">
                <a:moveTo>
                  <a:pt x="0" y="0"/>
                </a:moveTo>
                <a:lnTo>
                  <a:pt x="1986455" y="0"/>
                </a:lnTo>
                <a:lnTo>
                  <a:pt x="7220606" y="0"/>
                </a:lnTo>
                <a:lnTo>
                  <a:pt x="7220606" y="1734207"/>
                </a:lnTo>
                <a:lnTo>
                  <a:pt x="2091558" y="24278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800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would you classify this model?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E2B925C-714F-7643-B265-15FB62373FFC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71ABFD-CC8E-8C47-929D-C91760E9DC4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376396-B405-4C47-A7BF-1636563E16AF}"/>
              </a:ext>
            </a:extLst>
          </p:cNvPr>
          <p:cNvCxnSpPr>
            <a:cxnSpLocks/>
            <a:stCxn id="35" idx="1"/>
            <a:endCxn id="60" idx="3"/>
          </p:cNvCxnSpPr>
          <p:nvPr/>
        </p:nvCxnSpPr>
        <p:spPr>
          <a:xfrm>
            <a:off x="3815255" y="683172"/>
            <a:ext cx="4666593" cy="53812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4011D1-D4E8-E046-BE46-75546FCDCA8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082566" y="3124116"/>
            <a:ext cx="4825823" cy="22782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F59507-FE45-E549-852C-19B0379E8460}"/>
              </a:ext>
            </a:extLst>
          </p:cNvPr>
          <p:cNvCxnSpPr/>
          <p:nvPr/>
        </p:nvCxnSpPr>
        <p:spPr>
          <a:xfrm flipV="1">
            <a:off x="5908389" y="2396197"/>
            <a:ext cx="5135848" cy="7279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36A93B-EA0B-B84F-A35D-2478BFF0A0E2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D31E26-E7BA-F94B-B478-08079089D4D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952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what if you knew your targets looked like this?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36A93B-EA0B-B84F-A35D-2478BFF0A0E2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D31E26-E7BA-F94B-B478-08079089D4D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9531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first need to cluster </a:t>
            </a:r>
            <a:r>
              <a:rPr lang="en-US" sz="2000" dirty="0"/>
              <a:t>(potentially using a high gamma value)</a:t>
            </a:r>
            <a:endParaRPr lang="en-US" sz="36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AFDE4C-8C90-4943-A661-47FADD462CCD}"/>
              </a:ext>
            </a:extLst>
          </p:cNvPr>
          <p:cNvSpPr/>
          <p:nvPr/>
        </p:nvSpPr>
        <p:spPr>
          <a:xfrm rot="2477050">
            <a:off x="1149976" y="1295476"/>
            <a:ext cx="3606812" cy="2977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8420B47-193A-A545-910C-0095E3FE997C}"/>
              </a:ext>
            </a:extLst>
          </p:cNvPr>
          <p:cNvSpPr/>
          <p:nvPr/>
        </p:nvSpPr>
        <p:spPr>
          <a:xfrm rot="2477050">
            <a:off x="5699593" y="1145014"/>
            <a:ext cx="2570636" cy="17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682A28-0ABE-5244-9D19-4791267CD08F}"/>
              </a:ext>
            </a:extLst>
          </p:cNvPr>
          <p:cNvSpPr/>
          <p:nvPr/>
        </p:nvSpPr>
        <p:spPr>
          <a:xfrm rot="2477050">
            <a:off x="3934325" y="3378894"/>
            <a:ext cx="2145016" cy="2829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74676C-005A-F14D-AE80-3FA88C061550}"/>
              </a:ext>
            </a:extLst>
          </p:cNvPr>
          <p:cNvSpPr/>
          <p:nvPr/>
        </p:nvSpPr>
        <p:spPr>
          <a:xfrm rot="2477050">
            <a:off x="7449686" y="2658849"/>
            <a:ext cx="3487459" cy="2778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17CA86-A5C6-8A4D-A43C-DB73E14D2FD6}"/>
              </a:ext>
            </a:extLst>
          </p:cNvPr>
          <p:cNvCxnSpPr/>
          <p:nvPr/>
        </p:nvCxnSpPr>
        <p:spPr>
          <a:xfrm>
            <a:off x="1083878" y="729811"/>
            <a:ext cx="0" cy="5675586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E3E200-D9FF-AB4E-9F7C-661AEFF32059}"/>
              </a:ext>
            </a:extLst>
          </p:cNvPr>
          <p:cNvCxnSpPr/>
          <p:nvPr/>
        </p:nvCxnSpPr>
        <p:spPr>
          <a:xfrm>
            <a:off x="714374" y="6086479"/>
            <a:ext cx="1032986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CC9EF0-58F0-A34D-A996-D37A3E7586C6}"/>
              </a:ext>
            </a:extLst>
          </p:cNvPr>
          <p:cNvSpPr/>
          <p:nvPr/>
        </p:nvSpPr>
        <p:spPr>
          <a:xfrm>
            <a:off x="2806376" y="221046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AE183F-CAD1-0F41-945A-E6C5BFDEE8A1}"/>
              </a:ext>
            </a:extLst>
          </p:cNvPr>
          <p:cNvSpPr/>
          <p:nvPr/>
        </p:nvSpPr>
        <p:spPr>
          <a:xfrm>
            <a:off x="2175477" y="1738313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4FAE7B-628F-5949-8FC0-A3ACDA204C90}"/>
              </a:ext>
            </a:extLst>
          </p:cNvPr>
          <p:cNvSpPr/>
          <p:nvPr/>
        </p:nvSpPr>
        <p:spPr>
          <a:xfrm>
            <a:off x="2175477" y="2128837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5DBD2A-E063-AD47-B038-D993E916B8BE}"/>
              </a:ext>
            </a:extLst>
          </p:cNvPr>
          <p:cNvSpPr/>
          <p:nvPr/>
        </p:nvSpPr>
        <p:spPr>
          <a:xfrm>
            <a:off x="2593181" y="1538289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E4E9E2-3186-2A41-88AE-8B41500BE99C}"/>
              </a:ext>
            </a:extLst>
          </p:cNvPr>
          <p:cNvSpPr/>
          <p:nvPr/>
        </p:nvSpPr>
        <p:spPr>
          <a:xfrm>
            <a:off x="2809874" y="1924050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B8D2-7FD6-2346-897A-3546EFE6A638}"/>
              </a:ext>
            </a:extLst>
          </p:cNvPr>
          <p:cNvSpPr/>
          <p:nvPr/>
        </p:nvSpPr>
        <p:spPr>
          <a:xfrm>
            <a:off x="2461227" y="2533650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42422-28B4-E34D-8758-FF745C4EA343}"/>
              </a:ext>
            </a:extLst>
          </p:cNvPr>
          <p:cNvSpPr/>
          <p:nvPr/>
        </p:nvSpPr>
        <p:spPr>
          <a:xfrm>
            <a:off x="3252053" y="1588546"/>
            <a:ext cx="185737" cy="185737"/>
          </a:xfrm>
          <a:prstGeom prst="ellipse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A70111-734C-8048-8B72-E31A0A53316F}"/>
              </a:ext>
            </a:extLst>
          </p:cNvPr>
          <p:cNvSpPr/>
          <p:nvPr/>
        </p:nvSpPr>
        <p:spPr>
          <a:xfrm>
            <a:off x="3359943" y="20169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06BB0-654B-3C46-B6F7-A5165038DB45}"/>
              </a:ext>
            </a:extLst>
          </p:cNvPr>
          <p:cNvSpPr/>
          <p:nvPr/>
        </p:nvSpPr>
        <p:spPr>
          <a:xfrm>
            <a:off x="3296631" y="2500311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4C953B-AB4E-F74E-9EAF-A6690B8571B7}"/>
              </a:ext>
            </a:extLst>
          </p:cNvPr>
          <p:cNvSpPr/>
          <p:nvPr/>
        </p:nvSpPr>
        <p:spPr>
          <a:xfrm>
            <a:off x="2878929" y="2715114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52D775-6DF0-0545-9432-4B754B52F982}"/>
              </a:ext>
            </a:extLst>
          </p:cNvPr>
          <p:cNvSpPr/>
          <p:nvPr/>
        </p:nvSpPr>
        <p:spPr>
          <a:xfrm>
            <a:off x="3017040" y="2550318"/>
            <a:ext cx="185737" cy="18573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3B0431-589F-2E4E-8B67-18431D05609B}"/>
              </a:ext>
            </a:extLst>
          </p:cNvPr>
          <p:cNvSpPr/>
          <p:nvPr/>
        </p:nvSpPr>
        <p:spPr>
          <a:xfrm>
            <a:off x="6185515" y="147637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55ABFD-BB93-5A47-A595-43D2C2F5CC50}"/>
              </a:ext>
            </a:extLst>
          </p:cNvPr>
          <p:cNvSpPr/>
          <p:nvPr/>
        </p:nvSpPr>
        <p:spPr>
          <a:xfrm>
            <a:off x="6185515" y="18668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410217-0B18-CC41-BC56-10249E877C35}"/>
              </a:ext>
            </a:extLst>
          </p:cNvPr>
          <p:cNvSpPr/>
          <p:nvPr/>
        </p:nvSpPr>
        <p:spPr>
          <a:xfrm>
            <a:off x="6603219" y="1276348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55531-B6C6-164D-A24A-09C60F663EA2}"/>
              </a:ext>
            </a:extLst>
          </p:cNvPr>
          <p:cNvSpPr/>
          <p:nvPr/>
        </p:nvSpPr>
        <p:spPr>
          <a:xfrm>
            <a:off x="6819912" y="16621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880678-519F-AE4E-B231-301D72B5A654}"/>
              </a:ext>
            </a:extLst>
          </p:cNvPr>
          <p:cNvSpPr/>
          <p:nvPr/>
        </p:nvSpPr>
        <p:spPr>
          <a:xfrm>
            <a:off x="6471265" y="227170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084E5-8EDC-9C42-BEB4-037A552B5468}"/>
              </a:ext>
            </a:extLst>
          </p:cNvPr>
          <p:cNvSpPr/>
          <p:nvPr/>
        </p:nvSpPr>
        <p:spPr>
          <a:xfrm>
            <a:off x="6912780" y="20526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ECA127-3EBD-9E44-8812-359491F3BB95}"/>
              </a:ext>
            </a:extLst>
          </p:cNvPr>
          <p:cNvSpPr/>
          <p:nvPr/>
        </p:nvSpPr>
        <p:spPr>
          <a:xfrm>
            <a:off x="7369981" y="17549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AE4A97-C4F5-A049-8040-D5A6B4146F6D}"/>
              </a:ext>
            </a:extLst>
          </p:cNvPr>
          <p:cNvSpPr/>
          <p:nvPr/>
        </p:nvSpPr>
        <p:spPr>
          <a:xfrm>
            <a:off x="7306669" y="223837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684B25-BD46-D840-A561-D7FABE4A4880}"/>
              </a:ext>
            </a:extLst>
          </p:cNvPr>
          <p:cNvSpPr/>
          <p:nvPr/>
        </p:nvSpPr>
        <p:spPr>
          <a:xfrm>
            <a:off x="7863433" y="214837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22B3AE-C006-AB45-97C3-D9E49882B318}"/>
              </a:ext>
            </a:extLst>
          </p:cNvPr>
          <p:cNvSpPr/>
          <p:nvPr/>
        </p:nvSpPr>
        <p:spPr>
          <a:xfrm>
            <a:off x="7027078" y="228837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E98A3D-B458-704B-9BC4-4593020FF278}"/>
              </a:ext>
            </a:extLst>
          </p:cNvPr>
          <p:cNvSpPr/>
          <p:nvPr/>
        </p:nvSpPr>
        <p:spPr>
          <a:xfrm>
            <a:off x="4748716" y="454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2A5E5-AE09-D34A-9744-5566278AB018}"/>
              </a:ext>
            </a:extLst>
          </p:cNvPr>
          <p:cNvSpPr/>
          <p:nvPr/>
        </p:nvSpPr>
        <p:spPr>
          <a:xfrm>
            <a:off x="4423880" y="415192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354DF8-26DA-5044-A5EA-4D291EE174BE}"/>
              </a:ext>
            </a:extLst>
          </p:cNvPr>
          <p:cNvSpPr/>
          <p:nvPr/>
        </p:nvSpPr>
        <p:spPr>
          <a:xfrm>
            <a:off x="4423880" y="454244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1AEF3-8125-4E4E-A9BF-5C89058A43AB}"/>
              </a:ext>
            </a:extLst>
          </p:cNvPr>
          <p:cNvSpPr/>
          <p:nvPr/>
        </p:nvSpPr>
        <p:spPr>
          <a:xfrm>
            <a:off x="7355856" y="26460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07314B-36E4-4042-B4E6-87EADC86F663}"/>
              </a:ext>
            </a:extLst>
          </p:cNvPr>
          <p:cNvSpPr/>
          <p:nvPr/>
        </p:nvSpPr>
        <p:spPr>
          <a:xfrm>
            <a:off x="5058277" y="433765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36A93B-EA0B-B84F-A35D-2478BFF0A0E2}"/>
              </a:ext>
            </a:extLst>
          </p:cNvPr>
          <p:cNvSpPr/>
          <p:nvPr/>
        </p:nvSpPr>
        <p:spPr>
          <a:xfrm>
            <a:off x="3866265" y="49498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A2D6C0-D801-E34D-9061-6F5E2C39F17E}"/>
              </a:ext>
            </a:extLst>
          </p:cNvPr>
          <p:cNvSpPr/>
          <p:nvPr/>
        </p:nvSpPr>
        <p:spPr>
          <a:xfrm>
            <a:off x="5151145" y="472818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205A47-796D-F14E-BBD2-5061B05DFABA}"/>
              </a:ext>
            </a:extLst>
          </p:cNvPr>
          <p:cNvSpPr/>
          <p:nvPr/>
        </p:nvSpPr>
        <p:spPr>
          <a:xfrm>
            <a:off x="5608346" y="4430526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B4F5BB-AB02-CE43-9DDE-2B65B292A563}"/>
              </a:ext>
            </a:extLst>
          </p:cNvPr>
          <p:cNvSpPr/>
          <p:nvPr/>
        </p:nvSpPr>
        <p:spPr>
          <a:xfrm>
            <a:off x="5545034" y="491391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515BDC-62AB-F840-8A96-943E35B93BBF}"/>
              </a:ext>
            </a:extLst>
          </p:cNvPr>
          <p:cNvSpPr/>
          <p:nvPr/>
        </p:nvSpPr>
        <p:spPr>
          <a:xfrm>
            <a:off x="5127332" y="51287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8D6AD9-1E0F-7747-8C65-62F6A118E898}"/>
              </a:ext>
            </a:extLst>
          </p:cNvPr>
          <p:cNvSpPr/>
          <p:nvPr/>
        </p:nvSpPr>
        <p:spPr>
          <a:xfrm>
            <a:off x="4866373" y="475244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C0CE0-CA0D-6D48-B92C-4A49B883D389}"/>
              </a:ext>
            </a:extLst>
          </p:cNvPr>
          <p:cNvSpPr/>
          <p:nvPr/>
        </p:nvSpPr>
        <p:spPr>
          <a:xfrm>
            <a:off x="10293833" y="489536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A69-0467-7945-9E8A-94CB7951717E}"/>
              </a:ext>
            </a:extLst>
          </p:cNvPr>
          <p:cNvSpPr/>
          <p:nvPr/>
        </p:nvSpPr>
        <p:spPr>
          <a:xfrm>
            <a:off x="9120362" y="347499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EED8C8-8545-5740-865D-74ABDF6C7F5C}"/>
              </a:ext>
            </a:extLst>
          </p:cNvPr>
          <p:cNvSpPr/>
          <p:nvPr/>
        </p:nvSpPr>
        <p:spPr>
          <a:xfrm>
            <a:off x="9120362" y="38655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C10F93-83DC-2B44-AD1E-68D1EA977927}"/>
              </a:ext>
            </a:extLst>
          </p:cNvPr>
          <p:cNvSpPr/>
          <p:nvPr/>
        </p:nvSpPr>
        <p:spPr>
          <a:xfrm>
            <a:off x="9538066" y="3274967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A3391-FF3E-154D-8E60-9373CC0E5243}"/>
              </a:ext>
            </a:extLst>
          </p:cNvPr>
          <p:cNvSpPr/>
          <p:nvPr/>
        </p:nvSpPr>
        <p:spPr>
          <a:xfrm>
            <a:off x="9754759" y="36607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7EDCA8-57A7-DD44-B2B0-58C31924DEB6}"/>
              </a:ext>
            </a:extLst>
          </p:cNvPr>
          <p:cNvSpPr/>
          <p:nvPr/>
        </p:nvSpPr>
        <p:spPr>
          <a:xfrm>
            <a:off x="9406112" y="427032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36EB2C-CE2A-834B-B8CF-CAC0FC13A9FE}"/>
              </a:ext>
            </a:extLst>
          </p:cNvPr>
          <p:cNvSpPr/>
          <p:nvPr/>
        </p:nvSpPr>
        <p:spPr>
          <a:xfrm>
            <a:off x="9847627" y="405125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1E577C-3FDC-904C-955F-294FCB235F23}"/>
              </a:ext>
            </a:extLst>
          </p:cNvPr>
          <p:cNvSpPr/>
          <p:nvPr/>
        </p:nvSpPr>
        <p:spPr>
          <a:xfrm>
            <a:off x="10304828" y="37535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B774D72-2963-1549-AB66-B80CF0A061CE}"/>
              </a:ext>
            </a:extLst>
          </p:cNvPr>
          <p:cNvSpPr/>
          <p:nvPr/>
        </p:nvSpPr>
        <p:spPr>
          <a:xfrm>
            <a:off x="10241516" y="423698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4871DC-55C2-EB45-8F33-AC889EDE37EE}"/>
              </a:ext>
            </a:extLst>
          </p:cNvPr>
          <p:cNvSpPr/>
          <p:nvPr/>
        </p:nvSpPr>
        <p:spPr>
          <a:xfrm>
            <a:off x="9823814" y="44517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797300-B4F7-9049-AF6E-805A807AAC00}"/>
              </a:ext>
            </a:extLst>
          </p:cNvPr>
          <p:cNvSpPr/>
          <p:nvPr/>
        </p:nvSpPr>
        <p:spPr>
          <a:xfrm>
            <a:off x="9961925" y="42869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DC050C-7145-EA45-A0BD-3E3B06186497}"/>
              </a:ext>
            </a:extLst>
          </p:cNvPr>
          <p:cNvSpPr/>
          <p:nvPr/>
        </p:nvSpPr>
        <p:spPr>
          <a:xfrm>
            <a:off x="4112426" y="251460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88ED9-9675-9C4F-9DD5-3C326BC500F7}"/>
              </a:ext>
            </a:extLst>
          </p:cNvPr>
          <p:cNvSpPr/>
          <p:nvPr/>
        </p:nvSpPr>
        <p:spPr>
          <a:xfrm>
            <a:off x="5908389" y="407572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3D31E26-E7BA-F94B-B478-08079089D4D2}"/>
              </a:ext>
            </a:extLst>
          </p:cNvPr>
          <p:cNvSpPr/>
          <p:nvPr/>
        </p:nvSpPr>
        <p:spPr>
          <a:xfrm>
            <a:off x="5062136" y="367402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3DF7D1-DB69-654E-A9A7-6DF6C927A8EB}"/>
              </a:ext>
            </a:extLst>
          </p:cNvPr>
          <p:cNvSpPr/>
          <p:nvPr/>
        </p:nvSpPr>
        <p:spPr>
          <a:xfrm>
            <a:off x="3094973" y="185113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3DB468-946E-5149-96C2-8E4FE28DA295}"/>
              </a:ext>
            </a:extLst>
          </p:cNvPr>
          <p:cNvSpPr/>
          <p:nvPr/>
        </p:nvSpPr>
        <p:spPr>
          <a:xfrm>
            <a:off x="3740949" y="33289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A6F97-4890-9645-A9A1-B11ACF0EEB4E}"/>
              </a:ext>
            </a:extLst>
          </p:cNvPr>
          <p:cNvSpPr/>
          <p:nvPr/>
        </p:nvSpPr>
        <p:spPr>
          <a:xfrm>
            <a:off x="7999438" y="3124114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D82E7-51E0-1F46-8065-A243F3887114}"/>
              </a:ext>
            </a:extLst>
          </p:cNvPr>
          <p:cNvSpPr/>
          <p:nvPr/>
        </p:nvSpPr>
        <p:spPr>
          <a:xfrm>
            <a:off x="7835734" y="3565179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1068C84-E2CD-7145-B13A-B9DE7D436C98}"/>
              </a:ext>
            </a:extLst>
          </p:cNvPr>
          <p:cNvSpPr/>
          <p:nvPr/>
        </p:nvSpPr>
        <p:spPr>
          <a:xfrm>
            <a:off x="9218991" y="267012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275F86-37F1-F041-AF40-99C0E5739F5A}"/>
              </a:ext>
            </a:extLst>
          </p:cNvPr>
          <p:cNvSpPr txBox="1"/>
          <p:nvPr/>
        </p:nvSpPr>
        <p:spPr>
          <a:xfrm>
            <a:off x="958676" y="117759"/>
            <a:ext cx="800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then classify </a:t>
            </a:r>
            <a:r>
              <a:rPr lang="en-US" sz="2000" dirty="0"/>
              <a:t>(can use any function, poly shown here)</a:t>
            </a:r>
            <a:endParaRPr lang="en-US" sz="36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A5A1E6-BEF4-8A43-98AF-B42DF2E8BB76}"/>
              </a:ext>
            </a:extLst>
          </p:cNvPr>
          <p:cNvSpPr/>
          <p:nvPr/>
        </p:nvSpPr>
        <p:spPr>
          <a:xfrm>
            <a:off x="3636763" y="2240013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74AE1E-4FFA-9A44-A42F-6708FE41B416}"/>
              </a:ext>
            </a:extLst>
          </p:cNvPr>
          <p:cNvSpPr/>
          <p:nvPr/>
        </p:nvSpPr>
        <p:spPr>
          <a:xfrm>
            <a:off x="2022273" y="3621149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AA78FC7-CF97-E744-9335-CAA7A1D74F93}"/>
              </a:ext>
            </a:extLst>
          </p:cNvPr>
          <p:cNvSpPr/>
          <p:nvPr/>
        </p:nvSpPr>
        <p:spPr>
          <a:xfrm>
            <a:off x="3354382" y="30067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77A3FA9-4229-0F46-A998-C8ABD7955A52}"/>
              </a:ext>
            </a:extLst>
          </p:cNvPr>
          <p:cNvSpPr/>
          <p:nvPr/>
        </p:nvSpPr>
        <p:spPr>
          <a:xfrm>
            <a:off x="2837641" y="319088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5D70610-0408-614D-A58C-C4781016B97E}"/>
              </a:ext>
            </a:extLst>
          </p:cNvPr>
          <p:cNvSpPr/>
          <p:nvPr/>
        </p:nvSpPr>
        <p:spPr>
          <a:xfrm>
            <a:off x="3206739" y="389975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EBEABC-46C8-1546-9F42-B131C2075E65}"/>
              </a:ext>
            </a:extLst>
          </p:cNvPr>
          <p:cNvSpPr/>
          <p:nvPr/>
        </p:nvSpPr>
        <p:spPr>
          <a:xfrm>
            <a:off x="1563674" y="2887718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066B24-7BFE-B644-8ED8-64653B10F851}"/>
              </a:ext>
            </a:extLst>
          </p:cNvPr>
          <p:cNvSpPr/>
          <p:nvPr/>
        </p:nvSpPr>
        <p:spPr>
          <a:xfrm>
            <a:off x="3506782" y="354495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182C5C-FB58-B547-95DE-31AB5E864FD8}"/>
              </a:ext>
            </a:extLst>
          </p:cNvPr>
          <p:cNvSpPr/>
          <p:nvPr/>
        </p:nvSpPr>
        <p:spPr>
          <a:xfrm>
            <a:off x="2492364" y="3059171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07A96-1610-1245-AC14-11443E5DD716}"/>
              </a:ext>
            </a:extLst>
          </p:cNvPr>
          <p:cNvSpPr/>
          <p:nvPr/>
        </p:nvSpPr>
        <p:spPr>
          <a:xfrm>
            <a:off x="2120888" y="257339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3570EF-46E1-2445-8288-47CAEF435E34}"/>
              </a:ext>
            </a:extLst>
          </p:cNvPr>
          <p:cNvSpPr/>
          <p:nvPr/>
        </p:nvSpPr>
        <p:spPr>
          <a:xfrm>
            <a:off x="8185175" y="3949262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77AA0A-3B9B-0848-8698-7D75A654CD65}"/>
              </a:ext>
            </a:extLst>
          </p:cNvPr>
          <p:cNvSpPr/>
          <p:nvPr/>
        </p:nvSpPr>
        <p:spPr>
          <a:xfrm>
            <a:off x="9113865" y="4120715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1E3B61-9DC5-F243-A5CD-30FDA86FFF17}"/>
              </a:ext>
            </a:extLst>
          </p:cNvPr>
          <p:cNvSpPr/>
          <p:nvPr/>
        </p:nvSpPr>
        <p:spPr>
          <a:xfrm>
            <a:off x="8742389" y="363493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2A3335-9392-6A41-A0E4-8B895C6AE48C}"/>
              </a:ext>
            </a:extLst>
          </p:cNvPr>
          <p:cNvSpPr/>
          <p:nvPr/>
        </p:nvSpPr>
        <p:spPr>
          <a:xfrm>
            <a:off x="7848844" y="4285591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F32AC3E-7372-4046-92FC-6FC584924EE3}"/>
              </a:ext>
            </a:extLst>
          </p:cNvPr>
          <p:cNvSpPr/>
          <p:nvPr/>
        </p:nvSpPr>
        <p:spPr>
          <a:xfrm>
            <a:off x="8777534" y="4457044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32CDB1-F45B-3541-A7E3-0095459A5C32}"/>
              </a:ext>
            </a:extLst>
          </p:cNvPr>
          <p:cNvSpPr/>
          <p:nvPr/>
        </p:nvSpPr>
        <p:spPr>
          <a:xfrm>
            <a:off x="8406058" y="3971265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B95A21-112D-3C4C-A943-BD4DDFD6BB17}"/>
              </a:ext>
            </a:extLst>
          </p:cNvPr>
          <p:cNvSpPr/>
          <p:nvPr/>
        </p:nvSpPr>
        <p:spPr>
          <a:xfrm>
            <a:off x="6527100" y="184062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AFDE4C-8C90-4943-A661-47FADD462CCD}"/>
              </a:ext>
            </a:extLst>
          </p:cNvPr>
          <p:cNvSpPr/>
          <p:nvPr/>
        </p:nvSpPr>
        <p:spPr>
          <a:xfrm rot="2477050">
            <a:off x="1149976" y="1295476"/>
            <a:ext cx="3606812" cy="2977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316246C-86F1-B545-B373-BA62D2463733}"/>
              </a:ext>
            </a:extLst>
          </p:cNvPr>
          <p:cNvSpPr/>
          <p:nvPr/>
        </p:nvSpPr>
        <p:spPr>
          <a:xfrm>
            <a:off x="6337915" y="2019296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A1213E-6236-AD4A-95E3-ABC0F3043D89}"/>
              </a:ext>
            </a:extLst>
          </p:cNvPr>
          <p:cNvSpPr/>
          <p:nvPr/>
        </p:nvSpPr>
        <p:spPr>
          <a:xfrm>
            <a:off x="6605941" y="2074632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F753101-F5D4-3C47-9C66-1BF4EC79DD13}"/>
              </a:ext>
            </a:extLst>
          </p:cNvPr>
          <p:cNvSpPr/>
          <p:nvPr/>
        </p:nvSpPr>
        <p:spPr>
          <a:xfrm>
            <a:off x="7945287" y="3856393"/>
            <a:ext cx="185737" cy="1857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6F4038-B47F-5E4E-B9CD-F13BEDDCE3C7}"/>
              </a:ext>
            </a:extLst>
          </p:cNvPr>
          <p:cNvSpPr/>
          <p:nvPr/>
        </p:nvSpPr>
        <p:spPr>
          <a:xfrm>
            <a:off x="8614977" y="3089230"/>
            <a:ext cx="185737" cy="185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8420B47-193A-A545-910C-0095E3FE997C}"/>
              </a:ext>
            </a:extLst>
          </p:cNvPr>
          <p:cNvSpPr/>
          <p:nvPr/>
        </p:nvSpPr>
        <p:spPr>
          <a:xfrm rot="2477050">
            <a:off x="5699593" y="1145014"/>
            <a:ext cx="2570636" cy="1713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E682A28-0ABE-5244-9D19-4791267CD08F}"/>
              </a:ext>
            </a:extLst>
          </p:cNvPr>
          <p:cNvSpPr/>
          <p:nvPr/>
        </p:nvSpPr>
        <p:spPr>
          <a:xfrm rot="2477050">
            <a:off x="3934325" y="3378894"/>
            <a:ext cx="2145016" cy="28291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74676C-005A-F14D-AE80-3FA88C061550}"/>
              </a:ext>
            </a:extLst>
          </p:cNvPr>
          <p:cNvSpPr/>
          <p:nvPr/>
        </p:nvSpPr>
        <p:spPr>
          <a:xfrm rot="2477050">
            <a:off x="7449686" y="2658849"/>
            <a:ext cx="3487459" cy="2778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0F3EA3F-DD50-2E46-BDAA-74A12E97EB37}"/>
              </a:ext>
            </a:extLst>
          </p:cNvPr>
          <p:cNvSpPr/>
          <p:nvPr/>
        </p:nvSpPr>
        <p:spPr>
          <a:xfrm>
            <a:off x="5416366" y="3773214"/>
            <a:ext cx="553510" cy="1891862"/>
          </a:xfrm>
          <a:custGeom>
            <a:avLst/>
            <a:gdLst>
              <a:gd name="connsiteX0" fmla="*/ 553510 w 553510"/>
              <a:gd name="connsiteY0" fmla="*/ 0 h 1891862"/>
              <a:gd name="connsiteX1" fmla="*/ 6972 w 553510"/>
              <a:gd name="connsiteY1" fmla="*/ 809296 h 1891862"/>
              <a:gd name="connsiteX2" fmla="*/ 248710 w 553510"/>
              <a:gd name="connsiteY2" fmla="*/ 1891862 h 189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510" h="1891862">
                <a:moveTo>
                  <a:pt x="553510" y="0"/>
                </a:moveTo>
                <a:cubicBezTo>
                  <a:pt x="305641" y="246993"/>
                  <a:pt x="57772" y="493986"/>
                  <a:pt x="6972" y="809296"/>
                </a:cubicBezTo>
                <a:cubicBezTo>
                  <a:pt x="-43828" y="1124606"/>
                  <a:pt x="197910" y="1706179"/>
                  <a:pt x="248710" y="189186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C77188F5-7E83-0C41-9BB3-5FEA2430F460}"/>
              </a:ext>
            </a:extLst>
          </p:cNvPr>
          <p:cNvSpPr/>
          <p:nvPr/>
        </p:nvSpPr>
        <p:spPr>
          <a:xfrm>
            <a:off x="1303282" y="1502980"/>
            <a:ext cx="2427890" cy="1282262"/>
          </a:xfrm>
          <a:custGeom>
            <a:avLst/>
            <a:gdLst>
              <a:gd name="connsiteX0" fmla="*/ 2427890 w 2427890"/>
              <a:gd name="connsiteY0" fmla="*/ 0 h 1282262"/>
              <a:gd name="connsiteX1" fmla="*/ 1114097 w 2427890"/>
              <a:gd name="connsiteY1" fmla="*/ 924910 h 1282262"/>
              <a:gd name="connsiteX2" fmla="*/ 0 w 2427890"/>
              <a:gd name="connsiteY2" fmla="*/ 1282262 h 12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890" h="1282262">
                <a:moveTo>
                  <a:pt x="2427890" y="0"/>
                </a:moveTo>
                <a:cubicBezTo>
                  <a:pt x="1973317" y="355600"/>
                  <a:pt x="1518745" y="711200"/>
                  <a:pt x="1114097" y="924910"/>
                </a:cubicBezTo>
                <a:cubicBezTo>
                  <a:pt x="709449" y="1138620"/>
                  <a:pt x="354724" y="1210441"/>
                  <a:pt x="0" y="128226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27B48F8-0867-994E-A184-D05C1F7AAFC9}"/>
              </a:ext>
            </a:extLst>
          </p:cNvPr>
          <p:cNvSpPr/>
          <p:nvPr/>
        </p:nvSpPr>
        <p:spPr>
          <a:xfrm>
            <a:off x="5875283" y="1082566"/>
            <a:ext cx="1261241" cy="695873"/>
          </a:xfrm>
          <a:custGeom>
            <a:avLst/>
            <a:gdLst>
              <a:gd name="connsiteX0" fmla="*/ 0 w 1261241"/>
              <a:gd name="connsiteY0" fmla="*/ 693682 h 695873"/>
              <a:gd name="connsiteX1" fmla="*/ 735724 w 1261241"/>
              <a:gd name="connsiteY1" fmla="*/ 588579 h 695873"/>
              <a:gd name="connsiteX2" fmla="*/ 1261241 w 1261241"/>
              <a:gd name="connsiteY2" fmla="*/ 0 h 69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241" h="695873">
                <a:moveTo>
                  <a:pt x="0" y="693682"/>
                </a:moveTo>
                <a:cubicBezTo>
                  <a:pt x="262758" y="698937"/>
                  <a:pt x="525517" y="704193"/>
                  <a:pt x="735724" y="588579"/>
                </a:cubicBezTo>
                <a:cubicBezTo>
                  <a:pt x="945931" y="472965"/>
                  <a:pt x="1103586" y="236482"/>
                  <a:pt x="1261241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A2D77F44-91A2-3A45-ADAB-3B8696ADE064}"/>
              </a:ext>
            </a:extLst>
          </p:cNvPr>
          <p:cNvSpPr/>
          <p:nvPr/>
        </p:nvSpPr>
        <p:spPr>
          <a:xfrm>
            <a:off x="8124497" y="2680138"/>
            <a:ext cx="609630" cy="2291255"/>
          </a:xfrm>
          <a:custGeom>
            <a:avLst/>
            <a:gdLst>
              <a:gd name="connsiteX0" fmla="*/ 0 w 609630"/>
              <a:gd name="connsiteY0" fmla="*/ 0 h 2291255"/>
              <a:gd name="connsiteX1" fmla="*/ 609600 w 609630"/>
              <a:gd name="connsiteY1" fmla="*/ 1387365 h 2291255"/>
              <a:gd name="connsiteX2" fmla="*/ 21020 w 609630"/>
              <a:gd name="connsiteY2" fmla="*/ 2291255 h 229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30" h="2291255">
                <a:moveTo>
                  <a:pt x="0" y="0"/>
                </a:moveTo>
                <a:cubicBezTo>
                  <a:pt x="303048" y="502744"/>
                  <a:pt x="606097" y="1005489"/>
                  <a:pt x="609600" y="1387365"/>
                </a:cubicBezTo>
                <a:cubicBezTo>
                  <a:pt x="613103" y="1769241"/>
                  <a:pt x="317061" y="2030248"/>
                  <a:pt x="21020" y="229125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58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2020-07-25T20:43:08Z</dcterms:created>
  <dcterms:modified xsi:type="dcterms:W3CDTF">2020-07-25T23:28:27Z</dcterms:modified>
</cp:coreProperties>
</file>