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9" r:id="rId4"/>
  </p:sldMasterIdLst>
  <p:notesMasterIdLst>
    <p:notesMasterId r:id="rId23"/>
  </p:notesMasterIdLst>
  <p:handoutMasterIdLst>
    <p:handoutMasterId r:id="rId24"/>
  </p:handoutMasterIdLst>
  <p:sldIdLst>
    <p:sldId id="471" r:id="rId5"/>
    <p:sldId id="476" r:id="rId6"/>
    <p:sldId id="475" r:id="rId7"/>
    <p:sldId id="491" r:id="rId8"/>
    <p:sldId id="492" r:id="rId9"/>
    <p:sldId id="494" r:id="rId10"/>
    <p:sldId id="479" r:id="rId11"/>
    <p:sldId id="482" r:id="rId12"/>
    <p:sldId id="483" r:id="rId13"/>
    <p:sldId id="484" r:id="rId14"/>
    <p:sldId id="489" r:id="rId15"/>
    <p:sldId id="487" r:id="rId16"/>
    <p:sldId id="488" r:id="rId17"/>
    <p:sldId id="490" r:id="rId18"/>
    <p:sldId id="485" r:id="rId19"/>
    <p:sldId id="472" r:id="rId20"/>
    <p:sldId id="495" r:id="rId21"/>
    <p:sldId id="496" r:id="rId22"/>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Template" id="{9E21D332-3616-4437-B26E-68D3DE975A9B}">
          <p14:sldIdLst>
            <p14:sldId id="471"/>
            <p14:sldId id="476"/>
            <p14:sldId id="475"/>
            <p14:sldId id="491"/>
            <p14:sldId id="492"/>
            <p14:sldId id="494"/>
            <p14:sldId id="479"/>
            <p14:sldId id="482"/>
            <p14:sldId id="483"/>
            <p14:sldId id="484"/>
            <p14:sldId id="489"/>
            <p14:sldId id="487"/>
            <p14:sldId id="488"/>
            <p14:sldId id="490"/>
            <p14:sldId id="485"/>
            <p14:sldId id="472"/>
            <p14:sldId id="495"/>
            <p14:sldId id="496"/>
          </p14:sldIdLst>
        </p14:section>
      </p14:sectionLst>
    </p:ext>
    <p:ext uri="{EFAFB233-063F-42B5-8137-9DF3F51BA10A}">
      <p15:sldGuideLst xmlns:p15="http://schemas.microsoft.com/office/powerpoint/2012/main">
        <p15:guide id="1" orient="horz" pos="300" userDrawn="1">
          <p15:clr>
            <a:srgbClr val="A4A3A4"/>
          </p15:clr>
        </p15:guide>
        <p15:guide id="2" orient="horz" pos="2666" userDrawn="1">
          <p15:clr>
            <a:srgbClr val="A4A3A4"/>
          </p15:clr>
        </p15:guide>
        <p15:guide id="3" pos="3410" userDrawn="1">
          <p15:clr>
            <a:srgbClr val="A4A3A4"/>
          </p15:clr>
        </p15:guide>
        <p15:guide id="4" pos="427" userDrawn="1">
          <p15:clr>
            <a:srgbClr val="A4A3A4"/>
          </p15:clr>
        </p15:guide>
        <p15:guide id="5" orient="horz" pos="660" userDrawn="1">
          <p15:clr>
            <a:srgbClr val="A4A3A4"/>
          </p15:clr>
        </p15:guide>
        <p15:guide id="6" orient="horz" pos="2100" userDrawn="1">
          <p15:clr>
            <a:srgbClr val="A4A3A4"/>
          </p15:clr>
        </p15:guide>
        <p15:guide id="7" pos="5333" userDrawn="1">
          <p15:clr>
            <a:srgbClr val="A4A3A4"/>
          </p15:clr>
        </p15:guide>
        <p15:guide id="8" orient="horz" pos="1524" userDrawn="1">
          <p15:clr>
            <a:srgbClr val="A4A3A4"/>
          </p15:clr>
        </p15:guide>
        <p15:guide id="9" pos="999" userDrawn="1">
          <p15:clr>
            <a:srgbClr val="A4A3A4"/>
          </p15:clr>
        </p15:guide>
        <p15:guide id="10" pos="1579" userDrawn="1">
          <p15:clr>
            <a:srgbClr val="A4A3A4"/>
          </p15:clr>
        </p15:guide>
        <p15:guide id="11" pos="2151" userDrawn="1">
          <p15:clr>
            <a:srgbClr val="A4A3A4"/>
          </p15:clr>
        </p15:guide>
        <p15:guide id="12" pos="3981" userDrawn="1">
          <p15:clr>
            <a:srgbClr val="A4A3A4"/>
          </p15:clr>
        </p15:guide>
        <p15:guide id="13" pos="468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nessa Stella - Contractor" initials="V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B9"/>
    <a:srgbClr val="FFDB00"/>
    <a:srgbClr val="0C72BE"/>
    <a:srgbClr val="F7F7F7"/>
    <a:srgbClr val="FFFFFF"/>
    <a:srgbClr val="0F74BB"/>
    <a:srgbClr val="D4EBF1"/>
    <a:srgbClr val="F6A01A"/>
    <a:srgbClr val="93CDD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9693" autoAdjust="0"/>
  </p:normalViewPr>
  <p:slideViewPr>
    <p:cSldViewPr snapToGrid="0" showGuides="1">
      <p:cViewPr varScale="1">
        <p:scale>
          <a:sx n="101" d="100"/>
          <a:sy n="101" d="100"/>
        </p:scale>
        <p:origin x="132" y="450"/>
      </p:cViewPr>
      <p:guideLst>
        <p:guide orient="horz" pos="300"/>
        <p:guide orient="horz" pos="2666"/>
        <p:guide pos="3410"/>
        <p:guide pos="427"/>
        <p:guide orient="horz" pos="660"/>
        <p:guide orient="horz" pos="2100"/>
        <p:guide pos="5333"/>
        <p:guide orient="horz" pos="1524"/>
        <p:guide pos="999"/>
        <p:guide pos="1579"/>
        <p:guide pos="2151"/>
        <p:guide pos="3981"/>
        <p:guide pos="4682"/>
      </p:guideLst>
    </p:cSldViewPr>
  </p:slideViewPr>
  <p:notesTextViewPr>
    <p:cViewPr>
      <p:scale>
        <a:sx n="1" d="1"/>
        <a:sy n="1" d="1"/>
      </p:scale>
      <p:origin x="0" y="0"/>
    </p:cViewPr>
  </p:notesTextViewPr>
  <p:sorterViewPr>
    <p:cViewPr>
      <p:scale>
        <a:sx n="68" d="100"/>
        <a:sy n="68" d="100"/>
      </p:scale>
      <p:origin x="0" y="0"/>
    </p:cViewPr>
  </p:sorterViewPr>
  <p:notesViewPr>
    <p:cSldViewPr snapToGrid="0" showGuides="1">
      <p:cViewPr varScale="1">
        <p:scale>
          <a:sx n="100" d="100"/>
          <a:sy n="100" d="100"/>
        </p:scale>
        <p:origin x="3690" y="9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mcaboy\Downloads\pandora_wd_proje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ry%20McAboy\Dropbox\GBS\Case\Workday\pandora_wd_proje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Music Streaming Industry Outlook</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077708512160136"/>
          <c:y val="0.2069017576162655"/>
          <c:w val="0.64474101542487683"/>
          <c:h val="0.51442082366076658"/>
        </c:manualLayout>
      </c:layout>
      <c:barChart>
        <c:barDir val="col"/>
        <c:grouping val="clustered"/>
        <c:varyColors val="0"/>
        <c:ser>
          <c:idx val="0"/>
          <c:order val="0"/>
          <c:tx>
            <c:strRef>
              <c:f>'[pandora_wd_projection.xlsx]Industry Outlook'!$A$2</c:f>
              <c:strCache>
                <c:ptCount val="1"/>
                <c:pt idx="0">
                  <c:v>Industry Value (MM)</c:v>
                </c:pt>
              </c:strCache>
            </c:strRef>
          </c:tx>
          <c:spPr>
            <a:solidFill>
              <a:schemeClr val="accent1"/>
            </a:solidFill>
            <a:ln>
              <a:noFill/>
            </a:ln>
            <a:effectLst/>
          </c:spPr>
          <c:invertIfNegative val="0"/>
          <c:cat>
            <c:strRef>
              <c:f>'[pandora_wd_projection.xlsx]Industry Outlook'!$B$1:$K$1</c:f>
              <c:strCache>
                <c:ptCount val="10"/>
                <c:pt idx="0">
                  <c:v>2010</c:v>
                </c:pt>
                <c:pt idx="1">
                  <c:v>2011</c:v>
                </c:pt>
                <c:pt idx="2">
                  <c:v>2012</c:v>
                </c:pt>
                <c:pt idx="3">
                  <c:v>2013</c:v>
                </c:pt>
                <c:pt idx="4">
                  <c:v>2014</c:v>
                </c:pt>
                <c:pt idx="5">
                  <c:v>2015</c:v>
                </c:pt>
                <c:pt idx="6">
                  <c:v>2016E</c:v>
                </c:pt>
                <c:pt idx="7">
                  <c:v>2017E</c:v>
                </c:pt>
                <c:pt idx="8">
                  <c:v>2018E</c:v>
                </c:pt>
                <c:pt idx="9">
                  <c:v>2019E</c:v>
                </c:pt>
              </c:strCache>
            </c:strRef>
          </c:cat>
          <c:val>
            <c:numRef>
              <c:f>'[pandora_wd_projection.xlsx]Industry Outlook'!$B$2:$K$2</c:f>
              <c:numCache>
                <c:formatCode>General</c:formatCode>
                <c:ptCount val="10"/>
                <c:pt idx="0">
                  <c:v>212.4</c:v>
                </c:pt>
                <c:pt idx="1">
                  <c:v>359.2</c:v>
                </c:pt>
                <c:pt idx="2">
                  <c:v>571</c:v>
                </c:pt>
                <c:pt idx="3">
                  <c:v>848</c:v>
                </c:pt>
                <c:pt idx="4">
                  <c:v>1094</c:v>
                </c:pt>
                <c:pt idx="5">
                  <c:v>1398</c:v>
                </c:pt>
                <c:pt idx="6">
                  <c:v>1732</c:v>
                </c:pt>
                <c:pt idx="7">
                  <c:v>2077</c:v>
                </c:pt>
                <c:pt idx="8">
                  <c:v>2429</c:v>
                </c:pt>
                <c:pt idx="9">
                  <c:v>2780</c:v>
                </c:pt>
              </c:numCache>
            </c:numRef>
          </c:val>
          <c:extLst xmlns:c16r2="http://schemas.microsoft.com/office/drawing/2015/06/chart">
            <c:ext xmlns:c16="http://schemas.microsoft.com/office/drawing/2014/chart" uri="{C3380CC4-5D6E-409C-BE32-E72D297353CC}">
              <c16:uniqueId val="{00000000-5F65-474A-9EBD-EDDBB59935F8}"/>
            </c:ext>
          </c:extLst>
        </c:ser>
        <c:dLbls>
          <c:showLegendKey val="0"/>
          <c:showVal val="0"/>
          <c:showCatName val="0"/>
          <c:showSerName val="0"/>
          <c:showPercent val="0"/>
          <c:showBubbleSize val="0"/>
        </c:dLbls>
        <c:gapWidth val="219"/>
        <c:overlap val="-27"/>
        <c:axId val="-698447744"/>
        <c:axId val="-698447200"/>
      </c:barChart>
      <c:lineChart>
        <c:grouping val="standard"/>
        <c:varyColors val="0"/>
        <c:ser>
          <c:idx val="1"/>
          <c:order val="1"/>
          <c:tx>
            <c:strRef>
              <c:f>'[pandora_wd_projection.xlsx]Industry Outlook'!$A$3</c:f>
              <c:strCache>
                <c:ptCount val="1"/>
                <c:pt idx="0">
                  <c:v>Growth Rate</c:v>
                </c:pt>
              </c:strCache>
            </c:strRef>
          </c:tx>
          <c:spPr>
            <a:ln w="28575" cap="rnd">
              <a:solidFill>
                <a:schemeClr val="accent2"/>
              </a:solidFill>
              <a:round/>
            </a:ln>
            <a:effectLst/>
          </c:spPr>
          <c:marker>
            <c:symbol val="none"/>
          </c:marker>
          <c:cat>
            <c:strRef>
              <c:f>'[pandora_wd_projection.xlsx]Industry Outlook'!$B$1:$K$1</c:f>
              <c:strCache>
                <c:ptCount val="10"/>
                <c:pt idx="0">
                  <c:v>2010</c:v>
                </c:pt>
                <c:pt idx="1">
                  <c:v>2011</c:v>
                </c:pt>
                <c:pt idx="2">
                  <c:v>2012</c:v>
                </c:pt>
                <c:pt idx="3">
                  <c:v>2013</c:v>
                </c:pt>
                <c:pt idx="4">
                  <c:v>2014</c:v>
                </c:pt>
                <c:pt idx="5">
                  <c:v>2015</c:v>
                </c:pt>
                <c:pt idx="6">
                  <c:v>2016E</c:v>
                </c:pt>
                <c:pt idx="7">
                  <c:v>2017E</c:v>
                </c:pt>
                <c:pt idx="8">
                  <c:v>2018E</c:v>
                </c:pt>
                <c:pt idx="9">
                  <c:v>2019E</c:v>
                </c:pt>
              </c:strCache>
            </c:strRef>
          </c:cat>
          <c:val>
            <c:numRef>
              <c:f>'[pandora_wd_projection.xlsx]Industry Outlook'!$B$3:$K$3</c:f>
              <c:numCache>
                <c:formatCode>0%</c:formatCode>
                <c:ptCount val="10"/>
                <c:pt idx="0">
                  <c:v>0.6</c:v>
                </c:pt>
                <c:pt idx="1">
                  <c:v>0.69114877589453849</c:v>
                </c:pt>
                <c:pt idx="2">
                  <c:v>0.58964365256124729</c:v>
                </c:pt>
                <c:pt idx="3">
                  <c:v>0.48511383537653241</c:v>
                </c:pt>
                <c:pt idx="4">
                  <c:v>0.29009433962264153</c:v>
                </c:pt>
                <c:pt idx="5">
                  <c:v>0.27787934186471663</c:v>
                </c:pt>
                <c:pt idx="6">
                  <c:v>0.23891273247496422</c:v>
                </c:pt>
                <c:pt idx="7">
                  <c:v>0.19919168591224018</c:v>
                </c:pt>
                <c:pt idx="8">
                  <c:v>0.16947520462205104</c:v>
                </c:pt>
                <c:pt idx="9">
                  <c:v>0.14450391107451627</c:v>
                </c:pt>
              </c:numCache>
            </c:numRef>
          </c:val>
          <c:smooth val="0"/>
          <c:extLst xmlns:c16r2="http://schemas.microsoft.com/office/drawing/2015/06/chart">
            <c:ext xmlns:c16="http://schemas.microsoft.com/office/drawing/2014/chart" uri="{C3380CC4-5D6E-409C-BE32-E72D297353CC}">
              <c16:uniqueId val="{00000001-5F65-474A-9EBD-EDDBB59935F8}"/>
            </c:ext>
          </c:extLst>
        </c:ser>
        <c:dLbls>
          <c:showLegendKey val="0"/>
          <c:showVal val="0"/>
          <c:showCatName val="0"/>
          <c:showSerName val="0"/>
          <c:showPercent val="0"/>
          <c:showBubbleSize val="0"/>
        </c:dLbls>
        <c:marker val="1"/>
        <c:smooth val="0"/>
        <c:axId val="-698445568"/>
        <c:axId val="-698443392"/>
      </c:lineChart>
      <c:catAx>
        <c:axId val="-69844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447200"/>
        <c:crosses val="autoZero"/>
        <c:auto val="1"/>
        <c:lblAlgn val="ctr"/>
        <c:lblOffset val="100"/>
        <c:noMultiLvlLbl val="0"/>
      </c:catAx>
      <c:valAx>
        <c:axId val="-69844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Industry Value</a:t>
                </a:r>
                <a:r>
                  <a:rPr lang="en-US" baseline="0"/>
                  <a:t> (MM)</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447744"/>
        <c:crosses val="autoZero"/>
        <c:crossBetween val="between"/>
      </c:valAx>
      <c:valAx>
        <c:axId val="-69844339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Growth</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445568"/>
        <c:crosses val="max"/>
        <c:crossBetween val="between"/>
      </c:valAx>
      <c:catAx>
        <c:axId val="-698445568"/>
        <c:scaling>
          <c:orientation val="minMax"/>
        </c:scaling>
        <c:delete val="1"/>
        <c:axPos val="b"/>
        <c:numFmt formatCode="General" sourceLinked="1"/>
        <c:majorTickMark val="none"/>
        <c:minorTickMark val="none"/>
        <c:tickLblPos val="nextTo"/>
        <c:crossAx val="-6984433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rot="0"/>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lumMod val="50000"/>
                  </a:schemeClr>
                </a:solidFill>
              </a:rPr>
              <a:t>Pandora Media </a:t>
            </a:r>
            <a:r>
              <a:rPr lang="en-US" b="1" dirty="0" err="1">
                <a:solidFill>
                  <a:schemeClr val="tx1">
                    <a:lumMod val="50000"/>
                  </a:schemeClr>
                </a:solidFill>
              </a:rPr>
              <a:t>Inc</a:t>
            </a:r>
            <a:r>
              <a:rPr lang="en-US" b="1" dirty="0">
                <a:solidFill>
                  <a:schemeClr val="tx1">
                    <a:lumMod val="50000"/>
                  </a:schemeClr>
                </a:solidFill>
              </a:rPr>
              <a:t> Employee count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'Headcount Forecast'!$A$2</c:f>
              <c:strCache>
                <c:ptCount val="1"/>
                <c:pt idx="0">
                  <c:v>Pandora Media Inc Employee count</c:v>
                </c:pt>
              </c:strCache>
            </c:strRef>
          </c:tx>
          <c:spPr>
            <a:solidFill>
              <a:schemeClr val="accent1"/>
            </a:solidFill>
            <a:ln>
              <a:noFill/>
            </a:ln>
            <a:effectLst/>
            <a:sp3d/>
          </c:spPr>
          <c:invertIfNegative val="0"/>
          <c:dPt>
            <c:idx val="0"/>
            <c:invertIfNegative val="0"/>
            <c:bubble3D val="0"/>
            <c:spPr>
              <a:solidFill>
                <a:srgbClr val="005CB9"/>
              </a:solidFill>
              <a:ln>
                <a:noFill/>
              </a:ln>
              <a:effectLst/>
              <a:sp3d/>
            </c:spPr>
            <c:extLst xmlns:c16r2="http://schemas.microsoft.com/office/drawing/2015/06/chart">
              <c:ext xmlns:c16="http://schemas.microsoft.com/office/drawing/2014/chart" uri="{C3380CC4-5D6E-409C-BE32-E72D297353CC}">
                <c16:uniqueId val="{00000001-2859-4806-9DFC-6CE790BCCE9C}"/>
              </c:ext>
            </c:extLst>
          </c:dPt>
          <c:dPt>
            <c:idx val="1"/>
            <c:invertIfNegative val="0"/>
            <c:bubble3D val="0"/>
            <c:spPr>
              <a:solidFill>
                <a:srgbClr val="005CB9"/>
              </a:solidFill>
              <a:ln>
                <a:noFill/>
              </a:ln>
              <a:effectLst/>
              <a:sp3d/>
            </c:spPr>
            <c:extLst xmlns:c16r2="http://schemas.microsoft.com/office/drawing/2015/06/chart">
              <c:ext xmlns:c16="http://schemas.microsoft.com/office/drawing/2014/chart" uri="{C3380CC4-5D6E-409C-BE32-E72D297353CC}">
                <c16:uniqueId val="{00000003-2859-4806-9DFC-6CE790BCCE9C}"/>
              </c:ext>
            </c:extLst>
          </c:dPt>
          <c:dPt>
            <c:idx val="2"/>
            <c:invertIfNegative val="0"/>
            <c:bubble3D val="0"/>
            <c:spPr>
              <a:solidFill>
                <a:srgbClr val="005CB9"/>
              </a:solidFill>
              <a:ln>
                <a:noFill/>
              </a:ln>
              <a:effectLst/>
              <a:sp3d/>
            </c:spPr>
            <c:extLst xmlns:c16r2="http://schemas.microsoft.com/office/drawing/2015/06/chart">
              <c:ext xmlns:c16="http://schemas.microsoft.com/office/drawing/2014/chart" uri="{C3380CC4-5D6E-409C-BE32-E72D297353CC}">
                <c16:uniqueId val="{00000005-2859-4806-9DFC-6CE790BCCE9C}"/>
              </c:ext>
            </c:extLst>
          </c:dPt>
          <c:dPt>
            <c:idx val="3"/>
            <c:invertIfNegative val="0"/>
            <c:bubble3D val="0"/>
            <c:spPr>
              <a:solidFill>
                <a:srgbClr val="005CB9"/>
              </a:solidFill>
              <a:ln>
                <a:noFill/>
              </a:ln>
              <a:effectLst/>
              <a:sp3d/>
            </c:spPr>
            <c:extLst xmlns:c16r2="http://schemas.microsoft.com/office/drawing/2015/06/chart">
              <c:ext xmlns:c16="http://schemas.microsoft.com/office/drawing/2014/chart" uri="{C3380CC4-5D6E-409C-BE32-E72D297353CC}">
                <c16:uniqueId val="{00000007-2859-4806-9DFC-6CE790BCCE9C}"/>
              </c:ext>
            </c:extLst>
          </c:dPt>
          <c:dPt>
            <c:idx val="4"/>
            <c:invertIfNegative val="0"/>
            <c:bubble3D val="0"/>
            <c:spPr>
              <a:solidFill>
                <a:srgbClr val="005CB9"/>
              </a:solidFill>
              <a:ln>
                <a:noFill/>
              </a:ln>
              <a:effectLst/>
              <a:sp3d/>
            </c:spPr>
            <c:extLst xmlns:c16r2="http://schemas.microsoft.com/office/drawing/2015/06/chart">
              <c:ext xmlns:c16="http://schemas.microsoft.com/office/drawing/2014/chart" uri="{C3380CC4-5D6E-409C-BE32-E72D297353CC}">
                <c16:uniqueId val="{00000009-2859-4806-9DFC-6CE790BCCE9C}"/>
              </c:ext>
            </c:extLst>
          </c:dPt>
          <c:dPt>
            <c:idx val="5"/>
            <c:invertIfNegative val="0"/>
            <c:bubble3D val="0"/>
            <c:spPr>
              <a:solidFill>
                <a:srgbClr val="FFDB00"/>
              </a:solidFill>
              <a:ln>
                <a:noFill/>
              </a:ln>
              <a:effectLst/>
              <a:sp3d/>
            </c:spPr>
            <c:extLst xmlns:c16r2="http://schemas.microsoft.com/office/drawing/2015/06/chart">
              <c:ext xmlns:c16="http://schemas.microsoft.com/office/drawing/2014/chart" uri="{C3380CC4-5D6E-409C-BE32-E72D297353CC}">
                <c16:uniqueId val="{0000000B-2859-4806-9DFC-6CE790BCCE9C}"/>
              </c:ext>
            </c:extLst>
          </c:dPt>
          <c:dPt>
            <c:idx val="6"/>
            <c:invertIfNegative val="0"/>
            <c:bubble3D val="0"/>
            <c:spPr>
              <a:solidFill>
                <a:srgbClr val="FFDB00"/>
              </a:solidFill>
              <a:ln>
                <a:noFill/>
              </a:ln>
              <a:effectLst/>
              <a:sp3d/>
            </c:spPr>
            <c:extLst xmlns:c16r2="http://schemas.microsoft.com/office/drawing/2015/06/chart">
              <c:ext xmlns:c16="http://schemas.microsoft.com/office/drawing/2014/chart" uri="{C3380CC4-5D6E-409C-BE32-E72D297353CC}">
                <c16:uniqueId val="{0000000D-2859-4806-9DFC-6CE790BCCE9C}"/>
              </c:ext>
            </c:extLst>
          </c:dPt>
          <c:dPt>
            <c:idx val="7"/>
            <c:invertIfNegative val="0"/>
            <c:bubble3D val="0"/>
            <c:spPr>
              <a:solidFill>
                <a:srgbClr val="FFDB00"/>
              </a:solidFill>
              <a:ln>
                <a:noFill/>
              </a:ln>
              <a:effectLst/>
              <a:sp3d/>
            </c:spPr>
            <c:extLst xmlns:c16r2="http://schemas.microsoft.com/office/drawing/2015/06/chart">
              <c:ext xmlns:c16="http://schemas.microsoft.com/office/drawing/2014/chart" uri="{C3380CC4-5D6E-409C-BE32-E72D297353CC}">
                <c16:uniqueId val="{0000000F-2859-4806-9DFC-6CE790BCCE9C}"/>
              </c:ext>
            </c:extLst>
          </c:dPt>
          <c:dLbls>
            <c:dLbl>
              <c:idx val="0"/>
              <c:layout>
                <c:manualLayout>
                  <c:x val="2.7777777777777779E-3"/>
                  <c:y val="8.4875562720133283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859-4806-9DFC-6CE790BCCE9C}"/>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3-2859-4806-9DFC-6CE790BCCE9C}"/>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5-2859-4806-9DFC-6CE790BCCE9C}"/>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7-2859-4806-9DFC-6CE790BCCE9C}"/>
                </c:ext>
                <c:ext xmlns:c15="http://schemas.microsoft.com/office/drawing/2012/chart" uri="{CE6537A1-D6FC-4f65-9D91-7224C49458BB}"/>
              </c:extLst>
            </c:dLbl>
            <c:dLbl>
              <c:idx val="4"/>
              <c:layout>
                <c:manualLayout>
                  <c:x val="8.3333333333333332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2859-4806-9DFC-6CE790BCCE9C}"/>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0B-2859-4806-9DFC-6CE790BCCE9C}"/>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D-2859-4806-9DFC-6CE790BCCE9C}"/>
                </c:ext>
                <c:ext xmlns:c15="http://schemas.microsoft.com/office/drawing/2012/chart" uri="{CE6537A1-D6FC-4f65-9D91-7224C49458BB}"/>
              </c:extLst>
            </c:dLbl>
            <c:dLbl>
              <c:idx val="7"/>
              <c:layout>
                <c:manualLayout>
                  <c:x val="8.3333333333332309E-3"/>
                  <c:y val="-2.1218890680033321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2859-4806-9DFC-6CE790BCCE9C}"/>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50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'Headcount Forecast'!$B$1:$I$1</c:f>
              <c:strCache>
                <c:ptCount val="8"/>
                <c:pt idx="0">
                  <c:v>2011</c:v>
                </c:pt>
                <c:pt idx="1">
                  <c:v>2012</c:v>
                </c:pt>
                <c:pt idx="2">
                  <c:v>2013</c:v>
                </c:pt>
                <c:pt idx="3">
                  <c:v>2014</c:v>
                </c:pt>
                <c:pt idx="4">
                  <c:v>2015</c:v>
                </c:pt>
                <c:pt idx="5">
                  <c:v>2016E</c:v>
                </c:pt>
                <c:pt idx="6">
                  <c:v>2017E</c:v>
                </c:pt>
                <c:pt idx="7">
                  <c:v>2018E</c:v>
                </c:pt>
              </c:strCache>
            </c:strRef>
          </c:cat>
          <c:val>
            <c:numRef>
              <c:f>'Headcount Forecast'!$B$2:$I$2</c:f>
              <c:numCache>
                <c:formatCode>#,##0</c:formatCode>
                <c:ptCount val="8"/>
                <c:pt idx="0">
                  <c:v>530</c:v>
                </c:pt>
                <c:pt idx="1">
                  <c:v>740</c:v>
                </c:pt>
                <c:pt idx="2">
                  <c:v>1069</c:v>
                </c:pt>
                <c:pt idx="3">
                  <c:v>1414</c:v>
                </c:pt>
                <c:pt idx="4">
                  <c:v>2219</c:v>
                </c:pt>
                <c:pt idx="5">
                  <c:v>3106.6</c:v>
                </c:pt>
                <c:pt idx="6">
                  <c:v>3727.9199999999996</c:v>
                </c:pt>
                <c:pt idx="7">
                  <c:v>4287.1079999999993</c:v>
                </c:pt>
              </c:numCache>
            </c:numRef>
          </c:val>
          <c:extLst xmlns:c16r2="http://schemas.microsoft.com/office/drawing/2015/06/chart">
            <c:ext xmlns:c16="http://schemas.microsoft.com/office/drawing/2014/chart" uri="{C3380CC4-5D6E-409C-BE32-E72D297353CC}">
              <c16:uniqueId val="{00000010-2859-4806-9DFC-6CE790BCCE9C}"/>
            </c:ext>
          </c:extLst>
        </c:ser>
        <c:dLbls>
          <c:showLegendKey val="0"/>
          <c:showVal val="1"/>
          <c:showCatName val="0"/>
          <c:showSerName val="0"/>
          <c:showPercent val="0"/>
          <c:showBubbleSize val="0"/>
        </c:dLbls>
        <c:gapWidth val="150"/>
        <c:shape val="box"/>
        <c:axId val="-398466000"/>
        <c:axId val="-398468720"/>
        <c:axId val="0"/>
      </c:bar3DChart>
      <c:catAx>
        <c:axId val="-398466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50000"/>
                  </a:schemeClr>
                </a:solidFill>
                <a:latin typeface="+mn-lt"/>
                <a:ea typeface="+mn-ea"/>
                <a:cs typeface="+mn-cs"/>
              </a:defRPr>
            </a:pPr>
            <a:endParaRPr lang="en-US"/>
          </a:p>
        </c:txPr>
        <c:crossAx val="-398468720"/>
        <c:crosses val="autoZero"/>
        <c:auto val="1"/>
        <c:lblAlgn val="ctr"/>
        <c:lblOffset val="100"/>
        <c:noMultiLvlLbl val="0"/>
      </c:catAx>
      <c:valAx>
        <c:axId val="-398468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50000"/>
                  </a:schemeClr>
                </a:solidFill>
                <a:latin typeface="+mn-lt"/>
                <a:ea typeface="+mn-ea"/>
                <a:cs typeface="+mn-cs"/>
              </a:defRPr>
            </a:pPr>
            <a:endParaRPr lang="en-US"/>
          </a:p>
        </c:txPr>
        <c:crossAx val="-398466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F8A5B9-D8CE-48F4-8307-A5BD99B9772F}" type="datetimeFigureOut">
              <a:rPr lang="en-US" smtClean="0"/>
              <a:t>4/27/2016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39D4B7-91D4-4610-9427-7DE43E8838AF}" type="slidenum">
              <a:rPr lang="en-US" smtClean="0"/>
              <a:t>‹#›</a:t>
            </a:fld>
            <a:endParaRPr lang="en-US"/>
          </a:p>
        </p:txBody>
      </p:sp>
    </p:spTree>
    <p:extLst>
      <p:ext uri="{BB962C8B-B14F-4D97-AF65-F5344CB8AC3E}">
        <p14:creationId xmlns:p14="http://schemas.microsoft.com/office/powerpoint/2010/main" val="296208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22E7C-CE56-4581-956F-C20F96B0B492}" type="datetimeFigureOut">
              <a:rPr lang="en-US" smtClean="0"/>
              <a:t>4/27/2016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490A1-A535-4809-9C00-23A56030EAB4}" type="slidenum">
              <a:rPr lang="en-US" smtClean="0"/>
              <a:t>‹#›</a:t>
            </a:fld>
            <a:endParaRPr lang="en-US" dirty="0"/>
          </a:p>
        </p:txBody>
      </p:sp>
    </p:spTree>
    <p:extLst>
      <p:ext uri="{BB962C8B-B14F-4D97-AF65-F5344CB8AC3E}">
        <p14:creationId xmlns:p14="http://schemas.microsoft.com/office/powerpoint/2010/main" val="193919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490A1-A535-4809-9C00-23A56030EAB4}" type="slidenum">
              <a:rPr lang="en-US" smtClean="0"/>
              <a:t>2</a:t>
            </a:fld>
            <a:endParaRPr lang="en-US" dirty="0"/>
          </a:p>
        </p:txBody>
      </p:sp>
    </p:spTree>
    <p:extLst>
      <p:ext uri="{BB962C8B-B14F-4D97-AF65-F5344CB8AC3E}">
        <p14:creationId xmlns:p14="http://schemas.microsoft.com/office/powerpoint/2010/main" val="194299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a:t>
            </a:fld>
            <a:endParaRPr lang="en-US" dirty="0"/>
          </a:p>
        </p:txBody>
      </p:sp>
    </p:spTree>
    <p:extLst>
      <p:ext uri="{BB962C8B-B14F-4D97-AF65-F5344CB8AC3E}">
        <p14:creationId xmlns:p14="http://schemas.microsoft.com/office/powerpoint/2010/main" val="64611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6</a:t>
            </a:fld>
            <a:endParaRPr lang="en-US" dirty="0"/>
          </a:p>
        </p:txBody>
      </p:sp>
    </p:spTree>
    <p:extLst>
      <p:ext uri="{BB962C8B-B14F-4D97-AF65-F5344CB8AC3E}">
        <p14:creationId xmlns:p14="http://schemas.microsoft.com/office/powerpoint/2010/main" val="358676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16</a:t>
            </a:fld>
            <a:endParaRPr lang="en-US" dirty="0"/>
          </a:p>
        </p:txBody>
      </p:sp>
    </p:spTree>
    <p:extLst>
      <p:ext uri="{BB962C8B-B14F-4D97-AF65-F5344CB8AC3E}">
        <p14:creationId xmlns:p14="http://schemas.microsoft.com/office/powerpoint/2010/main" val="162811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image" Target="../media/image1.emf"/><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slideMaster" Target="../slideMasters/slideMaster1.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slideMaster" Target="../slideMasters/slideMaster1.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15686" y="1067143"/>
            <a:ext cx="8551863" cy="3750601"/>
          </a:xfrm>
        </p:spPr>
        <p:txBody>
          <a:bodyPr/>
          <a:lstStyle>
            <a:lvl1pPr marL="320040" indent="-320040">
              <a:defRPr sz="2000"/>
            </a:lvl1pPr>
            <a:lvl2pPr marL="685800" indent="-320040">
              <a:spcBef>
                <a:spcPts val="0"/>
              </a:spcBef>
              <a:buFont typeface="Arial" panose="020B0604020202020204" pitchFamily="34" charset="0"/>
              <a:buChar char="‒"/>
              <a:defRPr sz="1600"/>
            </a:lvl2pPr>
            <a:lvl3pPr marL="1005840" indent="-320040">
              <a:spcBef>
                <a:spcPts val="0"/>
              </a:spcBef>
              <a:buFont typeface="Wingdings" panose="05000000000000000000" pitchFamily="2" charset="2"/>
              <a:buChar char="§"/>
              <a:defRPr sz="1400"/>
            </a:lvl3pPr>
          </a:lstStyle>
          <a:p>
            <a:pPr lvl="0"/>
            <a:r>
              <a:rPr lang="en-US" dirty="0"/>
              <a:t>Click to edit Master text styles</a:t>
            </a:r>
          </a:p>
          <a:p>
            <a:pPr lvl="1"/>
            <a:r>
              <a:rPr lang="en-US" dirty="0"/>
              <a:t>Second level</a:t>
            </a:r>
          </a:p>
          <a:p>
            <a:pPr lvl="2"/>
            <a:r>
              <a:rPr lang="en-US" dirty="0"/>
              <a:t>Third level</a:t>
            </a:r>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40" lvl="0" indent="-91440" algn="ctr" defTabSz="914400" fontAlgn="auto">
              <a:spcBef>
                <a:spcPts val="1200"/>
              </a:spcBef>
              <a:buClr>
                <a:schemeClr val="tx2"/>
              </a:buClr>
            </a:pPr>
            <a:r>
              <a:rPr lang="en-US" dirty="0"/>
              <a:t>Click to edit Master title style</a:t>
            </a:r>
          </a:p>
        </p:txBody>
      </p:sp>
      <p:sp>
        <p:nvSpPr>
          <p:cNvPr id="8"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a:t>Workday Confidential</a:t>
            </a:r>
          </a:p>
        </p:txBody>
      </p:sp>
    </p:spTree>
    <p:extLst>
      <p:ext uri="{BB962C8B-B14F-4D97-AF65-F5344CB8AC3E}">
        <p14:creationId xmlns:p14="http://schemas.microsoft.com/office/powerpoint/2010/main" val="180975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with Tagline">
    <p:bg>
      <p:bgPr>
        <a:solidFill>
          <a:schemeClr val="tx2"/>
        </a:solidFill>
        <a:effectLst/>
      </p:bgPr>
    </p:bg>
    <p:spTree>
      <p:nvGrpSpPr>
        <p:cNvPr id="1" name=""/>
        <p:cNvGrpSpPr/>
        <p:nvPr/>
      </p:nvGrpSpPr>
      <p:grpSpPr>
        <a:xfrm>
          <a:off x="0" y="0"/>
          <a:ext cx="0" cy="0"/>
          <a:chOff x="0" y="0"/>
          <a:chExt cx="0" cy="0"/>
        </a:xfrm>
      </p:grpSpPr>
      <p:sp>
        <p:nvSpPr>
          <p:cNvPr id="21" name="cloud"/>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3" name="cloud"/>
          <p:cNvSpPr>
            <a:spLocks noChangeAspect="1"/>
          </p:cNvSpPr>
          <p:nvPr userDrawn="1">
            <p:custDataLst>
              <p:tags r:id="rId2"/>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4" name="cloud"/>
          <p:cNvSpPr>
            <a:spLocks noChangeAspect="1"/>
          </p:cNvSpPr>
          <p:nvPr userDrawn="1">
            <p:custDataLst>
              <p:tags r:id="rId3"/>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5" name="cloud"/>
          <p:cNvSpPr>
            <a:spLocks noChangeAspect="1"/>
          </p:cNvSpPr>
          <p:nvPr userDrawn="1">
            <p:custDataLst>
              <p:tags r:id="rId4"/>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6" name="cloud"/>
          <p:cNvSpPr>
            <a:spLocks noChangeAspect="1"/>
          </p:cNvSpPr>
          <p:nvPr userDrawn="1">
            <p:custDataLst>
              <p:tags r:id="rId5"/>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7" name="cloud"/>
          <p:cNvSpPr>
            <a:spLocks noChangeAspect="1"/>
          </p:cNvSpPr>
          <p:nvPr userDrawn="1">
            <p:custDataLst>
              <p:tags r:id="rId6"/>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8" name="cloud"/>
          <p:cNvSpPr>
            <a:spLocks noChangeAspect="1"/>
          </p:cNvSpPr>
          <p:nvPr userDrawn="1">
            <p:custDataLst>
              <p:tags r:id="rId7"/>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9" name="cloud"/>
          <p:cNvSpPr>
            <a:spLocks noChangeAspect="1"/>
          </p:cNvSpPr>
          <p:nvPr userDrawn="1">
            <p:custDataLst>
              <p:tags r:id="rId8"/>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0" name="cloud"/>
          <p:cNvSpPr>
            <a:spLocks noChangeAspect="1"/>
          </p:cNvSpPr>
          <p:nvPr userDrawn="1">
            <p:custDataLst>
              <p:tags r:id="rId9"/>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1" name="cloud"/>
          <p:cNvSpPr>
            <a:spLocks noChangeAspect="1"/>
          </p:cNvSpPr>
          <p:nvPr userDrawn="1">
            <p:custDataLst>
              <p:tags r:id="rId10"/>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2" name="cloud"/>
          <p:cNvSpPr>
            <a:spLocks noChangeAspect="1"/>
          </p:cNvSpPr>
          <p:nvPr userDrawn="1">
            <p:custDataLst>
              <p:tags r:id="rId11"/>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3" name="cloud"/>
          <p:cNvSpPr>
            <a:spLocks noChangeAspect="1"/>
          </p:cNvSpPr>
          <p:nvPr userDrawn="1">
            <p:custDataLst>
              <p:tags r:id="rId12"/>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4" name="cloud"/>
          <p:cNvSpPr>
            <a:spLocks noChangeAspect="1"/>
          </p:cNvSpPr>
          <p:nvPr userDrawn="1">
            <p:custDataLst>
              <p:tags r:id="rId13"/>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5" name="cloud"/>
          <p:cNvSpPr>
            <a:spLocks noChangeAspect="1"/>
          </p:cNvSpPr>
          <p:nvPr userDrawn="1">
            <p:custDataLst>
              <p:tags r:id="rId14"/>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6" name="cloud"/>
          <p:cNvSpPr>
            <a:spLocks noChangeAspect="1"/>
          </p:cNvSpPr>
          <p:nvPr userDrawn="1">
            <p:custDataLst>
              <p:tags r:id="rId15"/>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7" name="cloud"/>
          <p:cNvSpPr>
            <a:spLocks noChangeAspect="1"/>
          </p:cNvSpPr>
          <p:nvPr userDrawn="1">
            <p:custDataLst>
              <p:tags r:id="rId16"/>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 name="Subtitle 2"/>
          <p:cNvSpPr>
            <a:spLocks noGrp="1"/>
          </p:cNvSpPr>
          <p:nvPr>
            <p:ph type="subTitle" idx="1"/>
          </p:nvPr>
        </p:nvSpPr>
        <p:spPr>
          <a:xfrm>
            <a:off x="1371600" y="3729884"/>
            <a:ext cx="6400800" cy="338554"/>
          </a:xfrm>
          <a:noFill/>
        </p:spPr>
        <p:txBody>
          <a:bodyPr vert="horz" wrap="square" lIns="91440" tIns="45720" rIns="91440" bIns="45720" rtlCol="0">
            <a:spAutoFit/>
          </a:bodyPr>
          <a:lstStyle>
            <a:lvl1pPr marL="285750" indent="-285750" algn="ctr">
              <a:buNone/>
              <a:defRPr lang="en-US" sz="1600" baseline="0" dirty="0">
                <a:solidFill>
                  <a:schemeClr val="bg1">
                    <a:alpha val="50000"/>
                  </a:schemeClr>
                </a:solidFill>
                <a:latin typeface="Arial"/>
              </a:defRPr>
            </a:lvl1pPr>
          </a:lstStyle>
          <a:p>
            <a:pPr lvl="0" indent="0" algn="ctr"/>
            <a:r>
              <a:rPr lang="en-US" dirty="0"/>
              <a:t>Click to edit Master subtitle style</a:t>
            </a:r>
          </a:p>
        </p:txBody>
      </p:sp>
      <p:sp>
        <p:nvSpPr>
          <p:cNvPr id="39" name="cloud"/>
          <p:cNvSpPr>
            <a:spLocks noChangeAspect="1"/>
          </p:cNvSpPr>
          <p:nvPr userDrawn="1">
            <p:custDataLst>
              <p:tags r:id="rId17"/>
            </p:custDataLst>
          </p:nvPr>
        </p:nvSpPr>
        <p:spPr bwMode="auto">
          <a:xfrm>
            <a:off x="4886780" y="778958"/>
            <a:ext cx="471524" cy="24508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grpSp>
        <p:nvGrpSpPr>
          <p:cNvPr id="53" name="Group 52"/>
          <p:cNvGrpSpPr>
            <a:grpSpLocks noChangeAspect="1"/>
          </p:cNvGrpSpPr>
          <p:nvPr userDrawn="1"/>
        </p:nvGrpSpPr>
        <p:grpSpPr>
          <a:xfrm>
            <a:off x="2653086" y="1213142"/>
            <a:ext cx="3837828" cy="1542093"/>
            <a:chOff x="2960265" y="2491587"/>
            <a:chExt cx="3117110" cy="1252498"/>
          </a:xfrm>
        </p:grpSpPr>
        <p:sp>
          <p:nvSpPr>
            <p:cNvPr id="54"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5"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6"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7"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8"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9"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0"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1"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2"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grpSp>
        <p:nvGrpSpPr>
          <p:cNvPr id="63" name="Group 62"/>
          <p:cNvGrpSpPr/>
          <p:nvPr userDrawn="1"/>
        </p:nvGrpSpPr>
        <p:grpSpPr>
          <a:xfrm>
            <a:off x="2825884" y="2936973"/>
            <a:ext cx="3654015" cy="303632"/>
            <a:chOff x="2825884" y="2936973"/>
            <a:chExt cx="3654015" cy="303632"/>
          </a:xfrm>
        </p:grpSpPr>
        <p:pic>
          <p:nvPicPr>
            <p:cNvPr id="64" name="Picture 6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825884" y="2936973"/>
              <a:ext cx="3474720" cy="303632"/>
            </a:xfrm>
            <a:prstGeom prst="rect">
              <a:avLst/>
            </a:prstGeom>
          </p:spPr>
        </p:pic>
        <p:sp>
          <p:nvSpPr>
            <p:cNvPr id="65" name="TextBox 64"/>
            <p:cNvSpPr txBox="1"/>
            <p:nvPr userDrawn="1"/>
          </p:nvSpPr>
          <p:spPr>
            <a:xfrm>
              <a:off x="6179817" y="2940359"/>
              <a:ext cx="300082" cy="184666"/>
            </a:xfrm>
            <a:prstGeom prst="rect">
              <a:avLst/>
            </a:prstGeom>
            <a:noFill/>
          </p:spPr>
          <p:txBody>
            <a:bodyPr wrap="none" rtlCol="0">
              <a:spAutoFit/>
            </a:bodyPr>
            <a:lstStyle/>
            <a:p>
              <a:r>
                <a:rPr lang="en-US" sz="600" dirty="0">
                  <a:solidFill>
                    <a:schemeClr val="bg1"/>
                  </a:solidFill>
                  <a:latin typeface="Arial"/>
                </a:rPr>
                <a:t>TM</a:t>
              </a:r>
            </a:p>
          </p:txBody>
        </p:sp>
      </p:grpSp>
    </p:spTree>
    <p:extLst>
      <p:ext uri="{BB962C8B-B14F-4D97-AF65-F5344CB8AC3E}">
        <p14:creationId xmlns:p14="http://schemas.microsoft.com/office/powerpoint/2010/main" val="32668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35" presetClass="path" presetSubtype="0" repeatCount="indefinite" fill="hold" grpId="0" nodeType="withEffect">
                                  <p:stCondLst>
                                    <p:cond delay="2000"/>
                                  </p:stCondLst>
                                  <p:childTnLst>
                                    <p:animMotion origin="layout" path="M 3.05556E-6 -4.93827E-7 L -0.11979 -4.93827E-7 " pathEditMode="relative" rAng="0" ptsTypes="AA">
                                      <p:cBhvr>
                                        <p:cTn id="9" dur="3000" fill="hold"/>
                                        <p:tgtEl>
                                          <p:spTgt spid="21"/>
                                        </p:tgtEl>
                                        <p:attrNameLst>
                                          <p:attrName>ppt_x</p:attrName>
                                          <p:attrName>ppt_y</p:attrName>
                                        </p:attrNameLst>
                                      </p:cBhvr>
                                      <p:rCtr x="-5990" y="0"/>
                                    </p:animMotion>
                                  </p:childTnLst>
                                </p:cTn>
                              </p:par>
                              <p:par>
                                <p:cTn id="10" presetID="1" presetClass="emph" presetSubtype="2" repeatCount="indefinite" accel="50000" decel="50000" autoRev="1" fill="hold" nodeType="withEffect">
                                  <p:stCondLst>
                                    <p:cond delay="2000"/>
                                  </p:stCondLst>
                                  <p:childTnLst>
                                    <p:animClr clrSpc="rgb" dir="cw">
                                      <p:cBhvr>
                                        <p:cTn id="11" dur="1500" fill="hold"/>
                                        <p:tgtEl>
                                          <p:spTgt spid="21"/>
                                        </p:tgtEl>
                                        <p:attrNameLst>
                                          <p:attrName>fillcolor</p:attrName>
                                        </p:attrNameLst>
                                      </p:cBhvr>
                                      <p:to>
                                        <a:schemeClr val="bg1"/>
                                      </p:to>
                                    </p:animClr>
                                    <p:set>
                                      <p:cBhvr>
                                        <p:cTn id="12" dur="1500" fill="hold"/>
                                        <p:tgtEl>
                                          <p:spTgt spid="21"/>
                                        </p:tgtEl>
                                        <p:attrNameLst>
                                          <p:attrName>fill.type</p:attrName>
                                        </p:attrNameLst>
                                      </p:cBhvr>
                                      <p:to>
                                        <p:strVal val="solid"/>
                                      </p:to>
                                    </p:set>
                                    <p:set>
                                      <p:cBhvr>
                                        <p:cTn id="13" dur="1500" fill="hold"/>
                                        <p:tgtEl>
                                          <p:spTgt spid="21"/>
                                        </p:tgtEl>
                                        <p:attrNameLst>
                                          <p:attrName>fill.on</p:attrName>
                                        </p:attrNameLst>
                                      </p:cBhvr>
                                      <p:to>
                                        <p:strVal val="true"/>
                                      </p:to>
                                    </p:set>
                                  </p:childTnLst>
                                </p:cTn>
                              </p:par>
                              <p:par>
                                <p:cTn id="14" presetID="35" presetClass="path" presetSubtype="0" repeatCount="indefinite" fill="hold" grpId="0" nodeType="withEffect">
                                  <p:stCondLst>
                                    <p:cond delay="700"/>
                                  </p:stCondLst>
                                  <p:childTnLst>
                                    <p:animMotion origin="layout" path="M -1.11111E-6 -2.71605E-6 L -0.05625 -2.71605E-6 " pathEditMode="relative" rAng="0" ptsTypes="AA">
                                      <p:cBhvr>
                                        <p:cTn id="15" dur="3000" fill="hold"/>
                                        <p:tgtEl>
                                          <p:spTgt spid="23"/>
                                        </p:tgtEl>
                                        <p:attrNameLst>
                                          <p:attrName>ppt_x</p:attrName>
                                          <p:attrName>ppt_y</p:attrName>
                                        </p:attrNameLst>
                                      </p:cBhvr>
                                      <p:rCtr x="-2812" y="0"/>
                                    </p:animMotion>
                                  </p:childTnLst>
                                </p:cTn>
                              </p:par>
                              <p:par>
                                <p:cTn id="16" presetID="1" presetClass="emph" presetSubtype="2" repeatCount="indefinite" accel="50000" decel="50000" autoRev="1" fill="hold" nodeType="withEffect">
                                  <p:stCondLst>
                                    <p:cond delay="700"/>
                                  </p:stCondLst>
                                  <p:childTnLst>
                                    <p:animClr clrSpc="rgb" dir="cw">
                                      <p:cBhvr>
                                        <p:cTn id="17" dur="1500" fill="hold"/>
                                        <p:tgtEl>
                                          <p:spTgt spid="23"/>
                                        </p:tgtEl>
                                        <p:attrNameLst>
                                          <p:attrName>fillcolor</p:attrName>
                                        </p:attrNameLst>
                                      </p:cBhvr>
                                      <p:to>
                                        <a:schemeClr val="bg1"/>
                                      </p:to>
                                    </p:animClr>
                                    <p:set>
                                      <p:cBhvr>
                                        <p:cTn id="18" dur="1500" fill="hold"/>
                                        <p:tgtEl>
                                          <p:spTgt spid="23"/>
                                        </p:tgtEl>
                                        <p:attrNameLst>
                                          <p:attrName>fill.type</p:attrName>
                                        </p:attrNameLst>
                                      </p:cBhvr>
                                      <p:to>
                                        <p:strVal val="solid"/>
                                      </p:to>
                                    </p:set>
                                    <p:set>
                                      <p:cBhvr>
                                        <p:cTn id="19" dur="1500" fill="hold"/>
                                        <p:tgtEl>
                                          <p:spTgt spid="23"/>
                                        </p:tgtEl>
                                        <p:attrNameLst>
                                          <p:attrName>fill.on</p:attrName>
                                        </p:attrNameLst>
                                      </p:cBhvr>
                                      <p:to>
                                        <p:strVal val="true"/>
                                      </p:to>
                                    </p:set>
                                  </p:childTnLst>
                                </p:cTn>
                              </p:par>
                              <p:par>
                                <p:cTn id="20" presetID="35" presetClass="path" presetSubtype="0" repeatCount="indefinite" fill="hold" grpId="0" nodeType="withEffect">
                                  <p:stCondLst>
                                    <p:cond delay="700"/>
                                  </p:stCondLst>
                                  <p:childTnLst>
                                    <p:animMotion origin="layout" path="M -5.55556E-7 -6.17284E-7 L -0.04427 -6.17284E-7 " pathEditMode="relative" rAng="0" ptsTypes="AA">
                                      <p:cBhvr>
                                        <p:cTn id="21" dur="3000" fill="hold"/>
                                        <p:tgtEl>
                                          <p:spTgt spid="24"/>
                                        </p:tgtEl>
                                        <p:attrNameLst>
                                          <p:attrName>ppt_x</p:attrName>
                                          <p:attrName>ppt_y</p:attrName>
                                        </p:attrNameLst>
                                      </p:cBhvr>
                                      <p:rCtr x="-2222" y="0"/>
                                    </p:animMotion>
                                  </p:childTnLst>
                                </p:cTn>
                              </p:par>
                              <p:par>
                                <p:cTn id="22" presetID="1" presetClass="emph" presetSubtype="2" repeatCount="indefinite" accel="50000" decel="50000" autoRev="1" fill="hold" nodeType="withEffect">
                                  <p:stCondLst>
                                    <p:cond delay="750"/>
                                  </p:stCondLst>
                                  <p:childTnLst>
                                    <p:animClr clrSpc="rgb" dir="cw">
                                      <p:cBhvr>
                                        <p:cTn id="23" dur="1500" fill="hold"/>
                                        <p:tgtEl>
                                          <p:spTgt spid="24"/>
                                        </p:tgtEl>
                                        <p:attrNameLst>
                                          <p:attrName>fillcolor</p:attrName>
                                        </p:attrNameLst>
                                      </p:cBhvr>
                                      <p:to>
                                        <a:schemeClr val="bg1"/>
                                      </p:to>
                                    </p:animClr>
                                    <p:set>
                                      <p:cBhvr>
                                        <p:cTn id="24" dur="1500" fill="hold"/>
                                        <p:tgtEl>
                                          <p:spTgt spid="24"/>
                                        </p:tgtEl>
                                        <p:attrNameLst>
                                          <p:attrName>fill.type</p:attrName>
                                        </p:attrNameLst>
                                      </p:cBhvr>
                                      <p:to>
                                        <p:strVal val="solid"/>
                                      </p:to>
                                    </p:set>
                                    <p:set>
                                      <p:cBhvr>
                                        <p:cTn id="25" dur="1500" fill="hold"/>
                                        <p:tgtEl>
                                          <p:spTgt spid="24"/>
                                        </p:tgtEl>
                                        <p:attrNameLst>
                                          <p:attrName>fill.on</p:attrName>
                                        </p:attrNameLst>
                                      </p:cBhvr>
                                      <p:to>
                                        <p:strVal val="true"/>
                                      </p:to>
                                    </p:set>
                                  </p:childTnLst>
                                </p:cTn>
                              </p:par>
                              <p:par>
                                <p:cTn id="26" presetID="35" presetClass="path" presetSubtype="0" repeatCount="indefinite" fill="hold" grpId="0" nodeType="withEffect">
                                  <p:stCondLst>
                                    <p:cond delay="1250"/>
                                  </p:stCondLst>
                                  <p:childTnLst>
                                    <p:animMotion origin="layout" path="M 1.11111E-6 -2.34568E-6 L -0.06684 -2.34568E-6 " pathEditMode="relative" rAng="0" ptsTypes="AA">
                                      <p:cBhvr>
                                        <p:cTn id="27" dur="3000" fill="hold"/>
                                        <p:tgtEl>
                                          <p:spTgt spid="25"/>
                                        </p:tgtEl>
                                        <p:attrNameLst>
                                          <p:attrName>ppt_x</p:attrName>
                                          <p:attrName>ppt_y</p:attrName>
                                        </p:attrNameLst>
                                      </p:cBhvr>
                                      <p:rCtr x="-3351" y="0"/>
                                    </p:animMotion>
                                  </p:childTnLst>
                                </p:cTn>
                              </p:par>
                              <p:par>
                                <p:cTn id="28" presetID="1" presetClass="emph" presetSubtype="2" repeatCount="indefinite" accel="50000" decel="50000" autoRev="1" fill="hold" nodeType="withEffect">
                                  <p:stCondLst>
                                    <p:cond delay="1250"/>
                                  </p:stCondLst>
                                  <p:childTnLst>
                                    <p:animClr clrSpc="rgb" dir="cw">
                                      <p:cBhvr>
                                        <p:cTn id="29" dur="1500" fill="hold"/>
                                        <p:tgtEl>
                                          <p:spTgt spid="25"/>
                                        </p:tgtEl>
                                        <p:attrNameLst>
                                          <p:attrName>fillcolor</p:attrName>
                                        </p:attrNameLst>
                                      </p:cBhvr>
                                      <p:to>
                                        <a:schemeClr val="bg1"/>
                                      </p:to>
                                    </p:animClr>
                                    <p:set>
                                      <p:cBhvr>
                                        <p:cTn id="30" dur="1500" fill="hold"/>
                                        <p:tgtEl>
                                          <p:spTgt spid="25"/>
                                        </p:tgtEl>
                                        <p:attrNameLst>
                                          <p:attrName>fill.type</p:attrName>
                                        </p:attrNameLst>
                                      </p:cBhvr>
                                      <p:to>
                                        <p:strVal val="solid"/>
                                      </p:to>
                                    </p:set>
                                    <p:set>
                                      <p:cBhvr>
                                        <p:cTn id="31" dur="1500" fill="hold"/>
                                        <p:tgtEl>
                                          <p:spTgt spid="25"/>
                                        </p:tgtEl>
                                        <p:attrNameLst>
                                          <p:attrName>fill.on</p:attrName>
                                        </p:attrNameLst>
                                      </p:cBhvr>
                                      <p:to>
                                        <p:strVal val="true"/>
                                      </p:to>
                                    </p:set>
                                  </p:childTnLst>
                                </p:cTn>
                              </p:par>
                              <p:par>
                                <p:cTn id="32" presetID="35" presetClass="path" presetSubtype="0" repeatCount="indefinite" fill="hold" grpId="0" nodeType="withEffect">
                                  <p:stCondLst>
                                    <p:cond delay="800"/>
                                  </p:stCondLst>
                                  <p:childTnLst>
                                    <p:animMotion origin="layout" path="M 3.88889E-6 2.46914E-7 L -0.125 2.46914E-7 " pathEditMode="relative" rAng="0" ptsTypes="AA">
                                      <p:cBhvr>
                                        <p:cTn id="33" dur="3000" fill="hold"/>
                                        <p:tgtEl>
                                          <p:spTgt spid="26"/>
                                        </p:tgtEl>
                                        <p:attrNameLst>
                                          <p:attrName>ppt_x</p:attrName>
                                          <p:attrName>ppt_y</p:attrName>
                                        </p:attrNameLst>
                                      </p:cBhvr>
                                      <p:rCtr x="-6250" y="0"/>
                                    </p:animMotion>
                                  </p:childTnLst>
                                </p:cTn>
                              </p:par>
                              <p:par>
                                <p:cTn id="34" presetID="1" presetClass="emph" presetSubtype="2" repeatCount="indefinite" accel="50000" decel="50000" autoRev="1" fill="hold" nodeType="withEffect">
                                  <p:stCondLst>
                                    <p:cond delay="800"/>
                                  </p:stCondLst>
                                  <p:childTnLst>
                                    <p:animClr clrSpc="rgb" dir="cw">
                                      <p:cBhvr>
                                        <p:cTn id="35" dur="1500" fill="hold"/>
                                        <p:tgtEl>
                                          <p:spTgt spid="26"/>
                                        </p:tgtEl>
                                        <p:attrNameLst>
                                          <p:attrName>fillcolor</p:attrName>
                                        </p:attrNameLst>
                                      </p:cBhvr>
                                      <p:to>
                                        <a:schemeClr val="bg1"/>
                                      </p:to>
                                    </p:animClr>
                                    <p:set>
                                      <p:cBhvr>
                                        <p:cTn id="36" dur="1500" fill="hold"/>
                                        <p:tgtEl>
                                          <p:spTgt spid="26"/>
                                        </p:tgtEl>
                                        <p:attrNameLst>
                                          <p:attrName>fill.type</p:attrName>
                                        </p:attrNameLst>
                                      </p:cBhvr>
                                      <p:to>
                                        <p:strVal val="solid"/>
                                      </p:to>
                                    </p:set>
                                    <p:set>
                                      <p:cBhvr>
                                        <p:cTn id="37" dur="1500" fill="hold"/>
                                        <p:tgtEl>
                                          <p:spTgt spid="26"/>
                                        </p:tgtEl>
                                        <p:attrNameLst>
                                          <p:attrName>fill.on</p:attrName>
                                        </p:attrNameLst>
                                      </p:cBhvr>
                                      <p:to>
                                        <p:strVal val="true"/>
                                      </p:to>
                                    </p:set>
                                  </p:childTnLst>
                                </p:cTn>
                              </p:par>
                              <p:par>
                                <p:cTn id="38" presetID="35" presetClass="path" presetSubtype="0" repeatCount="indefinite" fill="hold" grpId="0" nodeType="withEffect">
                                  <p:stCondLst>
                                    <p:cond delay="1000"/>
                                  </p:stCondLst>
                                  <p:childTnLst>
                                    <p:animMotion origin="layout" path="M -1.11111E-6 3.95062E-6 L -0.08021 3.95062E-6 " pathEditMode="relative" rAng="0" ptsTypes="AA">
                                      <p:cBhvr>
                                        <p:cTn id="39" dur="3000" fill="hold"/>
                                        <p:tgtEl>
                                          <p:spTgt spid="27"/>
                                        </p:tgtEl>
                                        <p:attrNameLst>
                                          <p:attrName>ppt_x</p:attrName>
                                          <p:attrName>ppt_y</p:attrName>
                                        </p:attrNameLst>
                                      </p:cBhvr>
                                      <p:rCtr x="-4010" y="0"/>
                                    </p:animMotion>
                                  </p:childTnLst>
                                </p:cTn>
                              </p:par>
                              <p:par>
                                <p:cTn id="40" presetID="1" presetClass="emph" presetSubtype="2" repeatCount="indefinite" accel="50000" decel="50000" autoRev="1" fill="hold" nodeType="withEffect">
                                  <p:stCondLst>
                                    <p:cond delay="1000"/>
                                  </p:stCondLst>
                                  <p:childTnLst>
                                    <p:animClr clrSpc="rgb" dir="cw">
                                      <p:cBhvr>
                                        <p:cTn id="41" dur="1500" fill="hold"/>
                                        <p:tgtEl>
                                          <p:spTgt spid="27"/>
                                        </p:tgtEl>
                                        <p:attrNameLst>
                                          <p:attrName>fillcolor</p:attrName>
                                        </p:attrNameLst>
                                      </p:cBhvr>
                                      <p:to>
                                        <a:schemeClr val="bg1"/>
                                      </p:to>
                                    </p:animClr>
                                    <p:set>
                                      <p:cBhvr>
                                        <p:cTn id="42" dur="1500" fill="hold"/>
                                        <p:tgtEl>
                                          <p:spTgt spid="27"/>
                                        </p:tgtEl>
                                        <p:attrNameLst>
                                          <p:attrName>fill.type</p:attrName>
                                        </p:attrNameLst>
                                      </p:cBhvr>
                                      <p:to>
                                        <p:strVal val="solid"/>
                                      </p:to>
                                    </p:set>
                                    <p:set>
                                      <p:cBhvr>
                                        <p:cTn id="43" dur="1500" fill="hold"/>
                                        <p:tgtEl>
                                          <p:spTgt spid="27"/>
                                        </p:tgtEl>
                                        <p:attrNameLst>
                                          <p:attrName>fill.on</p:attrName>
                                        </p:attrNameLst>
                                      </p:cBhvr>
                                      <p:to>
                                        <p:strVal val="true"/>
                                      </p:to>
                                    </p:set>
                                  </p:childTnLst>
                                </p:cTn>
                              </p:par>
                              <p:par>
                                <p:cTn id="44" presetID="35" presetClass="path" presetSubtype="0" repeatCount="indefinite" fill="hold" grpId="0" nodeType="withEffect">
                                  <p:stCondLst>
                                    <p:cond delay="750"/>
                                  </p:stCondLst>
                                  <p:childTnLst>
                                    <p:animMotion origin="layout" path="M 2.77778E-7 -1.48148E-6 L -0.06354 -1.48148E-6 " pathEditMode="relative" rAng="0" ptsTypes="AA">
                                      <p:cBhvr>
                                        <p:cTn id="45" dur="3000" fill="hold"/>
                                        <p:tgtEl>
                                          <p:spTgt spid="28"/>
                                        </p:tgtEl>
                                        <p:attrNameLst>
                                          <p:attrName>ppt_x</p:attrName>
                                          <p:attrName>ppt_y</p:attrName>
                                        </p:attrNameLst>
                                      </p:cBhvr>
                                      <p:rCtr x="-3177" y="0"/>
                                    </p:animMotion>
                                  </p:childTnLst>
                                </p:cTn>
                              </p:par>
                              <p:par>
                                <p:cTn id="46" presetID="1" presetClass="emph" presetSubtype="2" repeatCount="indefinite" accel="50000" decel="50000" autoRev="1" fill="hold" nodeType="withEffect">
                                  <p:stCondLst>
                                    <p:cond delay="750"/>
                                  </p:stCondLst>
                                  <p:childTnLst>
                                    <p:animClr clrSpc="rgb" dir="cw">
                                      <p:cBhvr>
                                        <p:cTn id="47" dur="1500" fill="hold"/>
                                        <p:tgtEl>
                                          <p:spTgt spid="28"/>
                                        </p:tgtEl>
                                        <p:attrNameLst>
                                          <p:attrName>fillcolor</p:attrName>
                                        </p:attrNameLst>
                                      </p:cBhvr>
                                      <p:to>
                                        <a:schemeClr val="bg1"/>
                                      </p:to>
                                    </p:animClr>
                                    <p:set>
                                      <p:cBhvr>
                                        <p:cTn id="48" dur="1500" fill="hold"/>
                                        <p:tgtEl>
                                          <p:spTgt spid="28"/>
                                        </p:tgtEl>
                                        <p:attrNameLst>
                                          <p:attrName>fill.type</p:attrName>
                                        </p:attrNameLst>
                                      </p:cBhvr>
                                      <p:to>
                                        <p:strVal val="solid"/>
                                      </p:to>
                                    </p:set>
                                    <p:set>
                                      <p:cBhvr>
                                        <p:cTn id="49" dur="1500" fill="hold"/>
                                        <p:tgtEl>
                                          <p:spTgt spid="28"/>
                                        </p:tgtEl>
                                        <p:attrNameLst>
                                          <p:attrName>fill.on</p:attrName>
                                        </p:attrNameLst>
                                      </p:cBhvr>
                                      <p:to>
                                        <p:strVal val="true"/>
                                      </p:to>
                                    </p:set>
                                  </p:childTnLst>
                                </p:cTn>
                              </p:par>
                              <p:par>
                                <p:cTn id="50" presetID="35" presetClass="path" presetSubtype="0" repeatCount="indefinite" fill="hold" grpId="0" nodeType="withEffect">
                                  <p:stCondLst>
                                    <p:cond delay="250"/>
                                  </p:stCondLst>
                                  <p:childTnLst>
                                    <p:animMotion origin="layout" path="M 1.94444E-6 -1.97531E-6 L -0.03542 -1.97531E-6 " pathEditMode="relative" rAng="0" ptsTypes="AA">
                                      <p:cBhvr>
                                        <p:cTn id="51" dur="3000" fill="hold"/>
                                        <p:tgtEl>
                                          <p:spTgt spid="29"/>
                                        </p:tgtEl>
                                        <p:attrNameLst>
                                          <p:attrName>ppt_x</p:attrName>
                                          <p:attrName>ppt_y</p:attrName>
                                        </p:attrNameLst>
                                      </p:cBhvr>
                                      <p:rCtr x="-1771" y="0"/>
                                    </p:animMotion>
                                  </p:childTnLst>
                                </p:cTn>
                              </p:par>
                              <p:par>
                                <p:cTn id="52" presetID="1" presetClass="emph" presetSubtype="2" repeatCount="indefinite" accel="50000" decel="50000" autoRev="1" fill="hold" nodeType="withEffect">
                                  <p:stCondLst>
                                    <p:cond delay="250"/>
                                  </p:stCondLst>
                                  <p:childTnLst>
                                    <p:animClr clrSpc="rgb" dir="cw">
                                      <p:cBhvr>
                                        <p:cTn id="53" dur="1500" fill="hold"/>
                                        <p:tgtEl>
                                          <p:spTgt spid="29"/>
                                        </p:tgtEl>
                                        <p:attrNameLst>
                                          <p:attrName>fillcolor</p:attrName>
                                        </p:attrNameLst>
                                      </p:cBhvr>
                                      <p:to>
                                        <a:schemeClr val="bg1"/>
                                      </p:to>
                                    </p:animClr>
                                    <p:set>
                                      <p:cBhvr>
                                        <p:cTn id="54" dur="1500" fill="hold"/>
                                        <p:tgtEl>
                                          <p:spTgt spid="29"/>
                                        </p:tgtEl>
                                        <p:attrNameLst>
                                          <p:attrName>fill.type</p:attrName>
                                        </p:attrNameLst>
                                      </p:cBhvr>
                                      <p:to>
                                        <p:strVal val="solid"/>
                                      </p:to>
                                    </p:set>
                                    <p:set>
                                      <p:cBhvr>
                                        <p:cTn id="55" dur="1500" fill="hold"/>
                                        <p:tgtEl>
                                          <p:spTgt spid="29"/>
                                        </p:tgtEl>
                                        <p:attrNameLst>
                                          <p:attrName>fill.on</p:attrName>
                                        </p:attrNameLst>
                                      </p:cBhvr>
                                      <p:to>
                                        <p:strVal val="true"/>
                                      </p:to>
                                    </p:set>
                                  </p:childTnLst>
                                </p:cTn>
                              </p:par>
                              <p:par>
                                <p:cTn id="56" presetID="35" presetClass="path" presetSubtype="0" repeatCount="indefinite" fill="hold" grpId="0" nodeType="withEffect">
                                  <p:stCondLst>
                                    <p:cond delay="1750"/>
                                  </p:stCondLst>
                                  <p:childTnLst>
                                    <p:animMotion origin="layout" path="M 4.16667E-6 2.22222E-6 L -0.08021 2.22222E-6 " pathEditMode="relative" rAng="0" ptsTypes="AA">
                                      <p:cBhvr>
                                        <p:cTn id="57" dur="3000" fill="hold"/>
                                        <p:tgtEl>
                                          <p:spTgt spid="30"/>
                                        </p:tgtEl>
                                        <p:attrNameLst>
                                          <p:attrName>ppt_x</p:attrName>
                                          <p:attrName>ppt_y</p:attrName>
                                        </p:attrNameLst>
                                      </p:cBhvr>
                                      <p:rCtr x="-4010" y="0"/>
                                    </p:animMotion>
                                  </p:childTnLst>
                                </p:cTn>
                              </p:par>
                              <p:par>
                                <p:cTn id="58" presetID="1" presetClass="emph" presetSubtype="2" repeatCount="indefinite" accel="50000" decel="50000" autoRev="1" fill="hold" nodeType="withEffect">
                                  <p:stCondLst>
                                    <p:cond delay="1750"/>
                                  </p:stCondLst>
                                  <p:childTnLst>
                                    <p:animClr clrSpc="rgb" dir="cw">
                                      <p:cBhvr>
                                        <p:cTn id="59" dur="1500" fill="hold"/>
                                        <p:tgtEl>
                                          <p:spTgt spid="30"/>
                                        </p:tgtEl>
                                        <p:attrNameLst>
                                          <p:attrName>fillcolor</p:attrName>
                                        </p:attrNameLst>
                                      </p:cBhvr>
                                      <p:to>
                                        <a:schemeClr val="bg1"/>
                                      </p:to>
                                    </p:animClr>
                                    <p:set>
                                      <p:cBhvr>
                                        <p:cTn id="60" dur="1500" fill="hold"/>
                                        <p:tgtEl>
                                          <p:spTgt spid="30"/>
                                        </p:tgtEl>
                                        <p:attrNameLst>
                                          <p:attrName>fill.type</p:attrName>
                                        </p:attrNameLst>
                                      </p:cBhvr>
                                      <p:to>
                                        <p:strVal val="solid"/>
                                      </p:to>
                                    </p:set>
                                    <p:set>
                                      <p:cBhvr>
                                        <p:cTn id="61" dur="1500" fill="hold"/>
                                        <p:tgtEl>
                                          <p:spTgt spid="30"/>
                                        </p:tgtEl>
                                        <p:attrNameLst>
                                          <p:attrName>fill.on</p:attrName>
                                        </p:attrNameLst>
                                      </p:cBhvr>
                                      <p:to>
                                        <p:strVal val="true"/>
                                      </p:to>
                                    </p:set>
                                  </p:childTnLst>
                                </p:cTn>
                              </p:par>
                              <p:par>
                                <p:cTn id="62" presetID="35" presetClass="path" presetSubtype="0" repeatCount="indefinite" fill="hold" grpId="0" nodeType="withEffect">
                                  <p:stCondLst>
                                    <p:cond delay="100"/>
                                  </p:stCondLst>
                                  <p:childTnLst>
                                    <p:animMotion origin="layout" path="M 4.72222E-6 -1.11111E-6 L -0.03959 -1.11111E-6 " pathEditMode="relative" rAng="0" ptsTypes="AA">
                                      <p:cBhvr>
                                        <p:cTn id="63" dur="3000" fill="hold"/>
                                        <p:tgtEl>
                                          <p:spTgt spid="31"/>
                                        </p:tgtEl>
                                        <p:attrNameLst>
                                          <p:attrName>ppt_x</p:attrName>
                                          <p:attrName>ppt_y</p:attrName>
                                        </p:attrNameLst>
                                      </p:cBhvr>
                                      <p:rCtr x="-1979" y="0"/>
                                    </p:animMotion>
                                  </p:childTnLst>
                                </p:cTn>
                              </p:par>
                              <p:par>
                                <p:cTn id="64" presetID="1" presetClass="emph" presetSubtype="2" repeatCount="indefinite" accel="50000" decel="50000" autoRev="1" fill="hold" nodeType="withEffect">
                                  <p:stCondLst>
                                    <p:cond delay="100"/>
                                  </p:stCondLst>
                                  <p:childTnLst>
                                    <p:animClr clrSpc="rgb" dir="cw">
                                      <p:cBhvr>
                                        <p:cTn id="65" dur="1500" fill="hold"/>
                                        <p:tgtEl>
                                          <p:spTgt spid="31"/>
                                        </p:tgtEl>
                                        <p:attrNameLst>
                                          <p:attrName>fillcolor</p:attrName>
                                        </p:attrNameLst>
                                      </p:cBhvr>
                                      <p:to>
                                        <a:schemeClr val="bg1"/>
                                      </p:to>
                                    </p:animClr>
                                    <p:set>
                                      <p:cBhvr>
                                        <p:cTn id="66" dur="1500" fill="hold"/>
                                        <p:tgtEl>
                                          <p:spTgt spid="31"/>
                                        </p:tgtEl>
                                        <p:attrNameLst>
                                          <p:attrName>fill.type</p:attrName>
                                        </p:attrNameLst>
                                      </p:cBhvr>
                                      <p:to>
                                        <p:strVal val="solid"/>
                                      </p:to>
                                    </p:set>
                                    <p:set>
                                      <p:cBhvr>
                                        <p:cTn id="67" dur="1500" fill="hold"/>
                                        <p:tgtEl>
                                          <p:spTgt spid="31"/>
                                        </p:tgtEl>
                                        <p:attrNameLst>
                                          <p:attrName>fill.on</p:attrName>
                                        </p:attrNameLst>
                                      </p:cBhvr>
                                      <p:to>
                                        <p:strVal val="true"/>
                                      </p:to>
                                    </p:set>
                                  </p:childTnLst>
                                </p:cTn>
                              </p:par>
                              <p:par>
                                <p:cTn id="68" presetID="35" presetClass="path" presetSubtype="0" repeatCount="indefinite" fill="hold" grpId="0" nodeType="withEffect">
                                  <p:stCondLst>
                                    <p:cond delay="150"/>
                                  </p:stCondLst>
                                  <p:childTnLst>
                                    <p:animMotion origin="layout" path="M 0 -1.11111E-6 L -0.12396 -1.11111E-6 " pathEditMode="relative" rAng="0" ptsTypes="AA">
                                      <p:cBhvr>
                                        <p:cTn id="69" dur="3000" fill="hold"/>
                                        <p:tgtEl>
                                          <p:spTgt spid="32"/>
                                        </p:tgtEl>
                                        <p:attrNameLst>
                                          <p:attrName>ppt_x</p:attrName>
                                          <p:attrName>ppt_y</p:attrName>
                                        </p:attrNameLst>
                                      </p:cBhvr>
                                      <p:rCtr x="-6198" y="0"/>
                                    </p:animMotion>
                                  </p:childTnLst>
                                </p:cTn>
                              </p:par>
                              <p:par>
                                <p:cTn id="70" presetID="1" presetClass="emph" presetSubtype="2" repeatCount="indefinite" accel="50000" decel="50000" autoRev="1" fill="hold" nodeType="withEffect">
                                  <p:stCondLst>
                                    <p:cond delay="150"/>
                                  </p:stCondLst>
                                  <p:childTnLst>
                                    <p:animClr clrSpc="rgb" dir="cw">
                                      <p:cBhvr>
                                        <p:cTn id="71" dur="1500" fill="hold"/>
                                        <p:tgtEl>
                                          <p:spTgt spid="32"/>
                                        </p:tgtEl>
                                        <p:attrNameLst>
                                          <p:attrName>fillcolor</p:attrName>
                                        </p:attrNameLst>
                                      </p:cBhvr>
                                      <p:to>
                                        <a:schemeClr val="bg1"/>
                                      </p:to>
                                    </p:animClr>
                                    <p:set>
                                      <p:cBhvr>
                                        <p:cTn id="72" dur="1500" fill="hold"/>
                                        <p:tgtEl>
                                          <p:spTgt spid="32"/>
                                        </p:tgtEl>
                                        <p:attrNameLst>
                                          <p:attrName>fill.type</p:attrName>
                                        </p:attrNameLst>
                                      </p:cBhvr>
                                      <p:to>
                                        <p:strVal val="solid"/>
                                      </p:to>
                                    </p:set>
                                    <p:set>
                                      <p:cBhvr>
                                        <p:cTn id="73" dur="1500" fill="hold"/>
                                        <p:tgtEl>
                                          <p:spTgt spid="32"/>
                                        </p:tgtEl>
                                        <p:attrNameLst>
                                          <p:attrName>fill.on</p:attrName>
                                        </p:attrNameLst>
                                      </p:cBhvr>
                                      <p:to>
                                        <p:strVal val="true"/>
                                      </p:to>
                                    </p:set>
                                  </p:childTnLst>
                                </p:cTn>
                              </p:par>
                              <p:par>
                                <p:cTn id="74" presetID="35" presetClass="path" presetSubtype="0" repeatCount="indefinite" fill="hold" grpId="0" nodeType="withEffect">
                                  <p:stCondLst>
                                    <p:cond delay="200"/>
                                  </p:stCondLst>
                                  <p:childTnLst>
                                    <p:animMotion origin="layout" path="M 1.66667E-6 2.83951E-6 L -0.0408 2.83951E-6 " pathEditMode="relative" rAng="0" ptsTypes="AA">
                                      <p:cBhvr>
                                        <p:cTn id="75" dur="4000" fill="hold"/>
                                        <p:tgtEl>
                                          <p:spTgt spid="33"/>
                                        </p:tgtEl>
                                        <p:attrNameLst>
                                          <p:attrName>ppt_x</p:attrName>
                                          <p:attrName>ppt_y</p:attrName>
                                        </p:attrNameLst>
                                      </p:cBhvr>
                                      <p:rCtr x="-2049" y="0"/>
                                    </p:animMotion>
                                  </p:childTnLst>
                                </p:cTn>
                              </p:par>
                              <p:par>
                                <p:cTn id="76" presetID="1" presetClass="emph" presetSubtype="2" repeatCount="indefinite" accel="50000" decel="50000" autoRev="1" fill="hold" nodeType="withEffect">
                                  <p:stCondLst>
                                    <p:cond delay="200"/>
                                  </p:stCondLst>
                                  <p:childTnLst>
                                    <p:animClr clrSpc="rgb" dir="cw">
                                      <p:cBhvr>
                                        <p:cTn id="77" dur="2000" fill="hold"/>
                                        <p:tgtEl>
                                          <p:spTgt spid="33"/>
                                        </p:tgtEl>
                                        <p:attrNameLst>
                                          <p:attrName>fillcolor</p:attrName>
                                        </p:attrNameLst>
                                      </p:cBhvr>
                                      <p:to>
                                        <a:schemeClr val="bg1"/>
                                      </p:to>
                                    </p:animClr>
                                    <p:set>
                                      <p:cBhvr>
                                        <p:cTn id="78" dur="2000" fill="hold"/>
                                        <p:tgtEl>
                                          <p:spTgt spid="33"/>
                                        </p:tgtEl>
                                        <p:attrNameLst>
                                          <p:attrName>fill.type</p:attrName>
                                        </p:attrNameLst>
                                      </p:cBhvr>
                                      <p:to>
                                        <p:strVal val="solid"/>
                                      </p:to>
                                    </p:set>
                                    <p:set>
                                      <p:cBhvr>
                                        <p:cTn id="79" dur="2000" fill="hold"/>
                                        <p:tgtEl>
                                          <p:spTgt spid="33"/>
                                        </p:tgtEl>
                                        <p:attrNameLst>
                                          <p:attrName>fill.on</p:attrName>
                                        </p:attrNameLst>
                                      </p:cBhvr>
                                      <p:to>
                                        <p:strVal val="true"/>
                                      </p:to>
                                    </p:set>
                                  </p:childTnLst>
                                </p:cTn>
                              </p:par>
                              <p:par>
                                <p:cTn id="80" presetID="35" presetClass="path" presetSubtype="0" repeatCount="indefinite" fill="hold" grpId="0" nodeType="withEffect">
                                  <p:stCondLst>
                                    <p:cond delay="400"/>
                                  </p:stCondLst>
                                  <p:childTnLst>
                                    <p:animMotion origin="layout" path="M -8.33333E-7 -2.22222E-6 L -0.08021 -2.22222E-6 " pathEditMode="relative" rAng="0" ptsTypes="AA">
                                      <p:cBhvr>
                                        <p:cTn id="81" dur="3000" fill="hold"/>
                                        <p:tgtEl>
                                          <p:spTgt spid="34"/>
                                        </p:tgtEl>
                                        <p:attrNameLst>
                                          <p:attrName>ppt_x</p:attrName>
                                          <p:attrName>ppt_y</p:attrName>
                                        </p:attrNameLst>
                                      </p:cBhvr>
                                      <p:rCtr x="-4010" y="0"/>
                                    </p:animMotion>
                                  </p:childTnLst>
                                </p:cTn>
                              </p:par>
                              <p:par>
                                <p:cTn id="82" presetID="1" presetClass="emph" presetSubtype="2" repeatCount="indefinite" accel="50000" decel="50000" autoRev="1" fill="hold" nodeType="withEffect">
                                  <p:stCondLst>
                                    <p:cond delay="400"/>
                                  </p:stCondLst>
                                  <p:childTnLst>
                                    <p:animClr clrSpc="rgb" dir="cw">
                                      <p:cBhvr>
                                        <p:cTn id="83" dur="1500" fill="hold"/>
                                        <p:tgtEl>
                                          <p:spTgt spid="34"/>
                                        </p:tgtEl>
                                        <p:attrNameLst>
                                          <p:attrName>fillcolor</p:attrName>
                                        </p:attrNameLst>
                                      </p:cBhvr>
                                      <p:to>
                                        <a:schemeClr val="bg1"/>
                                      </p:to>
                                    </p:animClr>
                                    <p:set>
                                      <p:cBhvr>
                                        <p:cTn id="84" dur="1500" fill="hold"/>
                                        <p:tgtEl>
                                          <p:spTgt spid="34"/>
                                        </p:tgtEl>
                                        <p:attrNameLst>
                                          <p:attrName>fill.type</p:attrName>
                                        </p:attrNameLst>
                                      </p:cBhvr>
                                      <p:to>
                                        <p:strVal val="solid"/>
                                      </p:to>
                                    </p:set>
                                    <p:set>
                                      <p:cBhvr>
                                        <p:cTn id="85" dur="1500" fill="hold"/>
                                        <p:tgtEl>
                                          <p:spTgt spid="34"/>
                                        </p:tgtEl>
                                        <p:attrNameLst>
                                          <p:attrName>fill.on</p:attrName>
                                        </p:attrNameLst>
                                      </p:cBhvr>
                                      <p:to>
                                        <p:strVal val="true"/>
                                      </p:to>
                                    </p:set>
                                  </p:childTnLst>
                                </p:cTn>
                              </p:par>
                              <p:par>
                                <p:cTn id="86" presetID="35" presetClass="path" presetSubtype="0" repeatCount="indefinite" fill="hold" grpId="0" nodeType="withEffect">
                                  <p:stCondLst>
                                    <p:cond delay="150"/>
                                  </p:stCondLst>
                                  <p:childTnLst>
                                    <p:animMotion origin="layout" path="M 3.05556E-6 4.93827E-7 L -0.12396 4.93827E-7 " pathEditMode="relative" rAng="0" ptsTypes="AA">
                                      <p:cBhvr>
                                        <p:cTn id="87" dur="3000" fill="hold"/>
                                        <p:tgtEl>
                                          <p:spTgt spid="35"/>
                                        </p:tgtEl>
                                        <p:attrNameLst>
                                          <p:attrName>ppt_x</p:attrName>
                                          <p:attrName>ppt_y</p:attrName>
                                        </p:attrNameLst>
                                      </p:cBhvr>
                                      <p:rCtr x="-6198" y="0"/>
                                    </p:animMotion>
                                  </p:childTnLst>
                                </p:cTn>
                              </p:par>
                              <p:par>
                                <p:cTn id="88" presetID="1" presetClass="emph" presetSubtype="2" repeatCount="indefinite" accel="50000" decel="50000" autoRev="1" fill="hold" nodeType="withEffect">
                                  <p:stCondLst>
                                    <p:cond delay="150"/>
                                  </p:stCondLst>
                                  <p:childTnLst>
                                    <p:animClr clrSpc="rgb" dir="cw">
                                      <p:cBhvr>
                                        <p:cTn id="89" dur="1500" fill="hold"/>
                                        <p:tgtEl>
                                          <p:spTgt spid="35"/>
                                        </p:tgtEl>
                                        <p:attrNameLst>
                                          <p:attrName>fillcolor</p:attrName>
                                        </p:attrNameLst>
                                      </p:cBhvr>
                                      <p:to>
                                        <a:schemeClr val="bg1"/>
                                      </p:to>
                                    </p:animClr>
                                    <p:set>
                                      <p:cBhvr>
                                        <p:cTn id="90" dur="1500" fill="hold"/>
                                        <p:tgtEl>
                                          <p:spTgt spid="35"/>
                                        </p:tgtEl>
                                        <p:attrNameLst>
                                          <p:attrName>fill.type</p:attrName>
                                        </p:attrNameLst>
                                      </p:cBhvr>
                                      <p:to>
                                        <p:strVal val="solid"/>
                                      </p:to>
                                    </p:set>
                                    <p:set>
                                      <p:cBhvr>
                                        <p:cTn id="91" dur="1500" fill="hold"/>
                                        <p:tgtEl>
                                          <p:spTgt spid="35"/>
                                        </p:tgtEl>
                                        <p:attrNameLst>
                                          <p:attrName>fill.on</p:attrName>
                                        </p:attrNameLst>
                                      </p:cBhvr>
                                      <p:to>
                                        <p:strVal val="true"/>
                                      </p:to>
                                    </p:set>
                                  </p:childTnLst>
                                </p:cTn>
                              </p:par>
                              <p:par>
                                <p:cTn id="92" presetID="35" presetClass="path" presetSubtype="0" repeatCount="indefinite" fill="hold" grpId="0" nodeType="withEffect">
                                  <p:stCondLst>
                                    <p:cond delay="1000"/>
                                  </p:stCondLst>
                                  <p:childTnLst>
                                    <p:animMotion origin="layout" path="M 4.72222E-6 -7.40741E-7 L -0.08021 -7.40741E-7 " pathEditMode="relative" rAng="0" ptsTypes="AA">
                                      <p:cBhvr>
                                        <p:cTn id="93" dur="3000" fill="hold"/>
                                        <p:tgtEl>
                                          <p:spTgt spid="36"/>
                                        </p:tgtEl>
                                        <p:attrNameLst>
                                          <p:attrName>ppt_x</p:attrName>
                                          <p:attrName>ppt_y</p:attrName>
                                        </p:attrNameLst>
                                      </p:cBhvr>
                                      <p:rCtr x="-4010" y="0"/>
                                    </p:animMotion>
                                  </p:childTnLst>
                                </p:cTn>
                              </p:par>
                              <p:par>
                                <p:cTn id="94" presetID="1" presetClass="emph" presetSubtype="2" repeatCount="indefinite" accel="50000" decel="50000" autoRev="1" fill="hold" nodeType="withEffect">
                                  <p:stCondLst>
                                    <p:cond delay="1000"/>
                                  </p:stCondLst>
                                  <p:childTnLst>
                                    <p:animClr clrSpc="rgb" dir="cw">
                                      <p:cBhvr>
                                        <p:cTn id="95" dur="1500" fill="hold"/>
                                        <p:tgtEl>
                                          <p:spTgt spid="36"/>
                                        </p:tgtEl>
                                        <p:attrNameLst>
                                          <p:attrName>fillcolor</p:attrName>
                                        </p:attrNameLst>
                                      </p:cBhvr>
                                      <p:to>
                                        <a:schemeClr val="bg1"/>
                                      </p:to>
                                    </p:animClr>
                                    <p:set>
                                      <p:cBhvr>
                                        <p:cTn id="96" dur="1500" fill="hold"/>
                                        <p:tgtEl>
                                          <p:spTgt spid="36"/>
                                        </p:tgtEl>
                                        <p:attrNameLst>
                                          <p:attrName>fill.type</p:attrName>
                                        </p:attrNameLst>
                                      </p:cBhvr>
                                      <p:to>
                                        <p:strVal val="solid"/>
                                      </p:to>
                                    </p:set>
                                    <p:set>
                                      <p:cBhvr>
                                        <p:cTn id="97" dur="1500" fill="hold"/>
                                        <p:tgtEl>
                                          <p:spTgt spid="36"/>
                                        </p:tgtEl>
                                        <p:attrNameLst>
                                          <p:attrName>fill.on</p:attrName>
                                        </p:attrNameLst>
                                      </p:cBhvr>
                                      <p:to>
                                        <p:strVal val="true"/>
                                      </p:to>
                                    </p:set>
                                  </p:childTnLst>
                                </p:cTn>
                              </p:par>
                              <p:par>
                                <p:cTn id="98" presetID="35" presetClass="path" presetSubtype="0" repeatCount="indefinite" fill="hold" grpId="0" nodeType="withEffect">
                                  <p:stCondLst>
                                    <p:cond delay="0"/>
                                  </p:stCondLst>
                                  <p:childTnLst>
                                    <p:animMotion origin="layout" path="M -4.72222E-6 -4.44444E-6 L -0.05625 -4.44444E-6 " pathEditMode="relative" rAng="0" ptsTypes="AA">
                                      <p:cBhvr>
                                        <p:cTn id="99" dur="3000" fill="hold"/>
                                        <p:tgtEl>
                                          <p:spTgt spid="37"/>
                                        </p:tgtEl>
                                        <p:attrNameLst>
                                          <p:attrName>ppt_x</p:attrName>
                                          <p:attrName>ppt_y</p:attrName>
                                        </p:attrNameLst>
                                      </p:cBhvr>
                                      <p:rCtr x="-2812" y="0"/>
                                    </p:animMotion>
                                  </p:childTnLst>
                                </p:cTn>
                              </p:par>
                              <p:par>
                                <p:cTn id="100" presetID="1" presetClass="emph" presetSubtype="2" repeatCount="indefinite" accel="50000" decel="50000" autoRev="1" fill="hold" nodeType="withEffect">
                                  <p:stCondLst>
                                    <p:cond delay="0"/>
                                  </p:stCondLst>
                                  <p:childTnLst>
                                    <p:animClr clrSpc="rgb" dir="cw">
                                      <p:cBhvr>
                                        <p:cTn id="101" dur="1500" fill="hold"/>
                                        <p:tgtEl>
                                          <p:spTgt spid="37"/>
                                        </p:tgtEl>
                                        <p:attrNameLst>
                                          <p:attrName>fillcolor</p:attrName>
                                        </p:attrNameLst>
                                      </p:cBhvr>
                                      <p:to>
                                        <a:schemeClr val="bg1"/>
                                      </p:to>
                                    </p:animClr>
                                    <p:set>
                                      <p:cBhvr>
                                        <p:cTn id="102" dur="1500" fill="hold"/>
                                        <p:tgtEl>
                                          <p:spTgt spid="37"/>
                                        </p:tgtEl>
                                        <p:attrNameLst>
                                          <p:attrName>fill.type</p:attrName>
                                        </p:attrNameLst>
                                      </p:cBhvr>
                                      <p:to>
                                        <p:strVal val="solid"/>
                                      </p:to>
                                    </p:set>
                                    <p:set>
                                      <p:cBhvr>
                                        <p:cTn id="103" dur="1500" fill="hold"/>
                                        <p:tgtEl>
                                          <p:spTgt spid="37"/>
                                        </p:tgtEl>
                                        <p:attrNameLst>
                                          <p:attrName>fill.on</p:attrName>
                                        </p:attrNameLst>
                                      </p:cBhvr>
                                      <p:to>
                                        <p:strVal val="true"/>
                                      </p:to>
                                    </p:set>
                                  </p:childTnLst>
                                </p:cTn>
                              </p:par>
                              <p:par>
                                <p:cTn id="104" presetID="35" presetClass="path" presetSubtype="0" repeatCount="indefinite" fill="hold" grpId="0" nodeType="withEffect">
                                  <p:stCondLst>
                                    <p:cond delay="0"/>
                                  </p:stCondLst>
                                  <p:childTnLst>
                                    <p:animMotion origin="layout" path="M 5.55556E-7 1.35802E-6 L -0.08021 1.35802E-6 " pathEditMode="relative" rAng="0" ptsTypes="AA">
                                      <p:cBhvr>
                                        <p:cTn id="105" dur="3000" fill="hold"/>
                                        <p:tgtEl>
                                          <p:spTgt spid="39"/>
                                        </p:tgtEl>
                                        <p:attrNameLst>
                                          <p:attrName>ppt_x</p:attrName>
                                          <p:attrName>ppt_y</p:attrName>
                                        </p:attrNameLst>
                                      </p:cBhvr>
                                      <p:rCtr x="-4010" y="0"/>
                                    </p:animMotion>
                                  </p:childTnLst>
                                </p:cTn>
                              </p:par>
                              <p:par>
                                <p:cTn id="106" presetID="1" presetClass="emph" presetSubtype="2" repeatCount="indefinite" accel="50000" decel="50000" autoRev="1" fill="hold" nodeType="withEffect">
                                  <p:stCondLst>
                                    <p:cond delay="0"/>
                                  </p:stCondLst>
                                  <p:childTnLst>
                                    <p:animClr clrSpc="rgb" dir="cw">
                                      <p:cBhvr>
                                        <p:cTn id="107" dur="1500" fill="hold"/>
                                        <p:tgtEl>
                                          <p:spTgt spid="39"/>
                                        </p:tgtEl>
                                        <p:attrNameLst>
                                          <p:attrName>fillcolor</p:attrName>
                                        </p:attrNameLst>
                                      </p:cBhvr>
                                      <p:to>
                                        <a:schemeClr val="bg1"/>
                                      </p:to>
                                    </p:animClr>
                                    <p:set>
                                      <p:cBhvr>
                                        <p:cTn id="108" dur="1500" fill="hold"/>
                                        <p:tgtEl>
                                          <p:spTgt spid="39"/>
                                        </p:tgtEl>
                                        <p:attrNameLst>
                                          <p:attrName>fill.type</p:attrName>
                                        </p:attrNameLst>
                                      </p:cBhvr>
                                      <p:to>
                                        <p:strVal val="solid"/>
                                      </p:to>
                                    </p:set>
                                    <p:set>
                                      <p:cBhvr>
                                        <p:cTn id="109" dur="1500" fill="hold"/>
                                        <p:tgtEl>
                                          <p:spTgt spid="39"/>
                                        </p:tgtEl>
                                        <p:attrNameLst>
                                          <p:attrName>fill.on</p:attrName>
                                        </p:attrNameLst>
                                      </p:cBhvr>
                                      <p:to>
                                        <p:strVal val="true"/>
                                      </p:to>
                                    </p:set>
                                  </p:childTnLst>
                                </p:cTn>
                              </p:par>
                              <p:par>
                                <p:cTn id="110" presetID="10" presetClass="entr" presetSubtype="0" fill="hold" nodeType="withEffect">
                                  <p:stCondLst>
                                    <p:cond delay="1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500"/>
                                        <p:tgtEl>
                                          <p:spTgt spid="53"/>
                                        </p:tgtEl>
                                      </p:cBhvr>
                                    </p:animEffect>
                                  </p:childTnLst>
                                </p:cTn>
                              </p:par>
                              <p:par>
                                <p:cTn id="113" presetID="6" presetClass="emph" presetSubtype="0" fill="hold" nodeType="withEffect">
                                  <p:stCondLst>
                                    <p:cond delay="10"/>
                                  </p:stCondLst>
                                  <p:childTnLst>
                                    <p:animScale>
                                      <p:cBhvr>
                                        <p:cTn id="114" dur="10" fill="hold"/>
                                        <p:tgtEl>
                                          <p:spTgt spid="53"/>
                                        </p:tgtEl>
                                      </p:cBhvr>
                                      <p:by x="150000" y="150000"/>
                                    </p:animScale>
                                  </p:childTnLst>
                                </p:cTn>
                              </p:par>
                              <p:par>
                                <p:cTn id="115" presetID="6" presetClass="emph" presetSubtype="0" decel="100000" fill="hold" nodeType="withEffect">
                                  <p:stCondLst>
                                    <p:cond delay="10"/>
                                  </p:stCondLst>
                                  <p:childTnLst>
                                    <p:animScale>
                                      <p:cBhvr>
                                        <p:cTn id="116" dur="1000" fill="hold"/>
                                        <p:tgtEl>
                                          <p:spTgt spid="53"/>
                                        </p:tgtEl>
                                      </p:cBhvr>
                                      <p:by x="66670" y="66670"/>
                                    </p:animScale>
                                  </p:childTnLst>
                                </p:cTn>
                              </p:par>
                              <p:par>
                                <p:cTn id="117" presetID="42" presetClass="entr" presetSubtype="0" fill="hold" nodeType="with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fade">
                                      <p:cBhvr>
                                        <p:cTn id="119" dur="1000"/>
                                        <p:tgtEl>
                                          <p:spTgt spid="63"/>
                                        </p:tgtEl>
                                      </p:cBhvr>
                                    </p:animEffect>
                                    <p:anim calcmode="lin" valueType="num">
                                      <p:cBhvr>
                                        <p:cTn id="120" dur="1000" fill="hold"/>
                                        <p:tgtEl>
                                          <p:spTgt spid="63"/>
                                        </p:tgtEl>
                                        <p:attrNameLst>
                                          <p:attrName>ppt_x</p:attrName>
                                        </p:attrNameLst>
                                      </p:cBhvr>
                                      <p:tavLst>
                                        <p:tav tm="0">
                                          <p:val>
                                            <p:strVal val="#ppt_x"/>
                                          </p:val>
                                        </p:tav>
                                        <p:tav tm="100000">
                                          <p:val>
                                            <p:strVal val="#ppt_x"/>
                                          </p:val>
                                        </p:tav>
                                      </p:tavLst>
                                    </p:anim>
                                    <p:anim calcmode="lin" valueType="num">
                                      <p:cBhvr>
                                        <p:cTn id="1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10312" y="1057416"/>
            <a:ext cx="4337888" cy="3722139"/>
          </a:xfrm>
        </p:spPr>
        <p:txBody>
          <a:bodyPr/>
          <a:lstStyle>
            <a:lvl1pPr marL="320040" indent="-320040">
              <a:defRPr sz="2000"/>
            </a:lvl1pPr>
            <a:lvl2pPr marL="685800" indent="-320040">
              <a:spcBef>
                <a:spcPts val="0"/>
              </a:spcBef>
              <a:buFont typeface="Arial" panose="020B0604020202020204" pitchFamily="34" charset="0"/>
              <a:buChar char="‒"/>
              <a:defRPr sz="1600"/>
            </a:lvl2pPr>
            <a:lvl3pPr marL="1005840" indent="-320040">
              <a:lnSpc>
                <a:spcPct val="100000"/>
              </a:lnSpc>
              <a:spcBef>
                <a:spcPts val="0"/>
              </a:spcBef>
              <a:buFont typeface="Wingdings" panose="05000000000000000000" pitchFamily="2" charset="2"/>
              <a:buChar char="§"/>
              <a:defRPr sz="1400"/>
            </a:lvl3pPr>
          </a:lstStyle>
          <a:p>
            <a:pPr lvl="0"/>
            <a:r>
              <a:rPr lang="en-US" dirty="0"/>
              <a:t>Click to edit Master text styles</a:t>
            </a:r>
          </a:p>
          <a:p>
            <a:pPr lvl="1"/>
            <a:r>
              <a:rPr lang="en-US" dirty="0"/>
              <a:t>Second level</a:t>
            </a:r>
          </a:p>
          <a:p>
            <a:pPr lvl="2"/>
            <a:r>
              <a:rPr lang="en-US" dirty="0"/>
              <a:t>Third level</a:t>
            </a:r>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40" lvl="0" indent="-91440" algn="ctr" defTabSz="914400" fontAlgn="auto">
              <a:spcBef>
                <a:spcPts val="1200"/>
              </a:spcBef>
              <a:buClr>
                <a:schemeClr val="tx2"/>
              </a:buClr>
            </a:pPr>
            <a:r>
              <a:rPr lang="en-US" dirty="0"/>
              <a:t>Click to edit Master title style</a:t>
            </a:r>
          </a:p>
        </p:txBody>
      </p:sp>
      <p:sp>
        <p:nvSpPr>
          <p:cNvPr id="6"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a:t>Workday Confidential</a:t>
            </a:r>
          </a:p>
        </p:txBody>
      </p:sp>
    </p:spTree>
    <p:extLst>
      <p:ext uri="{BB962C8B-B14F-4D97-AF65-F5344CB8AC3E}">
        <p14:creationId xmlns:p14="http://schemas.microsoft.com/office/powerpoint/2010/main" val="407156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40" lvl="0" indent="-91440" algn="ctr" defTabSz="914400" fontAlgn="auto">
              <a:spcBef>
                <a:spcPts val="1200"/>
              </a:spcBef>
              <a:buClr>
                <a:schemeClr val="tx2"/>
              </a:buClr>
            </a:pPr>
            <a:r>
              <a:rPr lang="en-US" dirty="0"/>
              <a:t>Click to edit Master title style</a:t>
            </a:r>
          </a:p>
        </p:txBody>
      </p:sp>
      <p:sp>
        <p:nvSpPr>
          <p:cNvPr id="6"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a:t>Workday Confidential</a:t>
            </a:r>
          </a:p>
        </p:txBody>
      </p:sp>
    </p:spTree>
    <p:extLst>
      <p:ext uri="{BB962C8B-B14F-4D97-AF65-F5344CB8AC3E}">
        <p14:creationId xmlns:p14="http://schemas.microsoft.com/office/powerpoint/2010/main" val="85651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White Background">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a:t>Workday Confidential</a:t>
            </a:r>
          </a:p>
        </p:txBody>
      </p:sp>
    </p:spTree>
    <p:extLst>
      <p:ext uri="{BB962C8B-B14F-4D97-AF65-F5344CB8AC3E}">
        <p14:creationId xmlns:p14="http://schemas.microsoft.com/office/powerpoint/2010/main" val="127736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Blue Background">
    <p:bg>
      <p:bgPr>
        <a:solidFill>
          <a:schemeClr val="tx2"/>
        </a:solidFill>
        <a:effectLst/>
      </p:bgPr>
    </p:bg>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bg1"/>
                </a:solidFill>
              </a:defRPr>
            </a:lvl1pPr>
          </a:lstStyle>
          <a:p>
            <a:r>
              <a:rPr lang="en-US"/>
              <a:t>Workday Confidential</a:t>
            </a:r>
          </a:p>
        </p:txBody>
      </p:sp>
    </p:spTree>
    <p:extLst>
      <p:ext uri="{BB962C8B-B14F-4D97-AF65-F5344CB8AC3E}">
        <p14:creationId xmlns:p14="http://schemas.microsoft.com/office/powerpoint/2010/main" val="264478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bg>
      <p:bgPr>
        <a:solidFill>
          <a:schemeClr val="tx2"/>
        </a:solidFill>
        <a:effectLst/>
      </p:bgPr>
    </p:bg>
    <p:spTree>
      <p:nvGrpSpPr>
        <p:cNvPr id="1" name=""/>
        <p:cNvGrpSpPr/>
        <p:nvPr/>
      </p:nvGrpSpPr>
      <p:grpSpPr>
        <a:xfrm>
          <a:off x="0" y="0"/>
          <a:ext cx="0" cy="0"/>
          <a:chOff x="0" y="0"/>
          <a:chExt cx="0" cy="0"/>
        </a:xfrm>
      </p:grpSpPr>
      <p:sp>
        <p:nvSpPr>
          <p:cNvPr id="38" name="Rectangle 37"/>
          <p:cNvSpPr/>
          <p:nvPr userDrawn="1"/>
        </p:nvSpPr>
        <p:spPr>
          <a:xfrm>
            <a:off x="0" y="3060022"/>
            <a:ext cx="9144000" cy="1628775"/>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latin typeface="Arial"/>
            </a:endParaRPr>
          </a:p>
        </p:txBody>
      </p:sp>
      <p:sp>
        <p:nvSpPr>
          <p:cNvPr id="21" name="cloud" hidden="1"/>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2" name="cloud" hidden="1"/>
          <p:cNvSpPr>
            <a:spLocks noChangeAspect="1"/>
          </p:cNvSpPr>
          <p:nvPr userDrawn="1">
            <p:custDataLst>
              <p:tags r:id="rId2"/>
            </p:custDataLst>
          </p:nvPr>
        </p:nvSpPr>
        <p:spPr bwMode="auto">
          <a:xfrm>
            <a:off x="4737750" y="859290"/>
            <a:ext cx="812944" cy="42254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3" name="cloud" hidden="1"/>
          <p:cNvSpPr>
            <a:spLocks noChangeAspect="1"/>
          </p:cNvSpPr>
          <p:nvPr userDrawn="1">
            <p:custDataLst>
              <p:tags r:id="rId3"/>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4" name="cloud" hidden="1"/>
          <p:cNvSpPr>
            <a:spLocks noChangeAspect="1"/>
          </p:cNvSpPr>
          <p:nvPr userDrawn="1">
            <p:custDataLst>
              <p:tags r:id="rId4"/>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5" name="cloud" hidden="1"/>
          <p:cNvSpPr>
            <a:spLocks noChangeAspect="1"/>
          </p:cNvSpPr>
          <p:nvPr userDrawn="1">
            <p:custDataLst>
              <p:tags r:id="rId5"/>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6" name="cloud" hidden="1"/>
          <p:cNvSpPr>
            <a:spLocks noChangeAspect="1"/>
          </p:cNvSpPr>
          <p:nvPr userDrawn="1">
            <p:custDataLst>
              <p:tags r:id="rId6"/>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7" name="cloud" hidden="1"/>
          <p:cNvSpPr>
            <a:spLocks noChangeAspect="1"/>
          </p:cNvSpPr>
          <p:nvPr userDrawn="1">
            <p:custDataLst>
              <p:tags r:id="rId7"/>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8" name="cloud" hidden="1"/>
          <p:cNvSpPr>
            <a:spLocks noChangeAspect="1"/>
          </p:cNvSpPr>
          <p:nvPr userDrawn="1">
            <p:custDataLst>
              <p:tags r:id="rId8"/>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9" name="cloud" hidden="1"/>
          <p:cNvSpPr>
            <a:spLocks noChangeAspect="1"/>
          </p:cNvSpPr>
          <p:nvPr userDrawn="1">
            <p:custDataLst>
              <p:tags r:id="rId9"/>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0" name="cloud" hidden="1"/>
          <p:cNvSpPr>
            <a:spLocks noChangeAspect="1"/>
          </p:cNvSpPr>
          <p:nvPr userDrawn="1">
            <p:custDataLst>
              <p:tags r:id="rId10"/>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1" name="cloud" hidden="1"/>
          <p:cNvSpPr>
            <a:spLocks noChangeAspect="1"/>
          </p:cNvSpPr>
          <p:nvPr userDrawn="1">
            <p:custDataLst>
              <p:tags r:id="rId11"/>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2" name="cloud" hidden="1"/>
          <p:cNvSpPr>
            <a:spLocks noChangeAspect="1"/>
          </p:cNvSpPr>
          <p:nvPr userDrawn="1">
            <p:custDataLst>
              <p:tags r:id="rId12"/>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7" name="cloud" hidden="1"/>
          <p:cNvSpPr>
            <a:spLocks noChangeAspect="1"/>
          </p:cNvSpPr>
          <p:nvPr userDrawn="1">
            <p:custDataLst>
              <p:tags r:id="rId13"/>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3" name="cloud" hidden="1"/>
          <p:cNvSpPr>
            <a:spLocks noChangeAspect="1"/>
          </p:cNvSpPr>
          <p:nvPr userDrawn="1">
            <p:custDataLst>
              <p:tags r:id="rId14"/>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4" name="cloud" hidden="1"/>
          <p:cNvSpPr>
            <a:spLocks noChangeAspect="1"/>
          </p:cNvSpPr>
          <p:nvPr userDrawn="1">
            <p:custDataLst>
              <p:tags r:id="rId15"/>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5" name="cloud" hidden="1"/>
          <p:cNvSpPr>
            <a:spLocks noChangeAspect="1"/>
          </p:cNvSpPr>
          <p:nvPr userDrawn="1">
            <p:custDataLst>
              <p:tags r:id="rId16"/>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6" name="cloud" hidden="1"/>
          <p:cNvSpPr>
            <a:spLocks noChangeAspect="1"/>
          </p:cNvSpPr>
          <p:nvPr userDrawn="1">
            <p:custDataLst>
              <p:tags r:id="rId17"/>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 name="Title 1"/>
          <p:cNvSpPr>
            <a:spLocks noGrp="1"/>
          </p:cNvSpPr>
          <p:nvPr>
            <p:ph type="ctrTitle"/>
          </p:nvPr>
        </p:nvSpPr>
        <p:spPr>
          <a:xfrm>
            <a:off x="685800" y="3074367"/>
            <a:ext cx="7772400" cy="1102519"/>
          </a:xfrm>
        </p:spPr>
        <p:txBody>
          <a:bodyPr vert="horz" lIns="91440" tIns="45720" rIns="91440" bIns="45720" rtlCol="0" anchor="ctr">
            <a:normAutofit/>
          </a:bodyPr>
          <a:lstStyle>
            <a:lvl1pPr algn="ctr">
              <a:defRPr lang="en-US" dirty="0">
                <a:solidFill>
                  <a:schemeClr val="accent1"/>
                </a:solidFill>
              </a:defRPr>
            </a:lvl1pPr>
          </a:lstStyle>
          <a:p>
            <a:pPr marL="0" lvl="0" indent="0" algn="ctr" defTabSz="914400">
              <a:spcBef>
                <a:spcPct val="20000"/>
              </a:spcBef>
              <a:buClr>
                <a:srgbClr val="0067AB"/>
              </a:buClr>
              <a:buFont typeface="Arial" panose="020B0604020202020204" pitchFamily="34" charset="0"/>
            </a:pPr>
            <a:r>
              <a:rPr lang="en-US"/>
              <a:t>Click to edit Master title style</a:t>
            </a:r>
            <a:endParaRPr lang="en-US" dirty="0"/>
          </a:p>
        </p:txBody>
      </p:sp>
      <p:sp>
        <p:nvSpPr>
          <p:cNvPr id="3" name="Subtitle 2"/>
          <p:cNvSpPr>
            <a:spLocks noGrp="1"/>
          </p:cNvSpPr>
          <p:nvPr>
            <p:ph type="subTitle" idx="1"/>
          </p:nvPr>
        </p:nvSpPr>
        <p:spPr>
          <a:xfrm>
            <a:off x="1371600" y="3891377"/>
            <a:ext cx="6400800" cy="338554"/>
          </a:xfrm>
          <a:noFill/>
        </p:spPr>
        <p:txBody>
          <a:bodyPr vert="horz" wrap="square" lIns="91440" tIns="45720" rIns="91440" bIns="45720" rtlCol="0">
            <a:spAutoFit/>
          </a:bodyPr>
          <a:lstStyle>
            <a:lvl1pPr marL="285750" indent="-285750" algn="ctr">
              <a:buNone/>
              <a:defRPr lang="en-US" sz="1600" baseline="0" dirty="0">
                <a:solidFill>
                  <a:schemeClr val="accent5">
                    <a:alpha val="50000"/>
                  </a:schemeClr>
                </a:solidFill>
                <a:latin typeface="Arial"/>
              </a:defRPr>
            </a:lvl1pPr>
          </a:lstStyle>
          <a:p>
            <a:pPr lvl="0" indent="0" algn="ctr"/>
            <a:r>
              <a:rPr lang="en-US" dirty="0"/>
              <a:t>Click to edit Master subtitle style</a:t>
            </a:r>
          </a:p>
        </p:txBody>
      </p:sp>
      <p:sp>
        <p:nvSpPr>
          <p:cNvPr id="10" name="Freeform 11"/>
          <p:cNvSpPr>
            <a:spLocks/>
          </p:cNvSpPr>
          <p:nvPr userDrawn="1"/>
        </p:nvSpPr>
        <p:spPr bwMode="auto">
          <a:xfrm>
            <a:off x="3150694" y="3137943"/>
            <a:ext cx="2842613" cy="155011"/>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chemeClr val="bg1">
                <a:alpha val="50000"/>
              </a:schemeClr>
            </a:solidFill>
          </a:ln>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latin typeface="Arial"/>
            </a:endParaRPr>
          </a:p>
        </p:txBody>
      </p:sp>
      <p:grpSp>
        <p:nvGrpSpPr>
          <p:cNvPr id="39" name="Group 38"/>
          <p:cNvGrpSpPr>
            <a:grpSpLocks noChangeAspect="1"/>
          </p:cNvGrpSpPr>
          <p:nvPr userDrawn="1"/>
        </p:nvGrpSpPr>
        <p:grpSpPr>
          <a:xfrm>
            <a:off x="2653086" y="1058690"/>
            <a:ext cx="3837828" cy="1542093"/>
            <a:chOff x="2960265" y="2491587"/>
            <a:chExt cx="3117110" cy="1252498"/>
          </a:xfrm>
        </p:grpSpPr>
        <p:sp>
          <p:nvSpPr>
            <p:cNvPr id="40"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1"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2"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3"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4"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5"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6"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7"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8"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spTree>
    <p:extLst>
      <p:ext uri="{BB962C8B-B14F-4D97-AF65-F5344CB8AC3E}">
        <p14:creationId xmlns:p14="http://schemas.microsoft.com/office/powerpoint/2010/main" val="42431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2000"/>
                                  </p:stCondLst>
                                  <p:childTnLst>
                                    <p:animMotion origin="layout" path="M 3.05556E-6 -4.93827E-7 L -0.11979 -4.93827E-7 " pathEditMode="relative" rAng="0" ptsTypes="AA">
                                      <p:cBhvr>
                                        <p:cTn id="6" dur="3000" fill="hold"/>
                                        <p:tgtEl>
                                          <p:spTgt spid="21"/>
                                        </p:tgtEl>
                                        <p:attrNameLst>
                                          <p:attrName>ppt_x</p:attrName>
                                          <p:attrName>ppt_y</p:attrName>
                                        </p:attrNameLst>
                                      </p:cBhvr>
                                      <p:rCtr x="-5990" y="0"/>
                                    </p:animMotion>
                                  </p:childTnLst>
                                </p:cTn>
                              </p:par>
                              <p:par>
                                <p:cTn id="7" presetID="1" presetClass="emph" presetSubtype="2" repeatCount="indefinite" accel="50000" decel="50000" autoRev="1" fill="hold" nodeType="withEffect">
                                  <p:stCondLst>
                                    <p:cond delay="2000"/>
                                  </p:stCondLst>
                                  <p:childTnLst>
                                    <p:animClr clrSpc="rgb" dir="cw">
                                      <p:cBhvr>
                                        <p:cTn id="8" dur="1500" fill="hold"/>
                                        <p:tgtEl>
                                          <p:spTgt spid="21"/>
                                        </p:tgtEl>
                                        <p:attrNameLst>
                                          <p:attrName>fillcolor</p:attrName>
                                        </p:attrNameLst>
                                      </p:cBhvr>
                                      <p:to>
                                        <a:schemeClr val="bg1"/>
                                      </p:to>
                                    </p:animClr>
                                    <p:set>
                                      <p:cBhvr>
                                        <p:cTn id="9" dur="1500" fill="hold"/>
                                        <p:tgtEl>
                                          <p:spTgt spid="21"/>
                                        </p:tgtEl>
                                        <p:attrNameLst>
                                          <p:attrName>fill.type</p:attrName>
                                        </p:attrNameLst>
                                      </p:cBhvr>
                                      <p:to>
                                        <p:strVal val="solid"/>
                                      </p:to>
                                    </p:set>
                                    <p:set>
                                      <p:cBhvr>
                                        <p:cTn id="10" dur="1500" fill="hold"/>
                                        <p:tgtEl>
                                          <p:spTgt spid="21"/>
                                        </p:tgtEl>
                                        <p:attrNameLst>
                                          <p:attrName>fill.on</p:attrName>
                                        </p:attrNameLst>
                                      </p:cBhvr>
                                      <p:to>
                                        <p:strVal val="true"/>
                                      </p:to>
                                    </p:set>
                                  </p:childTnLst>
                                </p:cTn>
                              </p:par>
                              <p:par>
                                <p:cTn id="11" presetID="35" presetClass="path" presetSubtype="0" repeatCount="indefinite" fill="hold" grpId="0" nodeType="withEffect">
                                  <p:stCondLst>
                                    <p:cond delay="0"/>
                                  </p:stCondLst>
                                  <p:childTnLst>
                                    <p:animMotion origin="layout" path="M 0 -4.69136E-6 L -0.08021 -4.69136E-6 " pathEditMode="relative" rAng="0" ptsTypes="AA">
                                      <p:cBhvr>
                                        <p:cTn id="12" dur="3000" fill="hold"/>
                                        <p:tgtEl>
                                          <p:spTgt spid="22"/>
                                        </p:tgtEl>
                                        <p:attrNameLst>
                                          <p:attrName>ppt_x</p:attrName>
                                          <p:attrName>ppt_y</p:attrName>
                                        </p:attrNameLst>
                                      </p:cBhvr>
                                      <p:rCtr x="-4010" y="0"/>
                                    </p:animMotion>
                                  </p:childTnLst>
                                </p:cTn>
                              </p:par>
                              <p:par>
                                <p:cTn id="13" presetID="1" presetClass="emph" presetSubtype="2" repeatCount="indefinite" accel="50000" decel="50000" autoRev="1" fill="hold" nodeType="withEffect">
                                  <p:stCondLst>
                                    <p:cond delay="0"/>
                                  </p:stCondLst>
                                  <p:childTnLst>
                                    <p:animClr clrSpc="rgb" dir="cw">
                                      <p:cBhvr>
                                        <p:cTn id="14" dur="1500" fill="hold"/>
                                        <p:tgtEl>
                                          <p:spTgt spid="22"/>
                                        </p:tgtEl>
                                        <p:attrNameLst>
                                          <p:attrName>fillcolor</p:attrName>
                                        </p:attrNameLst>
                                      </p:cBhvr>
                                      <p:to>
                                        <a:schemeClr val="bg1"/>
                                      </p:to>
                                    </p:animClr>
                                    <p:set>
                                      <p:cBhvr>
                                        <p:cTn id="15" dur="1500" fill="hold"/>
                                        <p:tgtEl>
                                          <p:spTgt spid="22"/>
                                        </p:tgtEl>
                                        <p:attrNameLst>
                                          <p:attrName>fill.type</p:attrName>
                                        </p:attrNameLst>
                                      </p:cBhvr>
                                      <p:to>
                                        <p:strVal val="solid"/>
                                      </p:to>
                                    </p:set>
                                    <p:set>
                                      <p:cBhvr>
                                        <p:cTn id="16" dur="1500" fill="hold"/>
                                        <p:tgtEl>
                                          <p:spTgt spid="22"/>
                                        </p:tgtEl>
                                        <p:attrNameLst>
                                          <p:attrName>fill.on</p:attrName>
                                        </p:attrNameLst>
                                      </p:cBhvr>
                                      <p:to>
                                        <p:strVal val="true"/>
                                      </p:to>
                                    </p:set>
                                  </p:childTnLst>
                                </p:cTn>
                              </p:par>
                              <p:par>
                                <p:cTn id="17" presetID="35" presetClass="path" presetSubtype="0" repeatCount="indefinite" fill="hold" grpId="0" nodeType="withEffect">
                                  <p:stCondLst>
                                    <p:cond delay="700"/>
                                  </p:stCondLst>
                                  <p:childTnLst>
                                    <p:animMotion origin="layout" path="M -1.11111E-6 -2.71605E-6 L -0.05625 -2.71605E-6 " pathEditMode="relative" rAng="0" ptsTypes="AA">
                                      <p:cBhvr>
                                        <p:cTn id="18" dur="3000" fill="hold"/>
                                        <p:tgtEl>
                                          <p:spTgt spid="23"/>
                                        </p:tgtEl>
                                        <p:attrNameLst>
                                          <p:attrName>ppt_x</p:attrName>
                                          <p:attrName>ppt_y</p:attrName>
                                        </p:attrNameLst>
                                      </p:cBhvr>
                                      <p:rCtr x="-2812" y="0"/>
                                    </p:animMotion>
                                  </p:childTnLst>
                                </p:cTn>
                              </p:par>
                              <p:par>
                                <p:cTn id="19" presetID="1" presetClass="emph" presetSubtype="2" repeatCount="indefinite" accel="50000" decel="50000" autoRev="1" fill="hold" nodeType="withEffect">
                                  <p:stCondLst>
                                    <p:cond delay="700"/>
                                  </p:stCondLst>
                                  <p:childTnLst>
                                    <p:animClr clrSpc="rgb" dir="cw">
                                      <p:cBhvr>
                                        <p:cTn id="20" dur="1500" fill="hold"/>
                                        <p:tgtEl>
                                          <p:spTgt spid="23"/>
                                        </p:tgtEl>
                                        <p:attrNameLst>
                                          <p:attrName>fillcolor</p:attrName>
                                        </p:attrNameLst>
                                      </p:cBhvr>
                                      <p:to>
                                        <a:schemeClr val="bg1"/>
                                      </p:to>
                                    </p:animClr>
                                    <p:set>
                                      <p:cBhvr>
                                        <p:cTn id="21" dur="1500" fill="hold"/>
                                        <p:tgtEl>
                                          <p:spTgt spid="23"/>
                                        </p:tgtEl>
                                        <p:attrNameLst>
                                          <p:attrName>fill.type</p:attrName>
                                        </p:attrNameLst>
                                      </p:cBhvr>
                                      <p:to>
                                        <p:strVal val="solid"/>
                                      </p:to>
                                    </p:set>
                                    <p:set>
                                      <p:cBhvr>
                                        <p:cTn id="22" dur="1500" fill="hold"/>
                                        <p:tgtEl>
                                          <p:spTgt spid="23"/>
                                        </p:tgtEl>
                                        <p:attrNameLst>
                                          <p:attrName>fill.on</p:attrName>
                                        </p:attrNameLst>
                                      </p:cBhvr>
                                      <p:to>
                                        <p:strVal val="true"/>
                                      </p:to>
                                    </p:set>
                                  </p:childTnLst>
                                </p:cTn>
                              </p:par>
                              <p:par>
                                <p:cTn id="23" presetID="35" presetClass="path" presetSubtype="0" repeatCount="indefinite" fill="hold" grpId="0" nodeType="withEffect">
                                  <p:stCondLst>
                                    <p:cond delay="700"/>
                                  </p:stCondLst>
                                  <p:childTnLst>
                                    <p:animMotion origin="layout" path="M -5.55556E-7 -6.17284E-7 L -0.03229 -6.17284E-7 " pathEditMode="relative" rAng="0" ptsTypes="AA">
                                      <p:cBhvr>
                                        <p:cTn id="24" dur="3000" fill="hold"/>
                                        <p:tgtEl>
                                          <p:spTgt spid="24"/>
                                        </p:tgtEl>
                                        <p:attrNameLst>
                                          <p:attrName>ppt_x</p:attrName>
                                          <p:attrName>ppt_y</p:attrName>
                                        </p:attrNameLst>
                                      </p:cBhvr>
                                      <p:rCtr x="-1615" y="0"/>
                                    </p:animMotion>
                                  </p:childTnLst>
                                </p:cTn>
                              </p:par>
                              <p:par>
                                <p:cTn id="25" presetID="1" presetClass="emph" presetSubtype="2" repeatCount="indefinite" accel="50000" decel="50000" autoRev="1" fill="hold" nodeType="withEffect">
                                  <p:stCondLst>
                                    <p:cond delay="750"/>
                                  </p:stCondLst>
                                  <p:childTnLst>
                                    <p:animClr clrSpc="rgb" dir="cw">
                                      <p:cBhvr>
                                        <p:cTn id="26" dur="1500" fill="hold"/>
                                        <p:tgtEl>
                                          <p:spTgt spid="24"/>
                                        </p:tgtEl>
                                        <p:attrNameLst>
                                          <p:attrName>fillcolor</p:attrName>
                                        </p:attrNameLst>
                                      </p:cBhvr>
                                      <p:to>
                                        <a:schemeClr val="bg1"/>
                                      </p:to>
                                    </p:animClr>
                                    <p:set>
                                      <p:cBhvr>
                                        <p:cTn id="27" dur="1500" fill="hold"/>
                                        <p:tgtEl>
                                          <p:spTgt spid="24"/>
                                        </p:tgtEl>
                                        <p:attrNameLst>
                                          <p:attrName>fill.type</p:attrName>
                                        </p:attrNameLst>
                                      </p:cBhvr>
                                      <p:to>
                                        <p:strVal val="solid"/>
                                      </p:to>
                                    </p:set>
                                    <p:set>
                                      <p:cBhvr>
                                        <p:cTn id="28" dur="1500" fill="hold"/>
                                        <p:tgtEl>
                                          <p:spTgt spid="24"/>
                                        </p:tgtEl>
                                        <p:attrNameLst>
                                          <p:attrName>fill.on</p:attrName>
                                        </p:attrNameLst>
                                      </p:cBhvr>
                                      <p:to>
                                        <p:strVal val="true"/>
                                      </p:to>
                                    </p:set>
                                  </p:childTnLst>
                                </p:cTn>
                              </p:par>
                              <p:par>
                                <p:cTn id="29" presetID="35" presetClass="path" presetSubtype="0" repeatCount="indefinite" fill="hold" grpId="0" nodeType="withEffect">
                                  <p:stCondLst>
                                    <p:cond delay="1250"/>
                                  </p:stCondLst>
                                  <p:childTnLst>
                                    <p:animMotion origin="layout" path="M 1.11111E-6 -2.34568E-6 L -0.03854 -2.34568E-6 " pathEditMode="relative" rAng="0" ptsTypes="AA">
                                      <p:cBhvr>
                                        <p:cTn id="30" dur="3250" fill="hold"/>
                                        <p:tgtEl>
                                          <p:spTgt spid="25"/>
                                        </p:tgtEl>
                                        <p:attrNameLst>
                                          <p:attrName>ppt_x</p:attrName>
                                          <p:attrName>ppt_y</p:attrName>
                                        </p:attrNameLst>
                                      </p:cBhvr>
                                      <p:rCtr x="-1927" y="0"/>
                                    </p:animMotion>
                                  </p:childTnLst>
                                </p:cTn>
                              </p:par>
                              <p:par>
                                <p:cTn id="31" presetID="1" presetClass="emph" presetSubtype="2" repeatCount="indefinite" accel="50000" decel="50000" autoRev="1" fill="hold" nodeType="withEffect">
                                  <p:stCondLst>
                                    <p:cond delay="1250"/>
                                  </p:stCondLst>
                                  <p:childTnLst>
                                    <p:animClr clrSpc="rgb" dir="cw">
                                      <p:cBhvr>
                                        <p:cTn id="32" dur="1650" fill="hold"/>
                                        <p:tgtEl>
                                          <p:spTgt spid="25"/>
                                        </p:tgtEl>
                                        <p:attrNameLst>
                                          <p:attrName>fillcolor</p:attrName>
                                        </p:attrNameLst>
                                      </p:cBhvr>
                                      <p:to>
                                        <a:schemeClr val="bg1"/>
                                      </p:to>
                                    </p:animClr>
                                    <p:set>
                                      <p:cBhvr>
                                        <p:cTn id="33" dur="1650" fill="hold"/>
                                        <p:tgtEl>
                                          <p:spTgt spid="25"/>
                                        </p:tgtEl>
                                        <p:attrNameLst>
                                          <p:attrName>fill.type</p:attrName>
                                        </p:attrNameLst>
                                      </p:cBhvr>
                                      <p:to>
                                        <p:strVal val="solid"/>
                                      </p:to>
                                    </p:set>
                                    <p:set>
                                      <p:cBhvr>
                                        <p:cTn id="34" dur="1650" fill="hold"/>
                                        <p:tgtEl>
                                          <p:spTgt spid="25"/>
                                        </p:tgtEl>
                                        <p:attrNameLst>
                                          <p:attrName>fill.on</p:attrName>
                                        </p:attrNameLst>
                                      </p:cBhvr>
                                      <p:to>
                                        <p:strVal val="true"/>
                                      </p:to>
                                    </p:set>
                                  </p:childTnLst>
                                </p:cTn>
                              </p:par>
                              <p:par>
                                <p:cTn id="35" presetID="35" presetClass="path" presetSubtype="0" repeatCount="indefinite" fill="hold" grpId="0" nodeType="withEffect">
                                  <p:stCondLst>
                                    <p:cond delay="800"/>
                                  </p:stCondLst>
                                  <p:childTnLst>
                                    <p:animMotion origin="layout" path="M 3.88889E-6 2.46914E-7 L -0.125 2.46914E-7 " pathEditMode="relative" rAng="0" ptsTypes="AA">
                                      <p:cBhvr>
                                        <p:cTn id="36" dur="3000" fill="hold"/>
                                        <p:tgtEl>
                                          <p:spTgt spid="26"/>
                                        </p:tgtEl>
                                        <p:attrNameLst>
                                          <p:attrName>ppt_x</p:attrName>
                                          <p:attrName>ppt_y</p:attrName>
                                        </p:attrNameLst>
                                      </p:cBhvr>
                                      <p:rCtr x="-6250" y="0"/>
                                    </p:animMotion>
                                  </p:childTnLst>
                                </p:cTn>
                              </p:par>
                              <p:par>
                                <p:cTn id="37" presetID="1" presetClass="emph" presetSubtype="2" repeatCount="indefinite" accel="50000" decel="50000" autoRev="1" fill="hold" nodeType="withEffect">
                                  <p:stCondLst>
                                    <p:cond delay="800"/>
                                  </p:stCondLst>
                                  <p:childTnLst>
                                    <p:animClr clrSpc="rgb" dir="cw">
                                      <p:cBhvr>
                                        <p:cTn id="38" dur="1500" fill="hold"/>
                                        <p:tgtEl>
                                          <p:spTgt spid="26"/>
                                        </p:tgtEl>
                                        <p:attrNameLst>
                                          <p:attrName>fillcolor</p:attrName>
                                        </p:attrNameLst>
                                      </p:cBhvr>
                                      <p:to>
                                        <a:schemeClr val="bg1"/>
                                      </p:to>
                                    </p:animClr>
                                    <p:set>
                                      <p:cBhvr>
                                        <p:cTn id="39" dur="1500" fill="hold"/>
                                        <p:tgtEl>
                                          <p:spTgt spid="26"/>
                                        </p:tgtEl>
                                        <p:attrNameLst>
                                          <p:attrName>fill.type</p:attrName>
                                        </p:attrNameLst>
                                      </p:cBhvr>
                                      <p:to>
                                        <p:strVal val="solid"/>
                                      </p:to>
                                    </p:set>
                                    <p:set>
                                      <p:cBhvr>
                                        <p:cTn id="40" dur="1500" fill="hold"/>
                                        <p:tgtEl>
                                          <p:spTgt spid="26"/>
                                        </p:tgtEl>
                                        <p:attrNameLst>
                                          <p:attrName>fill.on</p:attrName>
                                        </p:attrNameLst>
                                      </p:cBhvr>
                                      <p:to>
                                        <p:strVal val="true"/>
                                      </p:to>
                                    </p:set>
                                  </p:childTnLst>
                                </p:cTn>
                              </p:par>
                              <p:par>
                                <p:cTn id="41" presetID="35" presetClass="path" presetSubtype="0" repeatCount="indefinite" fill="hold" grpId="0" nodeType="withEffect">
                                  <p:stCondLst>
                                    <p:cond delay="1000"/>
                                  </p:stCondLst>
                                  <p:childTnLst>
                                    <p:animMotion origin="layout" path="M -1.11111E-6 3.95062E-6 L -0.08021 3.95062E-6 " pathEditMode="relative" rAng="0" ptsTypes="AA">
                                      <p:cBhvr>
                                        <p:cTn id="42" dur="3000" fill="hold"/>
                                        <p:tgtEl>
                                          <p:spTgt spid="27"/>
                                        </p:tgtEl>
                                        <p:attrNameLst>
                                          <p:attrName>ppt_x</p:attrName>
                                          <p:attrName>ppt_y</p:attrName>
                                        </p:attrNameLst>
                                      </p:cBhvr>
                                      <p:rCtr x="-4010" y="0"/>
                                    </p:animMotion>
                                  </p:childTnLst>
                                </p:cTn>
                              </p:par>
                              <p:par>
                                <p:cTn id="43" presetID="1" presetClass="emph" presetSubtype="2" repeatCount="indefinite" accel="50000" decel="50000" autoRev="1" fill="hold" nodeType="withEffect">
                                  <p:stCondLst>
                                    <p:cond delay="1000"/>
                                  </p:stCondLst>
                                  <p:childTnLst>
                                    <p:animClr clrSpc="rgb" dir="cw">
                                      <p:cBhvr>
                                        <p:cTn id="44" dur="1500" fill="hold"/>
                                        <p:tgtEl>
                                          <p:spTgt spid="27"/>
                                        </p:tgtEl>
                                        <p:attrNameLst>
                                          <p:attrName>fillcolor</p:attrName>
                                        </p:attrNameLst>
                                      </p:cBhvr>
                                      <p:to>
                                        <a:schemeClr val="bg1"/>
                                      </p:to>
                                    </p:animClr>
                                    <p:set>
                                      <p:cBhvr>
                                        <p:cTn id="45" dur="1500" fill="hold"/>
                                        <p:tgtEl>
                                          <p:spTgt spid="27"/>
                                        </p:tgtEl>
                                        <p:attrNameLst>
                                          <p:attrName>fill.type</p:attrName>
                                        </p:attrNameLst>
                                      </p:cBhvr>
                                      <p:to>
                                        <p:strVal val="solid"/>
                                      </p:to>
                                    </p:set>
                                    <p:set>
                                      <p:cBhvr>
                                        <p:cTn id="46" dur="1500" fill="hold"/>
                                        <p:tgtEl>
                                          <p:spTgt spid="27"/>
                                        </p:tgtEl>
                                        <p:attrNameLst>
                                          <p:attrName>fill.on</p:attrName>
                                        </p:attrNameLst>
                                      </p:cBhvr>
                                      <p:to>
                                        <p:strVal val="true"/>
                                      </p:to>
                                    </p:set>
                                  </p:childTnLst>
                                </p:cTn>
                              </p:par>
                              <p:par>
                                <p:cTn id="47" presetID="35" presetClass="path" presetSubtype="0" repeatCount="indefinite" fill="hold" grpId="0" nodeType="withEffect">
                                  <p:stCondLst>
                                    <p:cond delay="800"/>
                                  </p:stCondLst>
                                  <p:childTnLst>
                                    <p:animMotion origin="layout" path="M 2.77778E-7 -1.48148E-6 L -0.06354 -1.48148E-6 " pathEditMode="relative" rAng="0" ptsTypes="AA">
                                      <p:cBhvr>
                                        <p:cTn id="48" dur="3000" fill="hold"/>
                                        <p:tgtEl>
                                          <p:spTgt spid="28"/>
                                        </p:tgtEl>
                                        <p:attrNameLst>
                                          <p:attrName>ppt_x</p:attrName>
                                          <p:attrName>ppt_y</p:attrName>
                                        </p:attrNameLst>
                                      </p:cBhvr>
                                      <p:rCtr x="-3177" y="0"/>
                                    </p:animMotion>
                                  </p:childTnLst>
                                </p:cTn>
                              </p:par>
                              <p:par>
                                <p:cTn id="49" presetID="1" presetClass="emph" presetSubtype="2" repeatCount="indefinite" accel="50000" decel="50000" autoRev="1" fill="hold" nodeType="withEffect">
                                  <p:stCondLst>
                                    <p:cond delay="750"/>
                                  </p:stCondLst>
                                  <p:childTnLst>
                                    <p:animClr clrSpc="rgb" dir="cw">
                                      <p:cBhvr>
                                        <p:cTn id="50" dur="1500" fill="hold"/>
                                        <p:tgtEl>
                                          <p:spTgt spid="28"/>
                                        </p:tgtEl>
                                        <p:attrNameLst>
                                          <p:attrName>fillcolor</p:attrName>
                                        </p:attrNameLst>
                                      </p:cBhvr>
                                      <p:to>
                                        <a:schemeClr val="bg1"/>
                                      </p:to>
                                    </p:animClr>
                                    <p:set>
                                      <p:cBhvr>
                                        <p:cTn id="51" dur="1500" fill="hold"/>
                                        <p:tgtEl>
                                          <p:spTgt spid="28"/>
                                        </p:tgtEl>
                                        <p:attrNameLst>
                                          <p:attrName>fill.type</p:attrName>
                                        </p:attrNameLst>
                                      </p:cBhvr>
                                      <p:to>
                                        <p:strVal val="solid"/>
                                      </p:to>
                                    </p:set>
                                    <p:set>
                                      <p:cBhvr>
                                        <p:cTn id="52" dur="1500" fill="hold"/>
                                        <p:tgtEl>
                                          <p:spTgt spid="28"/>
                                        </p:tgtEl>
                                        <p:attrNameLst>
                                          <p:attrName>fill.on</p:attrName>
                                        </p:attrNameLst>
                                      </p:cBhvr>
                                      <p:to>
                                        <p:strVal val="true"/>
                                      </p:to>
                                    </p:set>
                                  </p:childTnLst>
                                </p:cTn>
                              </p:par>
                              <p:par>
                                <p:cTn id="53" presetID="35" presetClass="path" presetSubtype="0" repeatCount="indefinite" fill="hold" grpId="0" nodeType="withEffect">
                                  <p:stCondLst>
                                    <p:cond delay="250"/>
                                  </p:stCondLst>
                                  <p:childTnLst>
                                    <p:animMotion origin="layout" path="M 1.94444E-6 -1.97531E-6 L -0.03542 -1.97531E-6 " pathEditMode="relative" rAng="0" ptsTypes="AA">
                                      <p:cBhvr>
                                        <p:cTn id="54" dur="3000" fill="hold"/>
                                        <p:tgtEl>
                                          <p:spTgt spid="29"/>
                                        </p:tgtEl>
                                        <p:attrNameLst>
                                          <p:attrName>ppt_x</p:attrName>
                                          <p:attrName>ppt_y</p:attrName>
                                        </p:attrNameLst>
                                      </p:cBhvr>
                                      <p:rCtr x="-1771" y="0"/>
                                    </p:animMotion>
                                  </p:childTnLst>
                                </p:cTn>
                              </p:par>
                              <p:par>
                                <p:cTn id="55" presetID="1" presetClass="emph" presetSubtype="2" repeatCount="indefinite" accel="50000" decel="50000" autoRev="1" fill="hold" nodeType="withEffect">
                                  <p:stCondLst>
                                    <p:cond delay="250"/>
                                  </p:stCondLst>
                                  <p:childTnLst>
                                    <p:animClr clrSpc="rgb" dir="cw">
                                      <p:cBhvr>
                                        <p:cTn id="56" dur="1500" fill="hold"/>
                                        <p:tgtEl>
                                          <p:spTgt spid="29"/>
                                        </p:tgtEl>
                                        <p:attrNameLst>
                                          <p:attrName>fillcolor</p:attrName>
                                        </p:attrNameLst>
                                      </p:cBhvr>
                                      <p:to>
                                        <a:schemeClr val="bg1"/>
                                      </p:to>
                                    </p:animClr>
                                    <p:set>
                                      <p:cBhvr>
                                        <p:cTn id="57" dur="1500" fill="hold"/>
                                        <p:tgtEl>
                                          <p:spTgt spid="29"/>
                                        </p:tgtEl>
                                        <p:attrNameLst>
                                          <p:attrName>fill.type</p:attrName>
                                        </p:attrNameLst>
                                      </p:cBhvr>
                                      <p:to>
                                        <p:strVal val="solid"/>
                                      </p:to>
                                    </p:set>
                                    <p:set>
                                      <p:cBhvr>
                                        <p:cTn id="58" dur="1500" fill="hold"/>
                                        <p:tgtEl>
                                          <p:spTgt spid="29"/>
                                        </p:tgtEl>
                                        <p:attrNameLst>
                                          <p:attrName>fill.on</p:attrName>
                                        </p:attrNameLst>
                                      </p:cBhvr>
                                      <p:to>
                                        <p:strVal val="true"/>
                                      </p:to>
                                    </p:set>
                                  </p:childTnLst>
                                </p:cTn>
                              </p:par>
                              <p:par>
                                <p:cTn id="59" presetID="35" presetClass="path" presetSubtype="0" repeatCount="indefinite" fill="hold" grpId="0" nodeType="withEffect">
                                  <p:stCondLst>
                                    <p:cond delay="1750"/>
                                  </p:stCondLst>
                                  <p:childTnLst>
                                    <p:animMotion origin="layout" path="M 4.16667E-6 2.22222E-6 L -0.08021 2.22222E-6 " pathEditMode="relative" rAng="0" ptsTypes="AA">
                                      <p:cBhvr>
                                        <p:cTn id="60" dur="3000" fill="hold"/>
                                        <p:tgtEl>
                                          <p:spTgt spid="30"/>
                                        </p:tgtEl>
                                        <p:attrNameLst>
                                          <p:attrName>ppt_x</p:attrName>
                                          <p:attrName>ppt_y</p:attrName>
                                        </p:attrNameLst>
                                      </p:cBhvr>
                                      <p:rCtr x="-4010" y="0"/>
                                    </p:animMotion>
                                  </p:childTnLst>
                                </p:cTn>
                              </p:par>
                              <p:par>
                                <p:cTn id="61" presetID="1" presetClass="emph" presetSubtype="2" repeatCount="indefinite" accel="50000" decel="50000" autoRev="1" fill="hold" nodeType="withEffect">
                                  <p:stCondLst>
                                    <p:cond delay="1750"/>
                                  </p:stCondLst>
                                  <p:childTnLst>
                                    <p:animClr clrSpc="rgb" dir="cw">
                                      <p:cBhvr>
                                        <p:cTn id="62" dur="1500" fill="hold"/>
                                        <p:tgtEl>
                                          <p:spTgt spid="30"/>
                                        </p:tgtEl>
                                        <p:attrNameLst>
                                          <p:attrName>fillcolor</p:attrName>
                                        </p:attrNameLst>
                                      </p:cBhvr>
                                      <p:to>
                                        <a:schemeClr val="bg1"/>
                                      </p:to>
                                    </p:animClr>
                                    <p:set>
                                      <p:cBhvr>
                                        <p:cTn id="63" dur="1500" fill="hold"/>
                                        <p:tgtEl>
                                          <p:spTgt spid="30"/>
                                        </p:tgtEl>
                                        <p:attrNameLst>
                                          <p:attrName>fill.type</p:attrName>
                                        </p:attrNameLst>
                                      </p:cBhvr>
                                      <p:to>
                                        <p:strVal val="solid"/>
                                      </p:to>
                                    </p:set>
                                    <p:set>
                                      <p:cBhvr>
                                        <p:cTn id="64" dur="1500" fill="hold"/>
                                        <p:tgtEl>
                                          <p:spTgt spid="30"/>
                                        </p:tgtEl>
                                        <p:attrNameLst>
                                          <p:attrName>fill.on</p:attrName>
                                        </p:attrNameLst>
                                      </p:cBhvr>
                                      <p:to>
                                        <p:strVal val="true"/>
                                      </p:to>
                                    </p:set>
                                  </p:childTnLst>
                                </p:cTn>
                              </p:par>
                              <p:par>
                                <p:cTn id="65" presetID="35" presetClass="path" presetSubtype="0" repeatCount="indefinite" fill="hold" grpId="0" nodeType="withEffect">
                                  <p:stCondLst>
                                    <p:cond delay="100"/>
                                  </p:stCondLst>
                                  <p:childTnLst>
                                    <p:animMotion origin="layout" path="M 4.72222E-6 -1.11111E-6 L -0.03959 -1.11111E-6 " pathEditMode="relative" rAng="0" ptsTypes="AA">
                                      <p:cBhvr>
                                        <p:cTn id="66" dur="3500" fill="hold"/>
                                        <p:tgtEl>
                                          <p:spTgt spid="31"/>
                                        </p:tgtEl>
                                        <p:attrNameLst>
                                          <p:attrName>ppt_x</p:attrName>
                                          <p:attrName>ppt_y</p:attrName>
                                        </p:attrNameLst>
                                      </p:cBhvr>
                                      <p:rCtr x="-1979" y="0"/>
                                    </p:animMotion>
                                  </p:childTnLst>
                                </p:cTn>
                              </p:par>
                              <p:par>
                                <p:cTn id="67" presetID="1" presetClass="emph" presetSubtype="2" repeatCount="indefinite" accel="50000" decel="50000" autoRev="1" fill="hold" nodeType="withEffect">
                                  <p:stCondLst>
                                    <p:cond delay="100"/>
                                  </p:stCondLst>
                                  <p:childTnLst>
                                    <p:animClr clrSpc="rgb" dir="cw">
                                      <p:cBhvr>
                                        <p:cTn id="68" dur="1750" fill="hold"/>
                                        <p:tgtEl>
                                          <p:spTgt spid="31"/>
                                        </p:tgtEl>
                                        <p:attrNameLst>
                                          <p:attrName>fillcolor</p:attrName>
                                        </p:attrNameLst>
                                      </p:cBhvr>
                                      <p:to>
                                        <a:schemeClr val="bg1"/>
                                      </p:to>
                                    </p:animClr>
                                    <p:set>
                                      <p:cBhvr>
                                        <p:cTn id="69" dur="1750" fill="hold"/>
                                        <p:tgtEl>
                                          <p:spTgt spid="31"/>
                                        </p:tgtEl>
                                        <p:attrNameLst>
                                          <p:attrName>fill.type</p:attrName>
                                        </p:attrNameLst>
                                      </p:cBhvr>
                                      <p:to>
                                        <p:strVal val="solid"/>
                                      </p:to>
                                    </p:set>
                                    <p:set>
                                      <p:cBhvr>
                                        <p:cTn id="70" dur="1750" fill="hold"/>
                                        <p:tgtEl>
                                          <p:spTgt spid="31"/>
                                        </p:tgtEl>
                                        <p:attrNameLst>
                                          <p:attrName>fill.on</p:attrName>
                                        </p:attrNameLst>
                                      </p:cBhvr>
                                      <p:to>
                                        <p:strVal val="true"/>
                                      </p:to>
                                    </p:set>
                                  </p:childTnLst>
                                </p:cTn>
                              </p:par>
                              <p:par>
                                <p:cTn id="71" presetID="35" presetClass="path" presetSubtype="0" repeatCount="indefinite" fill="hold" grpId="0" nodeType="withEffect">
                                  <p:stCondLst>
                                    <p:cond delay="150"/>
                                  </p:stCondLst>
                                  <p:childTnLst>
                                    <p:animMotion origin="layout" path="M 0 -1.11111E-6 L -0.12396 -1.11111E-6 " pathEditMode="relative" rAng="0" ptsTypes="AA">
                                      <p:cBhvr>
                                        <p:cTn id="72" dur="3000" fill="hold"/>
                                        <p:tgtEl>
                                          <p:spTgt spid="32"/>
                                        </p:tgtEl>
                                        <p:attrNameLst>
                                          <p:attrName>ppt_x</p:attrName>
                                          <p:attrName>ppt_y</p:attrName>
                                        </p:attrNameLst>
                                      </p:cBhvr>
                                      <p:rCtr x="-6198" y="0"/>
                                    </p:animMotion>
                                  </p:childTnLst>
                                </p:cTn>
                              </p:par>
                              <p:par>
                                <p:cTn id="73" presetID="1" presetClass="emph" presetSubtype="2" repeatCount="indefinite" accel="50000" decel="50000" autoRev="1" fill="hold" nodeType="withEffect">
                                  <p:stCondLst>
                                    <p:cond delay="150"/>
                                  </p:stCondLst>
                                  <p:childTnLst>
                                    <p:animClr clrSpc="rgb" dir="cw">
                                      <p:cBhvr>
                                        <p:cTn id="74" dur="1500" fill="hold"/>
                                        <p:tgtEl>
                                          <p:spTgt spid="32"/>
                                        </p:tgtEl>
                                        <p:attrNameLst>
                                          <p:attrName>fillcolor</p:attrName>
                                        </p:attrNameLst>
                                      </p:cBhvr>
                                      <p:to>
                                        <a:schemeClr val="bg1"/>
                                      </p:to>
                                    </p:animClr>
                                    <p:set>
                                      <p:cBhvr>
                                        <p:cTn id="75" dur="1500" fill="hold"/>
                                        <p:tgtEl>
                                          <p:spTgt spid="32"/>
                                        </p:tgtEl>
                                        <p:attrNameLst>
                                          <p:attrName>fill.type</p:attrName>
                                        </p:attrNameLst>
                                      </p:cBhvr>
                                      <p:to>
                                        <p:strVal val="solid"/>
                                      </p:to>
                                    </p:set>
                                    <p:set>
                                      <p:cBhvr>
                                        <p:cTn id="76" dur="1500" fill="hold"/>
                                        <p:tgtEl>
                                          <p:spTgt spid="32"/>
                                        </p:tgtEl>
                                        <p:attrNameLst>
                                          <p:attrName>fill.on</p:attrName>
                                        </p:attrNameLst>
                                      </p:cBhvr>
                                      <p:to>
                                        <p:strVal val="true"/>
                                      </p:to>
                                    </p:set>
                                  </p:childTnLst>
                                </p:cTn>
                              </p:par>
                              <p:par>
                                <p:cTn id="77" presetID="35" presetClass="path" presetSubtype="0" repeatCount="indefinite" fill="hold" grpId="0" nodeType="withEffect">
                                  <p:stCondLst>
                                    <p:cond delay="200"/>
                                  </p:stCondLst>
                                  <p:childTnLst>
                                    <p:animMotion origin="layout" path="M 1.66667E-6 2.83951E-6 L -0.0125 2.83951E-6 " pathEditMode="relative" rAng="0" ptsTypes="AA">
                                      <p:cBhvr>
                                        <p:cTn id="78" dur="4000" fill="hold"/>
                                        <p:tgtEl>
                                          <p:spTgt spid="33"/>
                                        </p:tgtEl>
                                        <p:attrNameLst>
                                          <p:attrName>ppt_x</p:attrName>
                                          <p:attrName>ppt_y</p:attrName>
                                        </p:attrNameLst>
                                      </p:cBhvr>
                                      <p:rCtr x="-625" y="0"/>
                                    </p:animMotion>
                                  </p:childTnLst>
                                </p:cTn>
                              </p:par>
                              <p:par>
                                <p:cTn id="79" presetID="1" presetClass="emph" presetSubtype="2" repeatCount="indefinite" accel="50000" decel="50000" autoRev="1" fill="hold" nodeType="withEffect">
                                  <p:stCondLst>
                                    <p:cond delay="200"/>
                                  </p:stCondLst>
                                  <p:childTnLst>
                                    <p:animClr clrSpc="rgb" dir="cw">
                                      <p:cBhvr>
                                        <p:cTn id="80" dur="2000" fill="hold"/>
                                        <p:tgtEl>
                                          <p:spTgt spid="33"/>
                                        </p:tgtEl>
                                        <p:attrNameLst>
                                          <p:attrName>fillcolor</p:attrName>
                                        </p:attrNameLst>
                                      </p:cBhvr>
                                      <p:to>
                                        <a:schemeClr val="bg1"/>
                                      </p:to>
                                    </p:animClr>
                                    <p:set>
                                      <p:cBhvr>
                                        <p:cTn id="81" dur="2000" fill="hold"/>
                                        <p:tgtEl>
                                          <p:spTgt spid="33"/>
                                        </p:tgtEl>
                                        <p:attrNameLst>
                                          <p:attrName>fill.type</p:attrName>
                                        </p:attrNameLst>
                                      </p:cBhvr>
                                      <p:to>
                                        <p:strVal val="solid"/>
                                      </p:to>
                                    </p:set>
                                    <p:set>
                                      <p:cBhvr>
                                        <p:cTn id="82" dur="2000" fill="hold"/>
                                        <p:tgtEl>
                                          <p:spTgt spid="33"/>
                                        </p:tgtEl>
                                        <p:attrNameLst>
                                          <p:attrName>fill.on</p:attrName>
                                        </p:attrNameLst>
                                      </p:cBhvr>
                                      <p:to>
                                        <p:strVal val="true"/>
                                      </p:to>
                                    </p:set>
                                  </p:childTnLst>
                                </p:cTn>
                              </p:par>
                              <p:par>
                                <p:cTn id="83" presetID="35" presetClass="path" presetSubtype="0" repeatCount="indefinite" fill="hold" grpId="0" nodeType="withEffect">
                                  <p:stCondLst>
                                    <p:cond delay="400"/>
                                  </p:stCondLst>
                                  <p:childTnLst>
                                    <p:animMotion origin="layout" path="M -8.33333E-7 -2.22222E-6 L -0.08021 -2.22222E-6 " pathEditMode="relative" rAng="0" ptsTypes="AA">
                                      <p:cBhvr>
                                        <p:cTn id="84" dur="3000" fill="hold"/>
                                        <p:tgtEl>
                                          <p:spTgt spid="34"/>
                                        </p:tgtEl>
                                        <p:attrNameLst>
                                          <p:attrName>ppt_x</p:attrName>
                                          <p:attrName>ppt_y</p:attrName>
                                        </p:attrNameLst>
                                      </p:cBhvr>
                                      <p:rCtr x="-4010" y="0"/>
                                    </p:animMotion>
                                  </p:childTnLst>
                                </p:cTn>
                              </p:par>
                              <p:par>
                                <p:cTn id="85" presetID="1" presetClass="emph" presetSubtype="2" repeatCount="indefinite" accel="50000" decel="50000" autoRev="1" fill="hold" nodeType="withEffect">
                                  <p:stCondLst>
                                    <p:cond delay="400"/>
                                  </p:stCondLst>
                                  <p:childTnLst>
                                    <p:animClr clrSpc="rgb" dir="cw">
                                      <p:cBhvr>
                                        <p:cTn id="86" dur="1500" fill="hold"/>
                                        <p:tgtEl>
                                          <p:spTgt spid="34"/>
                                        </p:tgtEl>
                                        <p:attrNameLst>
                                          <p:attrName>fillcolor</p:attrName>
                                        </p:attrNameLst>
                                      </p:cBhvr>
                                      <p:to>
                                        <a:schemeClr val="bg1"/>
                                      </p:to>
                                    </p:animClr>
                                    <p:set>
                                      <p:cBhvr>
                                        <p:cTn id="87" dur="1500" fill="hold"/>
                                        <p:tgtEl>
                                          <p:spTgt spid="34"/>
                                        </p:tgtEl>
                                        <p:attrNameLst>
                                          <p:attrName>fill.type</p:attrName>
                                        </p:attrNameLst>
                                      </p:cBhvr>
                                      <p:to>
                                        <p:strVal val="solid"/>
                                      </p:to>
                                    </p:set>
                                    <p:set>
                                      <p:cBhvr>
                                        <p:cTn id="88" dur="1500" fill="hold"/>
                                        <p:tgtEl>
                                          <p:spTgt spid="34"/>
                                        </p:tgtEl>
                                        <p:attrNameLst>
                                          <p:attrName>fill.on</p:attrName>
                                        </p:attrNameLst>
                                      </p:cBhvr>
                                      <p:to>
                                        <p:strVal val="true"/>
                                      </p:to>
                                    </p:set>
                                  </p:childTnLst>
                                </p:cTn>
                              </p:par>
                              <p:par>
                                <p:cTn id="89" presetID="35" presetClass="path" presetSubtype="0" repeatCount="indefinite" fill="hold" grpId="0" nodeType="withEffect">
                                  <p:stCondLst>
                                    <p:cond delay="150"/>
                                  </p:stCondLst>
                                  <p:childTnLst>
                                    <p:animMotion origin="layout" path="M 3.05556E-6 4.93827E-7 L -0.12396 4.93827E-7 " pathEditMode="relative" rAng="0" ptsTypes="AA">
                                      <p:cBhvr>
                                        <p:cTn id="90" dur="3000" fill="hold"/>
                                        <p:tgtEl>
                                          <p:spTgt spid="35"/>
                                        </p:tgtEl>
                                        <p:attrNameLst>
                                          <p:attrName>ppt_x</p:attrName>
                                          <p:attrName>ppt_y</p:attrName>
                                        </p:attrNameLst>
                                      </p:cBhvr>
                                      <p:rCtr x="-6198" y="0"/>
                                    </p:animMotion>
                                  </p:childTnLst>
                                </p:cTn>
                              </p:par>
                              <p:par>
                                <p:cTn id="91" presetID="1" presetClass="emph" presetSubtype="2" repeatCount="indefinite" accel="50000" decel="50000" autoRev="1" fill="hold" nodeType="withEffect">
                                  <p:stCondLst>
                                    <p:cond delay="150"/>
                                  </p:stCondLst>
                                  <p:childTnLst>
                                    <p:animClr clrSpc="rgb" dir="cw">
                                      <p:cBhvr>
                                        <p:cTn id="92" dur="1500" fill="hold"/>
                                        <p:tgtEl>
                                          <p:spTgt spid="35"/>
                                        </p:tgtEl>
                                        <p:attrNameLst>
                                          <p:attrName>fillcolor</p:attrName>
                                        </p:attrNameLst>
                                      </p:cBhvr>
                                      <p:to>
                                        <a:schemeClr val="bg1"/>
                                      </p:to>
                                    </p:animClr>
                                    <p:set>
                                      <p:cBhvr>
                                        <p:cTn id="93" dur="1500" fill="hold"/>
                                        <p:tgtEl>
                                          <p:spTgt spid="35"/>
                                        </p:tgtEl>
                                        <p:attrNameLst>
                                          <p:attrName>fill.type</p:attrName>
                                        </p:attrNameLst>
                                      </p:cBhvr>
                                      <p:to>
                                        <p:strVal val="solid"/>
                                      </p:to>
                                    </p:set>
                                    <p:set>
                                      <p:cBhvr>
                                        <p:cTn id="94" dur="1500" fill="hold"/>
                                        <p:tgtEl>
                                          <p:spTgt spid="35"/>
                                        </p:tgtEl>
                                        <p:attrNameLst>
                                          <p:attrName>fill.on</p:attrName>
                                        </p:attrNameLst>
                                      </p:cBhvr>
                                      <p:to>
                                        <p:strVal val="true"/>
                                      </p:to>
                                    </p:set>
                                  </p:childTnLst>
                                </p:cTn>
                              </p:par>
                              <p:par>
                                <p:cTn id="95" presetID="35" presetClass="path" presetSubtype="0" repeatCount="indefinite" fill="hold" grpId="0" nodeType="withEffect">
                                  <p:stCondLst>
                                    <p:cond delay="1000"/>
                                  </p:stCondLst>
                                  <p:childTnLst>
                                    <p:animMotion origin="layout" path="M 4.72222E-6 -7.40741E-7 L -0.08021 -7.40741E-7 " pathEditMode="relative" rAng="0" ptsTypes="AA">
                                      <p:cBhvr>
                                        <p:cTn id="96" dur="3000" fill="hold"/>
                                        <p:tgtEl>
                                          <p:spTgt spid="36"/>
                                        </p:tgtEl>
                                        <p:attrNameLst>
                                          <p:attrName>ppt_x</p:attrName>
                                          <p:attrName>ppt_y</p:attrName>
                                        </p:attrNameLst>
                                      </p:cBhvr>
                                      <p:rCtr x="-4010" y="0"/>
                                    </p:animMotion>
                                  </p:childTnLst>
                                </p:cTn>
                              </p:par>
                              <p:par>
                                <p:cTn id="97" presetID="1" presetClass="emph" presetSubtype="2" repeatCount="indefinite" accel="50000" decel="50000" autoRev="1" fill="hold" nodeType="withEffect">
                                  <p:stCondLst>
                                    <p:cond delay="1000"/>
                                  </p:stCondLst>
                                  <p:childTnLst>
                                    <p:animClr clrSpc="rgb" dir="cw">
                                      <p:cBhvr>
                                        <p:cTn id="98" dur="1500" fill="hold"/>
                                        <p:tgtEl>
                                          <p:spTgt spid="36"/>
                                        </p:tgtEl>
                                        <p:attrNameLst>
                                          <p:attrName>fillcolor</p:attrName>
                                        </p:attrNameLst>
                                      </p:cBhvr>
                                      <p:to>
                                        <a:schemeClr val="bg1"/>
                                      </p:to>
                                    </p:animClr>
                                    <p:set>
                                      <p:cBhvr>
                                        <p:cTn id="99" dur="1500" fill="hold"/>
                                        <p:tgtEl>
                                          <p:spTgt spid="36"/>
                                        </p:tgtEl>
                                        <p:attrNameLst>
                                          <p:attrName>fill.type</p:attrName>
                                        </p:attrNameLst>
                                      </p:cBhvr>
                                      <p:to>
                                        <p:strVal val="solid"/>
                                      </p:to>
                                    </p:set>
                                    <p:set>
                                      <p:cBhvr>
                                        <p:cTn id="100" dur="1500" fill="hold"/>
                                        <p:tgtEl>
                                          <p:spTgt spid="36"/>
                                        </p:tgtEl>
                                        <p:attrNameLst>
                                          <p:attrName>fill.on</p:attrName>
                                        </p:attrNameLst>
                                      </p:cBhvr>
                                      <p:to>
                                        <p:strVal val="true"/>
                                      </p:to>
                                    </p:set>
                                  </p:childTnLst>
                                </p:cTn>
                              </p:par>
                              <p:par>
                                <p:cTn id="101" presetID="35" presetClass="path" presetSubtype="0" repeatCount="indefinite" fill="hold" grpId="0" nodeType="withEffect">
                                  <p:stCondLst>
                                    <p:cond delay="0"/>
                                  </p:stCondLst>
                                  <p:childTnLst>
                                    <p:animMotion origin="layout" path="M -4.72222E-6 -4.44444E-6 L -0.05625 -4.44444E-6 " pathEditMode="relative" rAng="0" ptsTypes="AA">
                                      <p:cBhvr>
                                        <p:cTn id="102" dur="3000" fill="hold"/>
                                        <p:tgtEl>
                                          <p:spTgt spid="37"/>
                                        </p:tgtEl>
                                        <p:attrNameLst>
                                          <p:attrName>ppt_x</p:attrName>
                                          <p:attrName>ppt_y</p:attrName>
                                        </p:attrNameLst>
                                      </p:cBhvr>
                                      <p:rCtr x="-2812" y="0"/>
                                    </p:animMotion>
                                  </p:childTnLst>
                                </p:cTn>
                              </p:par>
                              <p:par>
                                <p:cTn id="103" presetID="1" presetClass="emph" presetSubtype="2" repeatCount="indefinite" accel="50000" decel="50000" autoRev="1" fill="hold" nodeType="withEffect">
                                  <p:stCondLst>
                                    <p:cond delay="0"/>
                                  </p:stCondLst>
                                  <p:childTnLst>
                                    <p:animClr clrSpc="rgb" dir="cw">
                                      <p:cBhvr>
                                        <p:cTn id="104" dur="1500" fill="hold"/>
                                        <p:tgtEl>
                                          <p:spTgt spid="37"/>
                                        </p:tgtEl>
                                        <p:attrNameLst>
                                          <p:attrName>fillcolor</p:attrName>
                                        </p:attrNameLst>
                                      </p:cBhvr>
                                      <p:to>
                                        <a:schemeClr val="bg1"/>
                                      </p:to>
                                    </p:animClr>
                                    <p:set>
                                      <p:cBhvr>
                                        <p:cTn id="105" dur="1500" fill="hold"/>
                                        <p:tgtEl>
                                          <p:spTgt spid="37"/>
                                        </p:tgtEl>
                                        <p:attrNameLst>
                                          <p:attrName>fill.type</p:attrName>
                                        </p:attrNameLst>
                                      </p:cBhvr>
                                      <p:to>
                                        <p:strVal val="solid"/>
                                      </p:to>
                                    </p:set>
                                    <p:set>
                                      <p:cBhvr>
                                        <p:cTn id="106" dur="15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7" grpId="0" animBg="1"/>
      <p:bldP spid="33" grpId="0" animBg="1"/>
      <p:bldP spid="34" grpId="0" animBg="1"/>
      <p:bldP spid="35" grpId="0" animBg="1"/>
      <p:bldP spid="36"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Title_with_Cloud">
    <p:bg>
      <p:bgPr>
        <a:solidFill>
          <a:schemeClr val="tx2"/>
        </a:solidFill>
        <a:effectLst/>
      </p:bgPr>
    </p:bg>
    <p:spTree>
      <p:nvGrpSpPr>
        <p:cNvPr id="1" name=""/>
        <p:cNvGrpSpPr/>
        <p:nvPr/>
      </p:nvGrpSpPr>
      <p:grpSpPr>
        <a:xfrm>
          <a:off x="0" y="0"/>
          <a:ext cx="0" cy="0"/>
          <a:chOff x="0" y="0"/>
          <a:chExt cx="0" cy="0"/>
        </a:xfrm>
      </p:grpSpPr>
      <p:sp>
        <p:nvSpPr>
          <p:cNvPr id="38" name="Rectangle 37"/>
          <p:cNvSpPr/>
          <p:nvPr userDrawn="1"/>
        </p:nvSpPr>
        <p:spPr>
          <a:xfrm>
            <a:off x="0" y="3060022"/>
            <a:ext cx="9144000" cy="1628775"/>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latin typeface="Arial"/>
            </a:endParaRPr>
          </a:p>
        </p:txBody>
      </p:sp>
      <p:sp>
        <p:nvSpPr>
          <p:cNvPr id="21" name="cloud" hidden="1"/>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2" name="cloud" hidden="1"/>
          <p:cNvSpPr>
            <a:spLocks noChangeAspect="1"/>
          </p:cNvSpPr>
          <p:nvPr userDrawn="1">
            <p:custDataLst>
              <p:tags r:id="rId2"/>
            </p:custDataLst>
          </p:nvPr>
        </p:nvSpPr>
        <p:spPr bwMode="auto">
          <a:xfrm>
            <a:off x="4737750" y="859290"/>
            <a:ext cx="812944" cy="42254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3" name="cloud" hidden="1"/>
          <p:cNvSpPr>
            <a:spLocks noChangeAspect="1"/>
          </p:cNvSpPr>
          <p:nvPr userDrawn="1">
            <p:custDataLst>
              <p:tags r:id="rId3"/>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4" name="cloud" hidden="1"/>
          <p:cNvSpPr>
            <a:spLocks noChangeAspect="1"/>
          </p:cNvSpPr>
          <p:nvPr userDrawn="1">
            <p:custDataLst>
              <p:tags r:id="rId4"/>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5" name="cloud" hidden="1"/>
          <p:cNvSpPr>
            <a:spLocks noChangeAspect="1"/>
          </p:cNvSpPr>
          <p:nvPr userDrawn="1">
            <p:custDataLst>
              <p:tags r:id="rId5"/>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6" name="cloud" hidden="1"/>
          <p:cNvSpPr>
            <a:spLocks noChangeAspect="1"/>
          </p:cNvSpPr>
          <p:nvPr userDrawn="1">
            <p:custDataLst>
              <p:tags r:id="rId6"/>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7" name="cloud" hidden="1"/>
          <p:cNvSpPr>
            <a:spLocks noChangeAspect="1"/>
          </p:cNvSpPr>
          <p:nvPr userDrawn="1">
            <p:custDataLst>
              <p:tags r:id="rId7"/>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8" name="cloud" hidden="1"/>
          <p:cNvSpPr>
            <a:spLocks noChangeAspect="1"/>
          </p:cNvSpPr>
          <p:nvPr userDrawn="1">
            <p:custDataLst>
              <p:tags r:id="rId8"/>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9" name="cloud" hidden="1"/>
          <p:cNvSpPr>
            <a:spLocks noChangeAspect="1"/>
          </p:cNvSpPr>
          <p:nvPr userDrawn="1">
            <p:custDataLst>
              <p:tags r:id="rId9"/>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0" name="cloud" hidden="1"/>
          <p:cNvSpPr>
            <a:spLocks noChangeAspect="1"/>
          </p:cNvSpPr>
          <p:nvPr userDrawn="1">
            <p:custDataLst>
              <p:tags r:id="rId10"/>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1" name="cloud" hidden="1"/>
          <p:cNvSpPr>
            <a:spLocks noChangeAspect="1"/>
          </p:cNvSpPr>
          <p:nvPr userDrawn="1">
            <p:custDataLst>
              <p:tags r:id="rId11"/>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2" name="cloud" hidden="1"/>
          <p:cNvSpPr>
            <a:spLocks noChangeAspect="1"/>
          </p:cNvSpPr>
          <p:nvPr userDrawn="1">
            <p:custDataLst>
              <p:tags r:id="rId12"/>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7" name="cloud" hidden="1"/>
          <p:cNvSpPr>
            <a:spLocks noChangeAspect="1"/>
          </p:cNvSpPr>
          <p:nvPr userDrawn="1">
            <p:custDataLst>
              <p:tags r:id="rId13"/>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3" name="cloud" hidden="1"/>
          <p:cNvSpPr>
            <a:spLocks noChangeAspect="1"/>
          </p:cNvSpPr>
          <p:nvPr userDrawn="1">
            <p:custDataLst>
              <p:tags r:id="rId14"/>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4" name="cloud" hidden="1"/>
          <p:cNvSpPr>
            <a:spLocks noChangeAspect="1"/>
          </p:cNvSpPr>
          <p:nvPr userDrawn="1">
            <p:custDataLst>
              <p:tags r:id="rId15"/>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5" name="cloud" hidden="1"/>
          <p:cNvSpPr>
            <a:spLocks noChangeAspect="1"/>
          </p:cNvSpPr>
          <p:nvPr userDrawn="1">
            <p:custDataLst>
              <p:tags r:id="rId16"/>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6" name="cloud" hidden="1"/>
          <p:cNvSpPr>
            <a:spLocks noChangeAspect="1"/>
          </p:cNvSpPr>
          <p:nvPr userDrawn="1">
            <p:custDataLst>
              <p:tags r:id="rId17"/>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 name="Title 1"/>
          <p:cNvSpPr>
            <a:spLocks noGrp="1"/>
          </p:cNvSpPr>
          <p:nvPr>
            <p:ph type="ctrTitle"/>
          </p:nvPr>
        </p:nvSpPr>
        <p:spPr>
          <a:xfrm>
            <a:off x="685800" y="3074367"/>
            <a:ext cx="7772400" cy="1102519"/>
          </a:xfrm>
        </p:spPr>
        <p:txBody>
          <a:bodyPr vert="horz" lIns="91440" tIns="45720" rIns="91440" bIns="45720" rtlCol="0" anchor="ctr">
            <a:normAutofit/>
          </a:bodyPr>
          <a:lstStyle>
            <a:lvl1pPr algn="ctr">
              <a:defRPr lang="en-US" dirty="0">
                <a:solidFill>
                  <a:schemeClr val="accent1"/>
                </a:solidFill>
              </a:defRPr>
            </a:lvl1pPr>
          </a:lstStyle>
          <a:p>
            <a:pPr marL="0" lvl="0" indent="0" algn="ctr" defTabSz="914400">
              <a:spcBef>
                <a:spcPct val="20000"/>
              </a:spcBef>
              <a:buClr>
                <a:srgbClr val="0067AB"/>
              </a:buClr>
              <a:buFont typeface="Arial" panose="020B0604020202020204" pitchFamily="34" charset="0"/>
            </a:pPr>
            <a:r>
              <a:rPr lang="en-US"/>
              <a:t>Click to edit Master title style</a:t>
            </a:r>
            <a:endParaRPr lang="en-US" dirty="0"/>
          </a:p>
        </p:txBody>
      </p:sp>
      <p:sp>
        <p:nvSpPr>
          <p:cNvPr id="3" name="Subtitle 2"/>
          <p:cNvSpPr>
            <a:spLocks noGrp="1"/>
          </p:cNvSpPr>
          <p:nvPr>
            <p:ph type="subTitle" idx="1"/>
          </p:nvPr>
        </p:nvSpPr>
        <p:spPr>
          <a:xfrm>
            <a:off x="1371600" y="3891377"/>
            <a:ext cx="6400800" cy="338554"/>
          </a:xfrm>
          <a:noFill/>
        </p:spPr>
        <p:txBody>
          <a:bodyPr vert="horz" wrap="square" lIns="91440" tIns="45720" rIns="91440" bIns="45720" rtlCol="0">
            <a:spAutoFit/>
          </a:bodyPr>
          <a:lstStyle>
            <a:lvl1pPr marL="285750" indent="-285750" algn="ctr">
              <a:buNone/>
              <a:defRPr lang="en-US" sz="1600" baseline="0" dirty="0">
                <a:solidFill>
                  <a:schemeClr val="accent5">
                    <a:alpha val="50000"/>
                  </a:schemeClr>
                </a:solidFill>
                <a:latin typeface="Arial"/>
              </a:defRPr>
            </a:lvl1pPr>
          </a:lstStyle>
          <a:p>
            <a:pPr lvl="0" indent="0" algn="ctr"/>
            <a:r>
              <a:rPr lang="en-US" dirty="0"/>
              <a:t>Click to edit Master subtitle style</a:t>
            </a:r>
          </a:p>
        </p:txBody>
      </p:sp>
      <p:grpSp>
        <p:nvGrpSpPr>
          <p:cNvPr id="39" name="Group 38"/>
          <p:cNvGrpSpPr>
            <a:grpSpLocks noChangeAspect="1"/>
          </p:cNvGrpSpPr>
          <p:nvPr userDrawn="1"/>
        </p:nvGrpSpPr>
        <p:grpSpPr>
          <a:xfrm>
            <a:off x="2653086" y="1058690"/>
            <a:ext cx="3837828" cy="1542093"/>
            <a:chOff x="2960265" y="2491587"/>
            <a:chExt cx="3117110" cy="1252498"/>
          </a:xfrm>
        </p:grpSpPr>
        <p:sp>
          <p:nvSpPr>
            <p:cNvPr id="40"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1"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2"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3"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4"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5"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6"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7"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8"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sp>
        <p:nvSpPr>
          <p:cNvPr id="49" name="cloud"/>
          <p:cNvSpPr>
            <a:spLocks noChangeAspect="1"/>
          </p:cNvSpPr>
          <p:nvPr userDrawn="1">
            <p:custDataLst>
              <p:tags r:id="rId18"/>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0" name="cloud"/>
          <p:cNvSpPr>
            <a:spLocks noChangeAspect="1"/>
          </p:cNvSpPr>
          <p:nvPr userDrawn="1">
            <p:custDataLst>
              <p:tags r:id="rId19"/>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1" name="cloud"/>
          <p:cNvSpPr>
            <a:spLocks noChangeAspect="1"/>
          </p:cNvSpPr>
          <p:nvPr userDrawn="1">
            <p:custDataLst>
              <p:tags r:id="rId20"/>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2" name="cloud"/>
          <p:cNvSpPr>
            <a:spLocks noChangeAspect="1"/>
          </p:cNvSpPr>
          <p:nvPr userDrawn="1">
            <p:custDataLst>
              <p:tags r:id="rId21"/>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6" name="cloud"/>
          <p:cNvSpPr>
            <a:spLocks noChangeAspect="1"/>
          </p:cNvSpPr>
          <p:nvPr userDrawn="1">
            <p:custDataLst>
              <p:tags r:id="rId22"/>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7" name="cloud"/>
          <p:cNvSpPr>
            <a:spLocks noChangeAspect="1"/>
          </p:cNvSpPr>
          <p:nvPr userDrawn="1">
            <p:custDataLst>
              <p:tags r:id="rId23"/>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60" name="cloud"/>
          <p:cNvSpPr>
            <a:spLocks noChangeAspect="1"/>
          </p:cNvSpPr>
          <p:nvPr userDrawn="1">
            <p:custDataLst>
              <p:tags r:id="rId24"/>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61" name="cloud"/>
          <p:cNvSpPr>
            <a:spLocks noChangeAspect="1"/>
          </p:cNvSpPr>
          <p:nvPr userDrawn="1">
            <p:custDataLst>
              <p:tags r:id="rId25"/>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62" name="cloud"/>
          <p:cNvSpPr>
            <a:spLocks noChangeAspect="1"/>
          </p:cNvSpPr>
          <p:nvPr userDrawn="1">
            <p:custDataLst>
              <p:tags r:id="rId26"/>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63" name="cloud"/>
          <p:cNvSpPr>
            <a:spLocks noChangeAspect="1"/>
          </p:cNvSpPr>
          <p:nvPr userDrawn="1">
            <p:custDataLst>
              <p:tags r:id="rId27"/>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Tree>
    <p:extLst>
      <p:ext uri="{BB962C8B-B14F-4D97-AF65-F5344CB8AC3E}">
        <p14:creationId xmlns:p14="http://schemas.microsoft.com/office/powerpoint/2010/main" val="97131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2000"/>
                                  </p:stCondLst>
                                  <p:childTnLst>
                                    <p:animMotion origin="layout" path="M 3.05556E-6 -4.93827E-7 L -0.11979 -4.93827E-7 " pathEditMode="relative" rAng="0" ptsTypes="AA">
                                      <p:cBhvr>
                                        <p:cTn id="6" dur="3000" fill="hold"/>
                                        <p:tgtEl>
                                          <p:spTgt spid="21"/>
                                        </p:tgtEl>
                                        <p:attrNameLst>
                                          <p:attrName>ppt_x</p:attrName>
                                          <p:attrName>ppt_y</p:attrName>
                                        </p:attrNameLst>
                                      </p:cBhvr>
                                      <p:rCtr x="-5990" y="0"/>
                                    </p:animMotion>
                                  </p:childTnLst>
                                </p:cTn>
                              </p:par>
                              <p:par>
                                <p:cTn id="7" presetID="1" presetClass="emph" presetSubtype="2" repeatCount="indefinite" accel="50000" decel="50000" autoRev="1" fill="hold" nodeType="withEffect">
                                  <p:stCondLst>
                                    <p:cond delay="2000"/>
                                  </p:stCondLst>
                                  <p:childTnLst>
                                    <p:animClr clrSpc="rgb" dir="cw">
                                      <p:cBhvr>
                                        <p:cTn id="8" dur="1500" fill="hold"/>
                                        <p:tgtEl>
                                          <p:spTgt spid="21"/>
                                        </p:tgtEl>
                                        <p:attrNameLst>
                                          <p:attrName>fillcolor</p:attrName>
                                        </p:attrNameLst>
                                      </p:cBhvr>
                                      <p:to>
                                        <a:schemeClr val="bg1"/>
                                      </p:to>
                                    </p:animClr>
                                    <p:set>
                                      <p:cBhvr>
                                        <p:cTn id="9" dur="1500" fill="hold"/>
                                        <p:tgtEl>
                                          <p:spTgt spid="21"/>
                                        </p:tgtEl>
                                        <p:attrNameLst>
                                          <p:attrName>fill.type</p:attrName>
                                        </p:attrNameLst>
                                      </p:cBhvr>
                                      <p:to>
                                        <p:strVal val="solid"/>
                                      </p:to>
                                    </p:set>
                                    <p:set>
                                      <p:cBhvr>
                                        <p:cTn id="10" dur="1500" fill="hold"/>
                                        <p:tgtEl>
                                          <p:spTgt spid="21"/>
                                        </p:tgtEl>
                                        <p:attrNameLst>
                                          <p:attrName>fill.on</p:attrName>
                                        </p:attrNameLst>
                                      </p:cBhvr>
                                      <p:to>
                                        <p:strVal val="true"/>
                                      </p:to>
                                    </p:set>
                                  </p:childTnLst>
                                </p:cTn>
                              </p:par>
                              <p:par>
                                <p:cTn id="11" presetID="35" presetClass="path" presetSubtype="0" repeatCount="indefinite" fill="hold" grpId="0" nodeType="withEffect">
                                  <p:stCondLst>
                                    <p:cond delay="0"/>
                                  </p:stCondLst>
                                  <p:childTnLst>
                                    <p:animMotion origin="layout" path="M 0 -4.69136E-6 L -0.08021 -4.69136E-6 " pathEditMode="relative" rAng="0" ptsTypes="AA">
                                      <p:cBhvr>
                                        <p:cTn id="12" dur="3000" fill="hold"/>
                                        <p:tgtEl>
                                          <p:spTgt spid="22"/>
                                        </p:tgtEl>
                                        <p:attrNameLst>
                                          <p:attrName>ppt_x</p:attrName>
                                          <p:attrName>ppt_y</p:attrName>
                                        </p:attrNameLst>
                                      </p:cBhvr>
                                      <p:rCtr x="-4010" y="0"/>
                                    </p:animMotion>
                                  </p:childTnLst>
                                </p:cTn>
                              </p:par>
                              <p:par>
                                <p:cTn id="13" presetID="1" presetClass="emph" presetSubtype="2" repeatCount="indefinite" accel="50000" decel="50000" autoRev="1" fill="hold" nodeType="withEffect">
                                  <p:stCondLst>
                                    <p:cond delay="0"/>
                                  </p:stCondLst>
                                  <p:childTnLst>
                                    <p:animClr clrSpc="rgb" dir="cw">
                                      <p:cBhvr>
                                        <p:cTn id="14" dur="1500" fill="hold"/>
                                        <p:tgtEl>
                                          <p:spTgt spid="22"/>
                                        </p:tgtEl>
                                        <p:attrNameLst>
                                          <p:attrName>fillcolor</p:attrName>
                                        </p:attrNameLst>
                                      </p:cBhvr>
                                      <p:to>
                                        <a:schemeClr val="bg1"/>
                                      </p:to>
                                    </p:animClr>
                                    <p:set>
                                      <p:cBhvr>
                                        <p:cTn id="15" dur="1500" fill="hold"/>
                                        <p:tgtEl>
                                          <p:spTgt spid="22"/>
                                        </p:tgtEl>
                                        <p:attrNameLst>
                                          <p:attrName>fill.type</p:attrName>
                                        </p:attrNameLst>
                                      </p:cBhvr>
                                      <p:to>
                                        <p:strVal val="solid"/>
                                      </p:to>
                                    </p:set>
                                    <p:set>
                                      <p:cBhvr>
                                        <p:cTn id="16" dur="1500" fill="hold"/>
                                        <p:tgtEl>
                                          <p:spTgt spid="22"/>
                                        </p:tgtEl>
                                        <p:attrNameLst>
                                          <p:attrName>fill.on</p:attrName>
                                        </p:attrNameLst>
                                      </p:cBhvr>
                                      <p:to>
                                        <p:strVal val="true"/>
                                      </p:to>
                                    </p:set>
                                  </p:childTnLst>
                                </p:cTn>
                              </p:par>
                              <p:par>
                                <p:cTn id="17" presetID="35" presetClass="path" presetSubtype="0" repeatCount="indefinite" fill="hold" grpId="0" nodeType="withEffect">
                                  <p:stCondLst>
                                    <p:cond delay="700"/>
                                  </p:stCondLst>
                                  <p:childTnLst>
                                    <p:animMotion origin="layout" path="M -1.11111E-6 -2.71605E-6 L -0.05625 -2.71605E-6 " pathEditMode="relative" rAng="0" ptsTypes="AA">
                                      <p:cBhvr>
                                        <p:cTn id="18" dur="3000" fill="hold"/>
                                        <p:tgtEl>
                                          <p:spTgt spid="23"/>
                                        </p:tgtEl>
                                        <p:attrNameLst>
                                          <p:attrName>ppt_x</p:attrName>
                                          <p:attrName>ppt_y</p:attrName>
                                        </p:attrNameLst>
                                      </p:cBhvr>
                                      <p:rCtr x="-2812" y="0"/>
                                    </p:animMotion>
                                  </p:childTnLst>
                                </p:cTn>
                              </p:par>
                              <p:par>
                                <p:cTn id="19" presetID="1" presetClass="emph" presetSubtype="2" repeatCount="indefinite" accel="50000" decel="50000" autoRev="1" fill="hold" nodeType="withEffect">
                                  <p:stCondLst>
                                    <p:cond delay="700"/>
                                  </p:stCondLst>
                                  <p:childTnLst>
                                    <p:animClr clrSpc="rgb" dir="cw">
                                      <p:cBhvr>
                                        <p:cTn id="20" dur="1500" fill="hold"/>
                                        <p:tgtEl>
                                          <p:spTgt spid="23"/>
                                        </p:tgtEl>
                                        <p:attrNameLst>
                                          <p:attrName>fillcolor</p:attrName>
                                        </p:attrNameLst>
                                      </p:cBhvr>
                                      <p:to>
                                        <a:schemeClr val="bg1"/>
                                      </p:to>
                                    </p:animClr>
                                    <p:set>
                                      <p:cBhvr>
                                        <p:cTn id="21" dur="1500" fill="hold"/>
                                        <p:tgtEl>
                                          <p:spTgt spid="23"/>
                                        </p:tgtEl>
                                        <p:attrNameLst>
                                          <p:attrName>fill.type</p:attrName>
                                        </p:attrNameLst>
                                      </p:cBhvr>
                                      <p:to>
                                        <p:strVal val="solid"/>
                                      </p:to>
                                    </p:set>
                                    <p:set>
                                      <p:cBhvr>
                                        <p:cTn id="22" dur="1500" fill="hold"/>
                                        <p:tgtEl>
                                          <p:spTgt spid="23"/>
                                        </p:tgtEl>
                                        <p:attrNameLst>
                                          <p:attrName>fill.on</p:attrName>
                                        </p:attrNameLst>
                                      </p:cBhvr>
                                      <p:to>
                                        <p:strVal val="true"/>
                                      </p:to>
                                    </p:set>
                                  </p:childTnLst>
                                </p:cTn>
                              </p:par>
                              <p:par>
                                <p:cTn id="23" presetID="35" presetClass="path" presetSubtype="0" repeatCount="indefinite" fill="hold" grpId="0" nodeType="withEffect">
                                  <p:stCondLst>
                                    <p:cond delay="700"/>
                                  </p:stCondLst>
                                  <p:childTnLst>
                                    <p:animMotion origin="layout" path="M -5.55556E-7 -6.17284E-7 L -0.03229 -6.17284E-7 " pathEditMode="relative" rAng="0" ptsTypes="AA">
                                      <p:cBhvr>
                                        <p:cTn id="24" dur="3000" fill="hold"/>
                                        <p:tgtEl>
                                          <p:spTgt spid="24"/>
                                        </p:tgtEl>
                                        <p:attrNameLst>
                                          <p:attrName>ppt_x</p:attrName>
                                          <p:attrName>ppt_y</p:attrName>
                                        </p:attrNameLst>
                                      </p:cBhvr>
                                      <p:rCtr x="-1615" y="0"/>
                                    </p:animMotion>
                                  </p:childTnLst>
                                </p:cTn>
                              </p:par>
                              <p:par>
                                <p:cTn id="25" presetID="1" presetClass="emph" presetSubtype="2" repeatCount="indefinite" accel="50000" decel="50000" autoRev="1" fill="hold" nodeType="withEffect">
                                  <p:stCondLst>
                                    <p:cond delay="750"/>
                                  </p:stCondLst>
                                  <p:childTnLst>
                                    <p:animClr clrSpc="rgb" dir="cw">
                                      <p:cBhvr>
                                        <p:cTn id="26" dur="1500" fill="hold"/>
                                        <p:tgtEl>
                                          <p:spTgt spid="24"/>
                                        </p:tgtEl>
                                        <p:attrNameLst>
                                          <p:attrName>fillcolor</p:attrName>
                                        </p:attrNameLst>
                                      </p:cBhvr>
                                      <p:to>
                                        <a:schemeClr val="bg1"/>
                                      </p:to>
                                    </p:animClr>
                                    <p:set>
                                      <p:cBhvr>
                                        <p:cTn id="27" dur="1500" fill="hold"/>
                                        <p:tgtEl>
                                          <p:spTgt spid="24"/>
                                        </p:tgtEl>
                                        <p:attrNameLst>
                                          <p:attrName>fill.type</p:attrName>
                                        </p:attrNameLst>
                                      </p:cBhvr>
                                      <p:to>
                                        <p:strVal val="solid"/>
                                      </p:to>
                                    </p:set>
                                    <p:set>
                                      <p:cBhvr>
                                        <p:cTn id="28" dur="1500" fill="hold"/>
                                        <p:tgtEl>
                                          <p:spTgt spid="24"/>
                                        </p:tgtEl>
                                        <p:attrNameLst>
                                          <p:attrName>fill.on</p:attrName>
                                        </p:attrNameLst>
                                      </p:cBhvr>
                                      <p:to>
                                        <p:strVal val="true"/>
                                      </p:to>
                                    </p:set>
                                  </p:childTnLst>
                                </p:cTn>
                              </p:par>
                              <p:par>
                                <p:cTn id="29" presetID="35" presetClass="path" presetSubtype="0" repeatCount="indefinite" fill="hold" grpId="0" nodeType="withEffect">
                                  <p:stCondLst>
                                    <p:cond delay="1250"/>
                                  </p:stCondLst>
                                  <p:childTnLst>
                                    <p:animMotion origin="layout" path="M 1.11111E-6 -2.34568E-6 L -0.03854 -2.34568E-6 " pathEditMode="relative" rAng="0" ptsTypes="AA">
                                      <p:cBhvr>
                                        <p:cTn id="30" dur="3250" fill="hold"/>
                                        <p:tgtEl>
                                          <p:spTgt spid="25"/>
                                        </p:tgtEl>
                                        <p:attrNameLst>
                                          <p:attrName>ppt_x</p:attrName>
                                          <p:attrName>ppt_y</p:attrName>
                                        </p:attrNameLst>
                                      </p:cBhvr>
                                      <p:rCtr x="-1927" y="0"/>
                                    </p:animMotion>
                                  </p:childTnLst>
                                </p:cTn>
                              </p:par>
                              <p:par>
                                <p:cTn id="31" presetID="1" presetClass="emph" presetSubtype="2" repeatCount="indefinite" accel="50000" decel="50000" autoRev="1" fill="hold" nodeType="withEffect">
                                  <p:stCondLst>
                                    <p:cond delay="1250"/>
                                  </p:stCondLst>
                                  <p:childTnLst>
                                    <p:animClr clrSpc="rgb" dir="cw">
                                      <p:cBhvr>
                                        <p:cTn id="32" dur="1650" fill="hold"/>
                                        <p:tgtEl>
                                          <p:spTgt spid="25"/>
                                        </p:tgtEl>
                                        <p:attrNameLst>
                                          <p:attrName>fillcolor</p:attrName>
                                        </p:attrNameLst>
                                      </p:cBhvr>
                                      <p:to>
                                        <a:schemeClr val="bg1"/>
                                      </p:to>
                                    </p:animClr>
                                    <p:set>
                                      <p:cBhvr>
                                        <p:cTn id="33" dur="1650" fill="hold"/>
                                        <p:tgtEl>
                                          <p:spTgt spid="25"/>
                                        </p:tgtEl>
                                        <p:attrNameLst>
                                          <p:attrName>fill.type</p:attrName>
                                        </p:attrNameLst>
                                      </p:cBhvr>
                                      <p:to>
                                        <p:strVal val="solid"/>
                                      </p:to>
                                    </p:set>
                                    <p:set>
                                      <p:cBhvr>
                                        <p:cTn id="34" dur="1650" fill="hold"/>
                                        <p:tgtEl>
                                          <p:spTgt spid="25"/>
                                        </p:tgtEl>
                                        <p:attrNameLst>
                                          <p:attrName>fill.on</p:attrName>
                                        </p:attrNameLst>
                                      </p:cBhvr>
                                      <p:to>
                                        <p:strVal val="true"/>
                                      </p:to>
                                    </p:set>
                                  </p:childTnLst>
                                </p:cTn>
                              </p:par>
                              <p:par>
                                <p:cTn id="35" presetID="35" presetClass="path" presetSubtype="0" repeatCount="indefinite" fill="hold" grpId="0" nodeType="withEffect">
                                  <p:stCondLst>
                                    <p:cond delay="800"/>
                                  </p:stCondLst>
                                  <p:childTnLst>
                                    <p:animMotion origin="layout" path="M 3.88889E-6 2.46914E-7 L -0.125 2.46914E-7 " pathEditMode="relative" rAng="0" ptsTypes="AA">
                                      <p:cBhvr>
                                        <p:cTn id="36" dur="3000" fill="hold"/>
                                        <p:tgtEl>
                                          <p:spTgt spid="26"/>
                                        </p:tgtEl>
                                        <p:attrNameLst>
                                          <p:attrName>ppt_x</p:attrName>
                                          <p:attrName>ppt_y</p:attrName>
                                        </p:attrNameLst>
                                      </p:cBhvr>
                                      <p:rCtr x="-6250" y="0"/>
                                    </p:animMotion>
                                  </p:childTnLst>
                                </p:cTn>
                              </p:par>
                              <p:par>
                                <p:cTn id="37" presetID="1" presetClass="emph" presetSubtype="2" repeatCount="indefinite" accel="50000" decel="50000" autoRev="1" fill="hold" nodeType="withEffect">
                                  <p:stCondLst>
                                    <p:cond delay="800"/>
                                  </p:stCondLst>
                                  <p:childTnLst>
                                    <p:animClr clrSpc="rgb" dir="cw">
                                      <p:cBhvr>
                                        <p:cTn id="38" dur="1500" fill="hold"/>
                                        <p:tgtEl>
                                          <p:spTgt spid="26"/>
                                        </p:tgtEl>
                                        <p:attrNameLst>
                                          <p:attrName>fillcolor</p:attrName>
                                        </p:attrNameLst>
                                      </p:cBhvr>
                                      <p:to>
                                        <a:schemeClr val="bg1"/>
                                      </p:to>
                                    </p:animClr>
                                    <p:set>
                                      <p:cBhvr>
                                        <p:cTn id="39" dur="1500" fill="hold"/>
                                        <p:tgtEl>
                                          <p:spTgt spid="26"/>
                                        </p:tgtEl>
                                        <p:attrNameLst>
                                          <p:attrName>fill.type</p:attrName>
                                        </p:attrNameLst>
                                      </p:cBhvr>
                                      <p:to>
                                        <p:strVal val="solid"/>
                                      </p:to>
                                    </p:set>
                                    <p:set>
                                      <p:cBhvr>
                                        <p:cTn id="40" dur="1500" fill="hold"/>
                                        <p:tgtEl>
                                          <p:spTgt spid="26"/>
                                        </p:tgtEl>
                                        <p:attrNameLst>
                                          <p:attrName>fill.on</p:attrName>
                                        </p:attrNameLst>
                                      </p:cBhvr>
                                      <p:to>
                                        <p:strVal val="true"/>
                                      </p:to>
                                    </p:set>
                                  </p:childTnLst>
                                </p:cTn>
                              </p:par>
                              <p:par>
                                <p:cTn id="41" presetID="35" presetClass="path" presetSubtype="0" repeatCount="indefinite" fill="hold" grpId="0" nodeType="withEffect">
                                  <p:stCondLst>
                                    <p:cond delay="1000"/>
                                  </p:stCondLst>
                                  <p:childTnLst>
                                    <p:animMotion origin="layout" path="M -1.11111E-6 3.95062E-6 L -0.08021 3.95062E-6 " pathEditMode="relative" rAng="0" ptsTypes="AA">
                                      <p:cBhvr>
                                        <p:cTn id="42" dur="3000" fill="hold"/>
                                        <p:tgtEl>
                                          <p:spTgt spid="27"/>
                                        </p:tgtEl>
                                        <p:attrNameLst>
                                          <p:attrName>ppt_x</p:attrName>
                                          <p:attrName>ppt_y</p:attrName>
                                        </p:attrNameLst>
                                      </p:cBhvr>
                                      <p:rCtr x="-4010" y="0"/>
                                    </p:animMotion>
                                  </p:childTnLst>
                                </p:cTn>
                              </p:par>
                              <p:par>
                                <p:cTn id="43" presetID="1" presetClass="emph" presetSubtype="2" repeatCount="indefinite" accel="50000" decel="50000" autoRev="1" fill="hold" nodeType="withEffect">
                                  <p:stCondLst>
                                    <p:cond delay="1000"/>
                                  </p:stCondLst>
                                  <p:childTnLst>
                                    <p:animClr clrSpc="rgb" dir="cw">
                                      <p:cBhvr>
                                        <p:cTn id="44" dur="1500" fill="hold"/>
                                        <p:tgtEl>
                                          <p:spTgt spid="27"/>
                                        </p:tgtEl>
                                        <p:attrNameLst>
                                          <p:attrName>fillcolor</p:attrName>
                                        </p:attrNameLst>
                                      </p:cBhvr>
                                      <p:to>
                                        <a:schemeClr val="bg1"/>
                                      </p:to>
                                    </p:animClr>
                                    <p:set>
                                      <p:cBhvr>
                                        <p:cTn id="45" dur="1500" fill="hold"/>
                                        <p:tgtEl>
                                          <p:spTgt spid="27"/>
                                        </p:tgtEl>
                                        <p:attrNameLst>
                                          <p:attrName>fill.type</p:attrName>
                                        </p:attrNameLst>
                                      </p:cBhvr>
                                      <p:to>
                                        <p:strVal val="solid"/>
                                      </p:to>
                                    </p:set>
                                    <p:set>
                                      <p:cBhvr>
                                        <p:cTn id="46" dur="1500" fill="hold"/>
                                        <p:tgtEl>
                                          <p:spTgt spid="27"/>
                                        </p:tgtEl>
                                        <p:attrNameLst>
                                          <p:attrName>fill.on</p:attrName>
                                        </p:attrNameLst>
                                      </p:cBhvr>
                                      <p:to>
                                        <p:strVal val="true"/>
                                      </p:to>
                                    </p:set>
                                  </p:childTnLst>
                                </p:cTn>
                              </p:par>
                              <p:par>
                                <p:cTn id="47" presetID="35" presetClass="path" presetSubtype="0" repeatCount="indefinite" fill="hold" grpId="0" nodeType="withEffect">
                                  <p:stCondLst>
                                    <p:cond delay="800"/>
                                  </p:stCondLst>
                                  <p:childTnLst>
                                    <p:animMotion origin="layout" path="M 2.77778E-7 -1.48148E-6 L -0.06354 -1.48148E-6 " pathEditMode="relative" rAng="0" ptsTypes="AA">
                                      <p:cBhvr>
                                        <p:cTn id="48" dur="3000" fill="hold"/>
                                        <p:tgtEl>
                                          <p:spTgt spid="28"/>
                                        </p:tgtEl>
                                        <p:attrNameLst>
                                          <p:attrName>ppt_x</p:attrName>
                                          <p:attrName>ppt_y</p:attrName>
                                        </p:attrNameLst>
                                      </p:cBhvr>
                                      <p:rCtr x="-3177" y="0"/>
                                    </p:animMotion>
                                  </p:childTnLst>
                                </p:cTn>
                              </p:par>
                              <p:par>
                                <p:cTn id="49" presetID="1" presetClass="emph" presetSubtype="2" repeatCount="indefinite" accel="50000" decel="50000" autoRev="1" fill="hold" nodeType="withEffect">
                                  <p:stCondLst>
                                    <p:cond delay="750"/>
                                  </p:stCondLst>
                                  <p:childTnLst>
                                    <p:animClr clrSpc="rgb" dir="cw">
                                      <p:cBhvr>
                                        <p:cTn id="50" dur="1500" fill="hold"/>
                                        <p:tgtEl>
                                          <p:spTgt spid="28"/>
                                        </p:tgtEl>
                                        <p:attrNameLst>
                                          <p:attrName>fillcolor</p:attrName>
                                        </p:attrNameLst>
                                      </p:cBhvr>
                                      <p:to>
                                        <a:schemeClr val="bg1"/>
                                      </p:to>
                                    </p:animClr>
                                    <p:set>
                                      <p:cBhvr>
                                        <p:cTn id="51" dur="1500" fill="hold"/>
                                        <p:tgtEl>
                                          <p:spTgt spid="28"/>
                                        </p:tgtEl>
                                        <p:attrNameLst>
                                          <p:attrName>fill.type</p:attrName>
                                        </p:attrNameLst>
                                      </p:cBhvr>
                                      <p:to>
                                        <p:strVal val="solid"/>
                                      </p:to>
                                    </p:set>
                                    <p:set>
                                      <p:cBhvr>
                                        <p:cTn id="52" dur="1500" fill="hold"/>
                                        <p:tgtEl>
                                          <p:spTgt spid="28"/>
                                        </p:tgtEl>
                                        <p:attrNameLst>
                                          <p:attrName>fill.on</p:attrName>
                                        </p:attrNameLst>
                                      </p:cBhvr>
                                      <p:to>
                                        <p:strVal val="true"/>
                                      </p:to>
                                    </p:set>
                                  </p:childTnLst>
                                </p:cTn>
                              </p:par>
                              <p:par>
                                <p:cTn id="53" presetID="35" presetClass="path" presetSubtype="0" repeatCount="indefinite" fill="hold" grpId="0" nodeType="withEffect">
                                  <p:stCondLst>
                                    <p:cond delay="250"/>
                                  </p:stCondLst>
                                  <p:childTnLst>
                                    <p:animMotion origin="layout" path="M 1.94444E-6 -1.97531E-6 L -0.03542 -1.97531E-6 " pathEditMode="relative" rAng="0" ptsTypes="AA">
                                      <p:cBhvr>
                                        <p:cTn id="54" dur="3000" fill="hold"/>
                                        <p:tgtEl>
                                          <p:spTgt spid="29"/>
                                        </p:tgtEl>
                                        <p:attrNameLst>
                                          <p:attrName>ppt_x</p:attrName>
                                          <p:attrName>ppt_y</p:attrName>
                                        </p:attrNameLst>
                                      </p:cBhvr>
                                      <p:rCtr x="-1771" y="0"/>
                                    </p:animMotion>
                                  </p:childTnLst>
                                </p:cTn>
                              </p:par>
                              <p:par>
                                <p:cTn id="55" presetID="1" presetClass="emph" presetSubtype="2" repeatCount="indefinite" accel="50000" decel="50000" autoRev="1" fill="hold" nodeType="withEffect">
                                  <p:stCondLst>
                                    <p:cond delay="250"/>
                                  </p:stCondLst>
                                  <p:childTnLst>
                                    <p:animClr clrSpc="rgb" dir="cw">
                                      <p:cBhvr>
                                        <p:cTn id="56" dur="1500" fill="hold"/>
                                        <p:tgtEl>
                                          <p:spTgt spid="29"/>
                                        </p:tgtEl>
                                        <p:attrNameLst>
                                          <p:attrName>fillcolor</p:attrName>
                                        </p:attrNameLst>
                                      </p:cBhvr>
                                      <p:to>
                                        <a:schemeClr val="bg1"/>
                                      </p:to>
                                    </p:animClr>
                                    <p:set>
                                      <p:cBhvr>
                                        <p:cTn id="57" dur="1500" fill="hold"/>
                                        <p:tgtEl>
                                          <p:spTgt spid="29"/>
                                        </p:tgtEl>
                                        <p:attrNameLst>
                                          <p:attrName>fill.type</p:attrName>
                                        </p:attrNameLst>
                                      </p:cBhvr>
                                      <p:to>
                                        <p:strVal val="solid"/>
                                      </p:to>
                                    </p:set>
                                    <p:set>
                                      <p:cBhvr>
                                        <p:cTn id="58" dur="1500" fill="hold"/>
                                        <p:tgtEl>
                                          <p:spTgt spid="29"/>
                                        </p:tgtEl>
                                        <p:attrNameLst>
                                          <p:attrName>fill.on</p:attrName>
                                        </p:attrNameLst>
                                      </p:cBhvr>
                                      <p:to>
                                        <p:strVal val="true"/>
                                      </p:to>
                                    </p:set>
                                  </p:childTnLst>
                                </p:cTn>
                              </p:par>
                              <p:par>
                                <p:cTn id="59" presetID="35" presetClass="path" presetSubtype="0" repeatCount="indefinite" fill="hold" grpId="0" nodeType="withEffect">
                                  <p:stCondLst>
                                    <p:cond delay="1750"/>
                                  </p:stCondLst>
                                  <p:childTnLst>
                                    <p:animMotion origin="layout" path="M 4.16667E-6 2.22222E-6 L -0.08021 2.22222E-6 " pathEditMode="relative" rAng="0" ptsTypes="AA">
                                      <p:cBhvr>
                                        <p:cTn id="60" dur="3000" fill="hold"/>
                                        <p:tgtEl>
                                          <p:spTgt spid="30"/>
                                        </p:tgtEl>
                                        <p:attrNameLst>
                                          <p:attrName>ppt_x</p:attrName>
                                          <p:attrName>ppt_y</p:attrName>
                                        </p:attrNameLst>
                                      </p:cBhvr>
                                      <p:rCtr x="-4010" y="0"/>
                                    </p:animMotion>
                                  </p:childTnLst>
                                </p:cTn>
                              </p:par>
                              <p:par>
                                <p:cTn id="61" presetID="1" presetClass="emph" presetSubtype="2" repeatCount="indefinite" accel="50000" decel="50000" autoRev="1" fill="hold" nodeType="withEffect">
                                  <p:stCondLst>
                                    <p:cond delay="1750"/>
                                  </p:stCondLst>
                                  <p:childTnLst>
                                    <p:animClr clrSpc="rgb" dir="cw">
                                      <p:cBhvr>
                                        <p:cTn id="62" dur="1500" fill="hold"/>
                                        <p:tgtEl>
                                          <p:spTgt spid="30"/>
                                        </p:tgtEl>
                                        <p:attrNameLst>
                                          <p:attrName>fillcolor</p:attrName>
                                        </p:attrNameLst>
                                      </p:cBhvr>
                                      <p:to>
                                        <a:schemeClr val="bg1"/>
                                      </p:to>
                                    </p:animClr>
                                    <p:set>
                                      <p:cBhvr>
                                        <p:cTn id="63" dur="1500" fill="hold"/>
                                        <p:tgtEl>
                                          <p:spTgt spid="30"/>
                                        </p:tgtEl>
                                        <p:attrNameLst>
                                          <p:attrName>fill.type</p:attrName>
                                        </p:attrNameLst>
                                      </p:cBhvr>
                                      <p:to>
                                        <p:strVal val="solid"/>
                                      </p:to>
                                    </p:set>
                                    <p:set>
                                      <p:cBhvr>
                                        <p:cTn id="64" dur="1500" fill="hold"/>
                                        <p:tgtEl>
                                          <p:spTgt spid="30"/>
                                        </p:tgtEl>
                                        <p:attrNameLst>
                                          <p:attrName>fill.on</p:attrName>
                                        </p:attrNameLst>
                                      </p:cBhvr>
                                      <p:to>
                                        <p:strVal val="true"/>
                                      </p:to>
                                    </p:set>
                                  </p:childTnLst>
                                </p:cTn>
                              </p:par>
                              <p:par>
                                <p:cTn id="65" presetID="35" presetClass="path" presetSubtype="0" repeatCount="indefinite" fill="hold" grpId="0" nodeType="withEffect">
                                  <p:stCondLst>
                                    <p:cond delay="100"/>
                                  </p:stCondLst>
                                  <p:childTnLst>
                                    <p:animMotion origin="layout" path="M 4.72222E-6 -1.11111E-6 L -0.03959 -1.11111E-6 " pathEditMode="relative" rAng="0" ptsTypes="AA">
                                      <p:cBhvr>
                                        <p:cTn id="66" dur="3500" fill="hold"/>
                                        <p:tgtEl>
                                          <p:spTgt spid="31"/>
                                        </p:tgtEl>
                                        <p:attrNameLst>
                                          <p:attrName>ppt_x</p:attrName>
                                          <p:attrName>ppt_y</p:attrName>
                                        </p:attrNameLst>
                                      </p:cBhvr>
                                      <p:rCtr x="-1979" y="0"/>
                                    </p:animMotion>
                                  </p:childTnLst>
                                </p:cTn>
                              </p:par>
                              <p:par>
                                <p:cTn id="67" presetID="1" presetClass="emph" presetSubtype="2" repeatCount="indefinite" accel="50000" decel="50000" autoRev="1" fill="hold" nodeType="withEffect">
                                  <p:stCondLst>
                                    <p:cond delay="100"/>
                                  </p:stCondLst>
                                  <p:childTnLst>
                                    <p:animClr clrSpc="rgb" dir="cw">
                                      <p:cBhvr>
                                        <p:cTn id="68" dur="1750" fill="hold"/>
                                        <p:tgtEl>
                                          <p:spTgt spid="31"/>
                                        </p:tgtEl>
                                        <p:attrNameLst>
                                          <p:attrName>fillcolor</p:attrName>
                                        </p:attrNameLst>
                                      </p:cBhvr>
                                      <p:to>
                                        <a:schemeClr val="bg1"/>
                                      </p:to>
                                    </p:animClr>
                                    <p:set>
                                      <p:cBhvr>
                                        <p:cTn id="69" dur="1750" fill="hold"/>
                                        <p:tgtEl>
                                          <p:spTgt spid="31"/>
                                        </p:tgtEl>
                                        <p:attrNameLst>
                                          <p:attrName>fill.type</p:attrName>
                                        </p:attrNameLst>
                                      </p:cBhvr>
                                      <p:to>
                                        <p:strVal val="solid"/>
                                      </p:to>
                                    </p:set>
                                    <p:set>
                                      <p:cBhvr>
                                        <p:cTn id="70" dur="1750" fill="hold"/>
                                        <p:tgtEl>
                                          <p:spTgt spid="31"/>
                                        </p:tgtEl>
                                        <p:attrNameLst>
                                          <p:attrName>fill.on</p:attrName>
                                        </p:attrNameLst>
                                      </p:cBhvr>
                                      <p:to>
                                        <p:strVal val="true"/>
                                      </p:to>
                                    </p:set>
                                  </p:childTnLst>
                                </p:cTn>
                              </p:par>
                              <p:par>
                                <p:cTn id="71" presetID="35" presetClass="path" presetSubtype="0" repeatCount="indefinite" fill="hold" grpId="0" nodeType="withEffect">
                                  <p:stCondLst>
                                    <p:cond delay="150"/>
                                  </p:stCondLst>
                                  <p:childTnLst>
                                    <p:animMotion origin="layout" path="M 0 -1.11111E-6 L -0.12396 -1.11111E-6 " pathEditMode="relative" rAng="0" ptsTypes="AA">
                                      <p:cBhvr>
                                        <p:cTn id="72" dur="3000" fill="hold"/>
                                        <p:tgtEl>
                                          <p:spTgt spid="32"/>
                                        </p:tgtEl>
                                        <p:attrNameLst>
                                          <p:attrName>ppt_x</p:attrName>
                                          <p:attrName>ppt_y</p:attrName>
                                        </p:attrNameLst>
                                      </p:cBhvr>
                                      <p:rCtr x="-6198" y="0"/>
                                    </p:animMotion>
                                  </p:childTnLst>
                                </p:cTn>
                              </p:par>
                              <p:par>
                                <p:cTn id="73" presetID="1" presetClass="emph" presetSubtype="2" repeatCount="indefinite" accel="50000" decel="50000" autoRev="1" fill="hold" nodeType="withEffect">
                                  <p:stCondLst>
                                    <p:cond delay="150"/>
                                  </p:stCondLst>
                                  <p:childTnLst>
                                    <p:animClr clrSpc="rgb" dir="cw">
                                      <p:cBhvr>
                                        <p:cTn id="74" dur="1500" fill="hold"/>
                                        <p:tgtEl>
                                          <p:spTgt spid="32"/>
                                        </p:tgtEl>
                                        <p:attrNameLst>
                                          <p:attrName>fillcolor</p:attrName>
                                        </p:attrNameLst>
                                      </p:cBhvr>
                                      <p:to>
                                        <a:schemeClr val="bg1"/>
                                      </p:to>
                                    </p:animClr>
                                    <p:set>
                                      <p:cBhvr>
                                        <p:cTn id="75" dur="1500" fill="hold"/>
                                        <p:tgtEl>
                                          <p:spTgt spid="32"/>
                                        </p:tgtEl>
                                        <p:attrNameLst>
                                          <p:attrName>fill.type</p:attrName>
                                        </p:attrNameLst>
                                      </p:cBhvr>
                                      <p:to>
                                        <p:strVal val="solid"/>
                                      </p:to>
                                    </p:set>
                                    <p:set>
                                      <p:cBhvr>
                                        <p:cTn id="76" dur="1500" fill="hold"/>
                                        <p:tgtEl>
                                          <p:spTgt spid="32"/>
                                        </p:tgtEl>
                                        <p:attrNameLst>
                                          <p:attrName>fill.on</p:attrName>
                                        </p:attrNameLst>
                                      </p:cBhvr>
                                      <p:to>
                                        <p:strVal val="true"/>
                                      </p:to>
                                    </p:set>
                                  </p:childTnLst>
                                </p:cTn>
                              </p:par>
                              <p:par>
                                <p:cTn id="77" presetID="35" presetClass="path" presetSubtype="0" repeatCount="indefinite" fill="hold" grpId="0" nodeType="withEffect">
                                  <p:stCondLst>
                                    <p:cond delay="200"/>
                                  </p:stCondLst>
                                  <p:childTnLst>
                                    <p:animMotion origin="layout" path="M 1.66667E-6 2.83951E-6 L -0.0125 2.83951E-6 " pathEditMode="relative" rAng="0" ptsTypes="AA">
                                      <p:cBhvr>
                                        <p:cTn id="78" dur="4000" fill="hold"/>
                                        <p:tgtEl>
                                          <p:spTgt spid="33"/>
                                        </p:tgtEl>
                                        <p:attrNameLst>
                                          <p:attrName>ppt_x</p:attrName>
                                          <p:attrName>ppt_y</p:attrName>
                                        </p:attrNameLst>
                                      </p:cBhvr>
                                      <p:rCtr x="-625" y="0"/>
                                    </p:animMotion>
                                  </p:childTnLst>
                                </p:cTn>
                              </p:par>
                              <p:par>
                                <p:cTn id="79" presetID="1" presetClass="emph" presetSubtype="2" repeatCount="indefinite" accel="50000" decel="50000" autoRev="1" fill="hold" nodeType="withEffect">
                                  <p:stCondLst>
                                    <p:cond delay="200"/>
                                  </p:stCondLst>
                                  <p:childTnLst>
                                    <p:animClr clrSpc="rgb" dir="cw">
                                      <p:cBhvr>
                                        <p:cTn id="80" dur="2000" fill="hold"/>
                                        <p:tgtEl>
                                          <p:spTgt spid="33"/>
                                        </p:tgtEl>
                                        <p:attrNameLst>
                                          <p:attrName>fillcolor</p:attrName>
                                        </p:attrNameLst>
                                      </p:cBhvr>
                                      <p:to>
                                        <a:schemeClr val="bg1"/>
                                      </p:to>
                                    </p:animClr>
                                    <p:set>
                                      <p:cBhvr>
                                        <p:cTn id="81" dur="2000" fill="hold"/>
                                        <p:tgtEl>
                                          <p:spTgt spid="33"/>
                                        </p:tgtEl>
                                        <p:attrNameLst>
                                          <p:attrName>fill.type</p:attrName>
                                        </p:attrNameLst>
                                      </p:cBhvr>
                                      <p:to>
                                        <p:strVal val="solid"/>
                                      </p:to>
                                    </p:set>
                                    <p:set>
                                      <p:cBhvr>
                                        <p:cTn id="82" dur="2000" fill="hold"/>
                                        <p:tgtEl>
                                          <p:spTgt spid="33"/>
                                        </p:tgtEl>
                                        <p:attrNameLst>
                                          <p:attrName>fill.on</p:attrName>
                                        </p:attrNameLst>
                                      </p:cBhvr>
                                      <p:to>
                                        <p:strVal val="true"/>
                                      </p:to>
                                    </p:set>
                                  </p:childTnLst>
                                </p:cTn>
                              </p:par>
                              <p:par>
                                <p:cTn id="83" presetID="35" presetClass="path" presetSubtype="0" repeatCount="indefinite" fill="hold" grpId="0" nodeType="withEffect">
                                  <p:stCondLst>
                                    <p:cond delay="400"/>
                                  </p:stCondLst>
                                  <p:childTnLst>
                                    <p:animMotion origin="layout" path="M -8.33333E-7 -2.22222E-6 L -0.08021 -2.22222E-6 " pathEditMode="relative" rAng="0" ptsTypes="AA">
                                      <p:cBhvr>
                                        <p:cTn id="84" dur="3000" fill="hold"/>
                                        <p:tgtEl>
                                          <p:spTgt spid="34"/>
                                        </p:tgtEl>
                                        <p:attrNameLst>
                                          <p:attrName>ppt_x</p:attrName>
                                          <p:attrName>ppt_y</p:attrName>
                                        </p:attrNameLst>
                                      </p:cBhvr>
                                      <p:rCtr x="-4010" y="0"/>
                                    </p:animMotion>
                                  </p:childTnLst>
                                </p:cTn>
                              </p:par>
                              <p:par>
                                <p:cTn id="85" presetID="1" presetClass="emph" presetSubtype="2" repeatCount="indefinite" accel="50000" decel="50000" autoRev="1" fill="hold" nodeType="withEffect">
                                  <p:stCondLst>
                                    <p:cond delay="400"/>
                                  </p:stCondLst>
                                  <p:childTnLst>
                                    <p:animClr clrSpc="rgb" dir="cw">
                                      <p:cBhvr>
                                        <p:cTn id="86" dur="1500" fill="hold"/>
                                        <p:tgtEl>
                                          <p:spTgt spid="34"/>
                                        </p:tgtEl>
                                        <p:attrNameLst>
                                          <p:attrName>fillcolor</p:attrName>
                                        </p:attrNameLst>
                                      </p:cBhvr>
                                      <p:to>
                                        <a:schemeClr val="bg1"/>
                                      </p:to>
                                    </p:animClr>
                                    <p:set>
                                      <p:cBhvr>
                                        <p:cTn id="87" dur="1500" fill="hold"/>
                                        <p:tgtEl>
                                          <p:spTgt spid="34"/>
                                        </p:tgtEl>
                                        <p:attrNameLst>
                                          <p:attrName>fill.type</p:attrName>
                                        </p:attrNameLst>
                                      </p:cBhvr>
                                      <p:to>
                                        <p:strVal val="solid"/>
                                      </p:to>
                                    </p:set>
                                    <p:set>
                                      <p:cBhvr>
                                        <p:cTn id="88" dur="1500" fill="hold"/>
                                        <p:tgtEl>
                                          <p:spTgt spid="34"/>
                                        </p:tgtEl>
                                        <p:attrNameLst>
                                          <p:attrName>fill.on</p:attrName>
                                        </p:attrNameLst>
                                      </p:cBhvr>
                                      <p:to>
                                        <p:strVal val="true"/>
                                      </p:to>
                                    </p:set>
                                  </p:childTnLst>
                                </p:cTn>
                              </p:par>
                              <p:par>
                                <p:cTn id="89" presetID="35" presetClass="path" presetSubtype="0" repeatCount="indefinite" fill="hold" grpId="0" nodeType="withEffect">
                                  <p:stCondLst>
                                    <p:cond delay="150"/>
                                  </p:stCondLst>
                                  <p:childTnLst>
                                    <p:animMotion origin="layout" path="M 3.05556E-6 4.93827E-7 L -0.12396 4.93827E-7 " pathEditMode="relative" rAng="0" ptsTypes="AA">
                                      <p:cBhvr>
                                        <p:cTn id="90" dur="3000" fill="hold"/>
                                        <p:tgtEl>
                                          <p:spTgt spid="35"/>
                                        </p:tgtEl>
                                        <p:attrNameLst>
                                          <p:attrName>ppt_x</p:attrName>
                                          <p:attrName>ppt_y</p:attrName>
                                        </p:attrNameLst>
                                      </p:cBhvr>
                                      <p:rCtr x="-6198" y="0"/>
                                    </p:animMotion>
                                  </p:childTnLst>
                                </p:cTn>
                              </p:par>
                              <p:par>
                                <p:cTn id="91" presetID="1" presetClass="emph" presetSubtype="2" repeatCount="indefinite" accel="50000" decel="50000" autoRev="1" fill="hold" nodeType="withEffect">
                                  <p:stCondLst>
                                    <p:cond delay="150"/>
                                  </p:stCondLst>
                                  <p:childTnLst>
                                    <p:animClr clrSpc="rgb" dir="cw">
                                      <p:cBhvr>
                                        <p:cTn id="92" dur="1500" fill="hold"/>
                                        <p:tgtEl>
                                          <p:spTgt spid="35"/>
                                        </p:tgtEl>
                                        <p:attrNameLst>
                                          <p:attrName>fillcolor</p:attrName>
                                        </p:attrNameLst>
                                      </p:cBhvr>
                                      <p:to>
                                        <a:schemeClr val="bg1"/>
                                      </p:to>
                                    </p:animClr>
                                    <p:set>
                                      <p:cBhvr>
                                        <p:cTn id="93" dur="1500" fill="hold"/>
                                        <p:tgtEl>
                                          <p:spTgt spid="35"/>
                                        </p:tgtEl>
                                        <p:attrNameLst>
                                          <p:attrName>fill.type</p:attrName>
                                        </p:attrNameLst>
                                      </p:cBhvr>
                                      <p:to>
                                        <p:strVal val="solid"/>
                                      </p:to>
                                    </p:set>
                                    <p:set>
                                      <p:cBhvr>
                                        <p:cTn id="94" dur="1500" fill="hold"/>
                                        <p:tgtEl>
                                          <p:spTgt spid="35"/>
                                        </p:tgtEl>
                                        <p:attrNameLst>
                                          <p:attrName>fill.on</p:attrName>
                                        </p:attrNameLst>
                                      </p:cBhvr>
                                      <p:to>
                                        <p:strVal val="true"/>
                                      </p:to>
                                    </p:set>
                                  </p:childTnLst>
                                </p:cTn>
                              </p:par>
                              <p:par>
                                <p:cTn id="95" presetID="35" presetClass="path" presetSubtype="0" repeatCount="indefinite" fill="hold" grpId="0" nodeType="withEffect">
                                  <p:stCondLst>
                                    <p:cond delay="1000"/>
                                  </p:stCondLst>
                                  <p:childTnLst>
                                    <p:animMotion origin="layout" path="M 4.72222E-6 -7.40741E-7 L -0.08021 -7.40741E-7 " pathEditMode="relative" rAng="0" ptsTypes="AA">
                                      <p:cBhvr>
                                        <p:cTn id="96" dur="3000" fill="hold"/>
                                        <p:tgtEl>
                                          <p:spTgt spid="36"/>
                                        </p:tgtEl>
                                        <p:attrNameLst>
                                          <p:attrName>ppt_x</p:attrName>
                                          <p:attrName>ppt_y</p:attrName>
                                        </p:attrNameLst>
                                      </p:cBhvr>
                                      <p:rCtr x="-4010" y="0"/>
                                    </p:animMotion>
                                  </p:childTnLst>
                                </p:cTn>
                              </p:par>
                              <p:par>
                                <p:cTn id="97" presetID="1" presetClass="emph" presetSubtype="2" repeatCount="indefinite" accel="50000" decel="50000" autoRev="1" fill="hold" nodeType="withEffect">
                                  <p:stCondLst>
                                    <p:cond delay="1000"/>
                                  </p:stCondLst>
                                  <p:childTnLst>
                                    <p:animClr clrSpc="rgb" dir="cw">
                                      <p:cBhvr>
                                        <p:cTn id="98" dur="1500" fill="hold"/>
                                        <p:tgtEl>
                                          <p:spTgt spid="36"/>
                                        </p:tgtEl>
                                        <p:attrNameLst>
                                          <p:attrName>fillcolor</p:attrName>
                                        </p:attrNameLst>
                                      </p:cBhvr>
                                      <p:to>
                                        <a:schemeClr val="bg1"/>
                                      </p:to>
                                    </p:animClr>
                                    <p:set>
                                      <p:cBhvr>
                                        <p:cTn id="99" dur="1500" fill="hold"/>
                                        <p:tgtEl>
                                          <p:spTgt spid="36"/>
                                        </p:tgtEl>
                                        <p:attrNameLst>
                                          <p:attrName>fill.type</p:attrName>
                                        </p:attrNameLst>
                                      </p:cBhvr>
                                      <p:to>
                                        <p:strVal val="solid"/>
                                      </p:to>
                                    </p:set>
                                    <p:set>
                                      <p:cBhvr>
                                        <p:cTn id="100" dur="1500" fill="hold"/>
                                        <p:tgtEl>
                                          <p:spTgt spid="36"/>
                                        </p:tgtEl>
                                        <p:attrNameLst>
                                          <p:attrName>fill.on</p:attrName>
                                        </p:attrNameLst>
                                      </p:cBhvr>
                                      <p:to>
                                        <p:strVal val="true"/>
                                      </p:to>
                                    </p:set>
                                  </p:childTnLst>
                                </p:cTn>
                              </p:par>
                              <p:par>
                                <p:cTn id="101" presetID="35" presetClass="path" presetSubtype="0" repeatCount="indefinite" fill="hold" grpId="0" nodeType="withEffect">
                                  <p:stCondLst>
                                    <p:cond delay="0"/>
                                  </p:stCondLst>
                                  <p:childTnLst>
                                    <p:animMotion origin="layout" path="M -4.72222E-6 -4.44444E-6 L -0.05625 -4.44444E-6 " pathEditMode="relative" rAng="0" ptsTypes="AA">
                                      <p:cBhvr>
                                        <p:cTn id="102" dur="3000" fill="hold"/>
                                        <p:tgtEl>
                                          <p:spTgt spid="37"/>
                                        </p:tgtEl>
                                        <p:attrNameLst>
                                          <p:attrName>ppt_x</p:attrName>
                                          <p:attrName>ppt_y</p:attrName>
                                        </p:attrNameLst>
                                      </p:cBhvr>
                                      <p:rCtr x="-2812" y="0"/>
                                    </p:animMotion>
                                  </p:childTnLst>
                                </p:cTn>
                              </p:par>
                              <p:par>
                                <p:cTn id="103" presetID="1" presetClass="emph" presetSubtype="2" repeatCount="indefinite" accel="50000" decel="50000" autoRev="1" fill="hold" nodeType="withEffect">
                                  <p:stCondLst>
                                    <p:cond delay="0"/>
                                  </p:stCondLst>
                                  <p:childTnLst>
                                    <p:animClr clrSpc="rgb" dir="cw">
                                      <p:cBhvr>
                                        <p:cTn id="104" dur="1500" fill="hold"/>
                                        <p:tgtEl>
                                          <p:spTgt spid="37"/>
                                        </p:tgtEl>
                                        <p:attrNameLst>
                                          <p:attrName>fillcolor</p:attrName>
                                        </p:attrNameLst>
                                      </p:cBhvr>
                                      <p:to>
                                        <a:schemeClr val="bg1"/>
                                      </p:to>
                                    </p:animClr>
                                    <p:set>
                                      <p:cBhvr>
                                        <p:cTn id="105" dur="1500" fill="hold"/>
                                        <p:tgtEl>
                                          <p:spTgt spid="37"/>
                                        </p:tgtEl>
                                        <p:attrNameLst>
                                          <p:attrName>fill.type</p:attrName>
                                        </p:attrNameLst>
                                      </p:cBhvr>
                                      <p:to>
                                        <p:strVal val="solid"/>
                                      </p:to>
                                    </p:set>
                                    <p:set>
                                      <p:cBhvr>
                                        <p:cTn id="106" dur="1500" fill="hold"/>
                                        <p:tgtEl>
                                          <p:spTgt spid="37"/>
                                        </p:tgtEl>
                                        <p:attrNameLst>
                                          <p:attrName>fill.on</p:attrName>
                                        </p:attrNameLst>
                                      </p:cBhvr>
                                      <p:to>
                                        <p:strVal val="true"/>
                                      </p:to>
                                    </p:set>
                                  </p:childTnLst>
                                </p:cTn>
                              </p:par>
                              <p:par>
                                <p:cTn id="107" presetID="35" presetClass="path" presetSubtype="0" repeatCount="indefinite" fill="hold" grpId="0" nodeType="withEffect">
                                  <p:stCondLst>
                                    <p:cond delay="2000"/>
                                  </p:stCondLst>
                                  <p:childTnLst>
                                    <p:animMotion origin="layout" path="M 3.05556E-6 -4.93827E-7 L -0.11979 -4.93827E-7 " pathEditMode="relative" rAng="0" ptsTypes="AA">
                                      <p:cBhvr>
                                        <p:cTn id="108" dur="3000" fill="hold"/>
                                        <p:tgtEl>
                                          <p:spTgt spid="49"/>
                                        </p:tgtEl>
                                        <p:attrNameLst>
                                          <p:attrName>ppt_x</p:attrName>
                                          <p:attrName>ppt_y</p:attrName>
                                        </p:attrNameLst>
                                      </p:cBhvr>
                                      <p:rCtr x="-5990" y="0"/>
                                    </p:animMotion>
                                  </p:childTnLst>
                                </p:cTn>
                              </p:par>
                              <p:par>
                                <p:cTn id="109" presetID="1" presetClass="emph" presetSubtype="2" repeatCount="indefinite" accel="50000" decel="50000" autoRev="1" fill="hold" nodeType="withEffect">
                                  <p:stCondLst>
                                    <p:cond delay="2000"/>
                                  </p:stCondLst>
                                  <p:childTnLst>
                                    <p:animClr clrSpc="rgb" dir="cw">
                                      <p:cBhvr>
                                        <p:cTn id="110" dur="1500" fill="hold"/>
                                        <p:tgtEl>
                                          <p:spTgt spid="49"/>
                                        </p:tgtEl>
                                        <p:attrNameLst>
                                          <p:attrName>fillcolor</p:attrName>
                                        </p:attrNameLst>
                                      </p:cBhvr>
                                      <p:to>
                                        <a:schemeClr val="bg1"/>
                                      </p:to>
                                    </p:animClr>
                                    <p:set>
                                      <p:cBhvr>
                                        <p:cTn id="111" dur="1500" fill="hold"/>
                                        <p:tgtEl>
                                          <p:spTgt spid="49"/>
                                        </p:tgtEl>
                                        <p:attrNameLst>
                                          <p:attrName>fill.type</p:attrName>
                                        </p:attrNameLst>
                                      </p:cBhvr>
                                      <p:to>
                                        <p:strVal val="solid"/>
                                      </p:to>
                                    </p:set>
                                    <p:set>
                                      <p:cBhvr>
                                        <p:cTn id="112" dur="1500" fill="hold"/>
                                        <p:tgtEl>
                                          <p:spTgt spid="49"/>
                                        </p:tgtEl>
                                        <p:attrNameLst>
                                          <p:attrName>fill.on</p:attrName>
                                        </p:attrNameLst>
                                      </p:cBhvr>
                                      <p:to>
                                        <p:strVal val="true"/>
                                      </p:to>
                                    </p:set>
                                  </p:childTnLst>
                                </p:cTn>
                              </p:par>
                              <p:par>
                                <p:cTn id="113" presetID="35" presetClass="path" presetSubtype="0" repeatCount="indefinite" fill="hold" grpId="0" nodeType="withEffect">
                                  <p:stCondLst>
                                    <p:cond delay="700"/>
                                  </p:stCondLst>
                                  <p:childTnLst>
                                    <p:animMotion origin="layout" path="M -1.11111E-6 -2.71605E-6 L -0.05625 -2.71605E-6 " pathEditMode="relative" rAng="0" ptsTypes="AA">
                                      <p:cBhvr>
                                        <p:cTn id="114" dur="3000" fill="hold"/>
                                        <p:tgtEl>
                                          <p:spTgt spid="50"/>
                                        </p:tgtEl>
                                        <p:attrNameLst>
                                          <p:attrName>ppt_x</p:attrName>
                                          <p:attrName>ppt_y</p:attrName>
                                        </p:attrNameLst>
                                      </p:cBhvr>
                                      <p:rCtr x="-2812" y="0"/>
                                    </p:animMotion>
                                  </p:childTnLst>
                                </p:cTn>
                              </p:par>
                              <p:par>
                                <p:cTn id="115" presetID="1" presetClass="emph" presetSubtype="2" repeatCount="indefinite" accel="50000" decel="50000" autoRev="1" fill="hold" nodeType="withEffect">
                                  <p:stCondLst>
                                    <p:cond delay="700"/>
                                  </p:stCondLst>
                                  <p:childTnLst>
                                    <p:animClr clrSpc="rgb" dir="cw">
                                      <p:cBhvr>
                                        <p:cTn id="116" dur="1500" fill="hold"/>
                                        <p:tgtEl>
                                          <p:spTgt spid="50"/>
                                        </p:tgtEl>
                                        <p:attrNameLst>
                                          <p:attrName>fillcolor</p:attrName>
                                        </p:attrNameLst>
                                      </p:cBhvr>
                                      <p:to>
                                        <a:schemeClr val="bg1"/>
                                      </p:to>
                                    </p:animClr>
                                    <p:set>
                                      <p:cBhvr>
                                        <p:cTn id="117" dur="1500" fill="hold"/>
                                        <p:tgtEl>
                                          <p:spTgt spid="50"/>
                                        </p:tgtEl>
                                        <p:attrNameLst>
                                          <p:attrName>fill.type</p:attrName>
                                        </p:attrNameLst>
                                      </p:cBhvr>
                                      <p:to>
                                        <p:strVal val="solid"/>
                                      </p:to>
                                    </p:set>
                                    <p:set>
                                      <p:cBhvr>
                                        <p:cTn id="118" dur="1500" fill="hold"/>
                                        <p:tgtEl>
                                          <p:spTgt spid="50"/>
                                        </p:tgtEl>
                                        <p:attrNameLst>
                                          <p:attrName>fill.on</p:attrName>
                                        </p:attrNameLst>
                                      </p:cBhvr>
                                      <p:to>
                                        <p:strVal val="true"/>
                                      </p:to>
                                    </p:set>
                                  </p:childTnLst>
                                </p:cTn>
                              </p:par>
                              <p:par>
                                <p:cTn id="119" presetID="35" presetClass="path" presetSubtype="0" repeatCount="indefinite" fill="hold" grpId="0" nodeType="withEffect">
                                  <p:stCondLst>
                                    <p:cond delay="700"/>
                                  </p:stCondLst>
                                  <p:childTnLst>
                                    <p:animMotion origin="layout" path="M -5.55556E-7 -6.17284E-7 L -0.04323 -6.17284E-7 " pathEditMode="relative" rAng="0" ptsTypes="AA">
                                      <p:cBhvr>
                                        <p:cTn id="120" dur="3000" fill="hold"/>
                                        <p:tgtEl>
                                          <p:spTgt spid="51"/>
                                        </p:tgtEl>
                                        <p:attrNameLst>
                                          <p:attrName>ppt_x</p:attrName>
                                          <p:attrName>ppt_y</p:attrName>
                                        </p:attrNameLst>
                                      </p:cBhvr>
                                      <p:rCtr x="-2170" y="0"/>
                                    </p:animMotion>
                                  </p:childTnLst>
                                </p:cTn>
                              </p:par>
                              <p:par>
                                <p:cTn id="121" presetID="1" presetClass="emph" presetSubtype="2" repeatCount="indefinite" accel="50000" decel="50000" autoRev="1" fill="hold" nodeType="withEffect">
                                  <p:stCondLst>
                                    <p:cond delay="750"/>
                                  </p:stCondLst>
                                  <p:childTnLst>
                                    <p:animClr clrSpc="rgb" dir="cw">
                                      <p:cBhvr>
                                        <p:cTn id="122" dur="1500" fill="hold"/>
                                        <p:tgtEl>
                                          <p:spTgt spid="51"/>
                                        </p:tgtEl>
                                        <p:attrNameLst>
                                          <p:attrName>fillcolor</p:attrName>
                                        </p:attrNameLst>
                                      </p:cBhvr>
                                      <p:to>
                                        <a:schemeClr val="bg1"/>
                                      </p:to>
                                    </p:animClr>
                                    <p:set>
                                      <p:cBhvr>
                                        <p:cTn id="123" dur="1500" fill="hold"/>
                                        <p:tgtEl>
                                          <p:spTgt spid="51"/>
                                        </p:tgtEl>
                                        <p:attrNameLst>
                                          <p:attrName>fill.type</p:attrName>
                                        </p:attrNameLst>
                                      </p:cBhvr>
                                      <p:to>
                                        <p:strVal val="solid"/>
                                      </p:to>
                                    </p:set>
                                    <p:set>
                                      <p:cBhvr>
                                        <p:cTn id="124" dur="1500" fill="hold"/>
                                        <p:tgtEl>
                                          <p:spTgt spid="51"/>
                                        </p:tgtEl>
                                        <p:attrNameLst>
                                          <p:attrName>fill.on</p:attrName>
                                        </p:attrNameLst>
                                      </p:cBhvr>
                                      <p:to>
                                        <p:strVal val="true"/>
                                      </p:to>
                                    </p:set>
                                  </p:childTnLst>
                                </p:cTn>
                              </p:par>
                              <p:par>
                                <p:cTn id="125" presetID="35" presetClass="path" presetSubtype="0" repeatCount="indefinite" fill="hold" grpId="0" nodeType="withEffect">
                                  <p:stCondLst>
                                    <p:cond delay="1250"/>
                                  </p:stCondLst>
                                  <p:childTnLst>
                                    <p:animMotion origin="layout" path="M 1.11111E-6 -2.34568E-6 L -0.06788 -2.34568E-6 " pathEditMode="relative" rAng="0" ptsTypes="AA">
                                      <p:cBhvr>
                                        <p:cTn id="126" dur="3000" fill="hold"/>
                                        <p:tgtEl>
                                          <p:spTgt spid="52"/>
                                        </p:tgtEl>
                                        <p:attrNameLst>
                                          <p:attrName>ppt_x</p:attrName>
                                          <p:attrName>ppt_y</p:attrName>
                                        </p:attrNameLst>
                                      </p:cBhvr>
                                      <p:rCtr x="-3403" y="0"/>
                                    </p:animMotion>
                                  </p:childTnLst>
                                </p:cTn>
                              </p:par>
                              <p:par>
                                <p:cTn id="127" presetID="1" presetClass="emph" presetSubtype="2" repeatCount="indefinite" accel="50000" decel="50000" autoRev="1" fill="hold" nodeType="withEffect">
                                  <p:stCondLst>
                                    <p:cond delay="1250"/>
                                  </p:stCondLst>
                                  <p:childTnLst>
                                    <p:animClr clrSpc="rgb" dir="cw">
                                      <p:cBhvr>
                                        <p:cTn id="128" dur="1500" fill="hold"/>
                                        <p:tgtEl>
                                          <p:spTgt spid="52"/>
                                        </p:tgtEl>
                                        <p:attrNameLst>
                                          <p:attrName>fillcolor</p:attrName>
                                        </p:attrNameLst>
                                      </p:cBhvr>
                                      <p:to>
                                        <a:schemeClr val="bg1"/>
                                      </p:to>
                                    </p:animClr>
                                    <p:set>
                                      <p:cBhvr>
                                        <p:cTn id="129" dur="1500" fill="hold"/>
                                        <p:tgtEl>
                                          <p:spTgt spid="52"/>
                                        </p:tgtEl>
                                        <p:attrNameLst>
                                          <p:attrName>fill.type</p:attrName>
                                        </p:attrNameLst>
                                      </p:cBhvr>
                                      <p:to>
                                        <p:strVal val="solid"/>
                                      </p:to>
                                    </p:set>
                                    <p:set>
                                      <p:cBhvr>
                                        <p:cTn id="130" dur="1500" fill="hold"/>
                                        <p:tgtEl>
                                          <p:spTgt spid="52"/>
                                        </p:tgtEl>
                                        <p:attrNameLst>
                                          <p:attrName>fill.on</p:attrName>
                                        </p:attrNameLst>
                                      </p:cBhvr>
                                      <p:to>
                                        <p:strVal val="true"/>
                                      </p:to>
                                    </p:set>
                                  </p:childTnLst>
                                </p:cTn>
                              </p:par>
                              <p:par>
                                <p:cTn id="131" presetID="35" presetClass="path" presetSubtype="0" repeatCount="indefinite" fill="hold" grpId="0" nodeType="withEffect">
                                  <p:stCondLst>
                                    <p:cond delay="250"/>
                                  </p:stCondLst>
                                  <p:childTnLst>
                                    <p:animMotion origin="layout" path="M 1.94444E-6 -1.97531E-6 L -0.03542 -1.97531E-6 " pathEditMode="relative" rAng="0" ptsTypes="AA">
                                      <p:cBhvr>
                                        <p:cTn id="132" dur="3000" fill="hold"/>
                                        <p:tgtEl>
                                          <p:spTgt spid="56"/>
                                        </p:tgtEl>
                                        <p:attrNameLst>
                                          <p:attrName>ppt_x</p:attrName>
                                          <p:attrName>ppt_y</p:attrName>
                                        </p:attrNameLst>
                                      </p:cBhvr>
                                      <p:rCtr x="-1771" y="0"/>
                                    </p:animMotion>
                                  </p:childTnLst>
                                </p:cTn>
                              </p:par>
                              <p:par>
                                <p:cTn id="133" presetID="1" presetClass="emph" presetSubtype="2" repeatCount="indefinite" accel="50000" decel="50000" autoRev="1" fill="hold" nodeType="withEffect">
                                  <p:stCondLst>
                                    <p:cond delay="250"/>
                                  </p:stCondLst>
                                  <p:childTnLst>
                                    <p:animClr clrSpc="rgb" dir="cw">
                                      <p:cBhvr>
                                        <p:cTn id="134" dur="1500" fill="hold"/>
                                        <p:tgtEl>
                                          <p:spTgt spid="56"/>
                                        </p:tgtEl>
                                        <p:attrNameLst>
                                          <p:attrName>fillcolor</p:attrName>
                                        </p:attrNameLst>
                                      </p:cBhvr>
                                      <p:to>
                                        <a:schemeClr val="bg1"/>
                                      </p:to>
                                    </p:animClr>
                                    <p:set>
                                      <p:cBhvr>
                                        <p:cTn id="135" dur="1500" fill="hold"/>
                                        <p:tgtEl>
                                          <p:spTgt spid="56"/>
                                        </p:tgtEl>
                                        <p:attrNameLst>
                                          <p:attrName>fill.type</p:attrName>
                                        </p:attrNameLst>
                                      </p:cBhvr>
                                      <p:to>
                                        <p:strVal val="solid"/>
                                      </p:to>
                                    </p:set>
                                    <p:set>
                                      <p:cBhvr>
                                        <p:cTn id="136" dur="1500" fill="hold"/>
                                        <p:tgtEl>
                                          <p:spTgt spid="56"/>
                                        </p:tgtEl>
                                        <p:attrNameLst>
                                          <p:attrName>fill.on</p:attrName>
                                        </p:attrNameLst>
                                      </p:cBhvr>
                                      <p:to>
                                        <p:strVal val="true"/>
                                      </p:to>
                                    </p:set>
                                  </p:childTnLst>
                                </p:cTn>
                              </p:par>
                              <p:par>
                                <p:cTn id="137" presetID="35" presetClass="path" presetSubtype="0" repeatCount="indefinite" fill="hold" grpId="0" nodeType="withEffect">
                                  <p:stCondLst>
                                    <p:cond delay="1750"/>
                                  </p:stCondLst>
                                  <p:childTnLst>
                                    <p:animMotion origin="layout" path="M 4.16667E-6 2.22222E-6 L -0.08021 2.22222E-6 " pathEditMode="relative" rAng="0" ptsTypes="AA">
                                      <p:cBhvr>
                                        <p:cTn id="138" dur="3000" fill="hold"/>
                                        <p:tgtEl>
                                          <p:spTgt spid="57"/>
                                        </p:tgtEl>
                                        <p:attrNameLst>
                                          <p:attrName>ppt_x</p:attrName>
                                          <p:attrName>ppt_y</p:attrName>
                                        </p:attrNameLst>
                                      </p:cBhvr>
                                      <p:rCtr x="-4010" y="0"/>
                                    </p:animMotion>
                                  </p:childTnLst>
                                </p:cTn>
                              </p:par>
                              <p:par>
                                <p:cTn id="139" presetID="1" presetClass="emph" presetSubtype="2" repeatCount="indefinite" accel="50000" decel="50000" autoRev="1" fill="hold" nodeType="withEffect">
                                  <p:stCondLst>
                                    <p:cond delay="1750"/>
                                  </p:stCondLst>
                                  <p:childTnLst>
                                    <p:animClr clrSpc="rgb" dir="cw">
                                      <p:cBhvr>
                                        <p:cTn id="140" dur="1500" fill="hold"/>
                                        <p:tgtEl>
                                          <p:spTgt spid="57"/>
                                        </p:tgtEl>
                                        <p:attrNameLst>
                                          <p:attrName>fillcolor</p:attrName>
                                        </p:attrNameLst>
                                      </p:cBhvr>
                                      <p:to>
                                        <a:schemeClr val="bg1"/>
                                      </p:to>
                                    </p:animClr>
                                    <p:set>
                                      <p:cBhvr>
                                        <p:cTn id="141" dur="1500" fill="hold"/>
                                        <p:tgtEl>
                                          <p:spTgt spid="57"/>
                                        </p:tgtEl>
                                        <p:attrNameLst>
                                          <p:attrName>fill.type</p:attrName>
                                        </p:attrNameLst>
                                      </p:cBhvr>
                                      <p:to>
                                        <p:strVal val="solid"/>
                                      </p:to>
                                    </p:set>
                                    <p:set>
                                      <p:cBhvr>
                                        <p:cTn id="142" dur="1500" fill="hold"/>
                                        <p:tgtEl>
                                          <p:spTgt spid="57"/>
                                        </p:tgtEl>
                                        <p:attrNameLst>
                                          <p:attrName>fill.on</p:attrName>
                                        </p:attrNameLst>
                                      </p:cBhvr>
                                      <p:to>
                                        <p:strVal val="true"/>
                                      </p:to>
                                    </p:set>
                                  </p:childTnLst>
                                </p:cTn>
                              </p:par>
                              <p:par>
                                <p:cTn id="143" presetID="35" presetClass="path" presetSubtype="0" repeatCount="indefinite" fill="hold" grpId="0" nodeType="withEffect">
                                  <p:stCondLst>
                                    <p:cond delay="200"/>
                                  </p:stCondLst>
                                  <p:childTnLst>
                                    <p:animMotion origin="layout" path="M 1.66667E-6 2.83951E-6 L -0.0441 2.83951E-6 " pathEditMode="relative" rAng="0" ptsTypes="AA">
                                      <p:cBhvr>
                                        <p:cTn id="144" dur="4000" fill="hold"/>
                                        <p:tgtEl>
                                          <p:spTgt spid="60"/>
                                        </p:tgtEl>
                                        <p:attrNameLst>
                                          <p:attrName>ppt_x</p:attrName>
                                          <p:attrName>ppt_y</p:attrName>
                                        </p:attrNameLst>
                                      </p:cBhvr>
                                      <p:rCtr x="-2205" y="0"/>
                                    </p:animMotion>
                                  </p:childTnLst>
                                </p:cTn>
                              </p:par>
                              <p:par>
                                <p:cTn id="145" presetID="1" presetClass="emph" presetSubtype="2" repeatCount="indefinite" accel="50000" decel="50000" autoRev="1" fill="hold" nodeType="withEffect">
                                  <p:stCondLst>
                                    <p:cond delay="200"/>
                                  </p:stCondLst>
                                  <p:childTnLst>
                                    <p:animClr clrSpc="rgb" dir="cw">
                                      <p:cBhvr>
                                        <p:cTn id="146" dur="2000" fill="hold"/>
                                        <p:tgtEl>
                                          <p:spTgt spid="60"/>
                                        </p:tgtEl>
                                        <p:attrNameLst>
                                          <p:attrName>fillcolor</p:attrName>
                                        </p:attrNameLst>
                                      </p:cBhvr>
                                      <p:to>
                                        <a:schemeClr val="bg1"/>
                                      </p:to>
                                    </p:animClr>
                                    <p:set>
                                      <p:cBhvr>
                                        <p:cTn id="147" dur="2000" fill="hold"/>
                                        <p:tgtEl>
                                          <p:spTgt spid="60"/>
                                        </p:tgtEl>
                                        <p:attrNameLst>
                                          <p:attrName>fill.type</p:attrName>
                                        </p:attrNameLst>
                                      </p:cBhvr>
                                      <p:to>
                                        <p:strVal val="solid"/>
                                      </p:to>
                                    </p:set>
                                    <p:set>
                                      <p:cBhvr>
                                        <p:cTn id="148" dur="2000" fill="hold"/>
                                        <p:tgtEl>
                                          <p:spTgt spid="60"/>
                                        </p:tgtEl>
                                        <p:attrNameLst>
                                          <p:attrName>fill.on</p:attrName>
                                        </p:attrNameLst>
                                      </p:cBhvr>
                                      <p:to>
                                        <p:strVal val="true"/>
                                      </p:to>
                                    </p:set>
                                  </p:childTnLst>
                                </p:cTn>
                              </p:par>
                              <p:par>
                                <p:cTn id="149" presetID="35" presetClass="path" presetSubtype="0" repeatCount="indefinite" fill="hold" grpId="0" nodeType="withEffect">
                                  <p:stCondLst>
                                    <p:cond delay="400"/>
                                  </p:stCondLst>
                                  <p:childTnLst>
                                    <p:animMotion origin="layout" path="M -8.33333E-7 -2.22222E-6 L -0.08021 -2.22222E-6 " pathEditMode="relative" rAng="0" ptsTypes="AA">
                                      <p:cBhvr>
                                        <p:cTn id="150" dur="3000" fill="hold"/>
                                        <p:tgtEl>
                                          <p:spTgt spid="61"/>
                                        </p:tgtEl>
                                        <p:attrNameLst>
                                          <p:attrName>ppt_x</p:attrName>
                                          <p:attrName>ppt_y</p:attrName>
                                        </p:attrNameLst>
                                      </p:cBhvr>
                                      <p:rCtr x="-4010" y="0"/>
                                    </p:animMotion>
                                  </p:childTnLst>
                                </p:cTn>
                              </p:par>
                              <p:par>
                                <p:cTn id="151" presetID="1" presetClass="emph" presetSubtype="2" repeatCount="indefinite" accel="50000" decel="50000" autoRev="1" fill="hold" nodeType="withEffect">
                                  <p:stCondLst>
                                    <p:cond delay="400"/>
                                  </p:stCondLst>
                                  <p:childTnLst>
                                    <p:animClr clrSpc="rgb" dir="cw">
                                      <p:cBhvr>
                                        <p:cTn id="152" dur="1500" fill="hold"/>
                                        <p:tgtEl>
                                          <p:spTgt spid="61"/>
                                        </p:tgtEl>
                                        <p:attrNameLst>
                                          <p:attrName>fillcolor</p:attrName>
                                        </p:attrNameLst>
                                      </p:cBhvr>
                                      <p:to>
                                        <a:schemeClr val="bg1"/>
                                      </p:to>
                                    </p:animClr>
                                    <p:set>
                                      <p:cBhvr>
                                        <p:cTn id="153" dur="1500" fill="hold"/>
                                        <p:tgtEl>
                                          <p:spTgt spid="61"/>
                                        </p:tgtEl>
                                        <p:attrNameLst>
                                          <p:attrName>fill.type</p:attrName>
                                        </p:attrNameLst>
                                      </p:cBhvr>
                                      <p:to>
                                        <p:strVal val="solid"/>
                                      </p:to>
                                    </p:set>
                                    <p:set>
                                      <p:cBhvr>
                                        <p:cTn id="154" dur="1500" fill="hold"/>
                                        <p:tgtEl>
                                          <p:spTgt spid="61"/>
                                        </p:tgtEl>
                                        <p:attrNameLst>
                                          <p:attrName>fill.on</p:attrName>
                                        </p:attrNameLst>
                                      </p:cBhvr>
                                      <p:to>
                                        <p:strVal val="true"/>
                                      </p:to>
                                    </p:set>
                                  </p:childTnLst>
                                </p:cTn>
                              </p:par>
                              <p:par>
                                <p:cTn id="155" presetID="35" presetClass="path" presetSubtype="0" repeatCount="indefinite" fill="hold" grpId="0" nodeType="withEffect">
                                  <p:stCondLst>
                                    <p:cond delay="150"/>
                                  </p:stCondLst>
                                  <p:childTnLst>
                                    <p:animMotion origin="layout" path="M 3.05556E-6 4.93827E-7 L -0.12396 4.93827E-7 " pathEditMode="relative" rAng="0" ptsTypes="AA">
                                      <p:cBhvr>
                                        <p:cTn id="156" dur="3000" fill="hold"/>
                                        <p:tgtEl>
                                          <p:spTgt spid="62"/>
                                        </p:tgtEl>
                                        <p:attrNameLst>
                                          <p:attrName>ppt_x</p:attrName>
                                          <p:attrName>ppt_y</p:attrName>
                                        </p:attrNameLst>
                                      </p:cBhvr>
                                      <p:rCtr x="-6198" y="0"/>
                                    </p:animMotion>
                                  </p:childTnLst>
                                </p:cTn>
                              </p:par>
                              <p:par>
                                <p:cTn id="157" presetID="1" presetClass="emph" presetSubtype="2" repeatCount="indefinite" accel="50000" decel="50000" autoRev="1" fill="hold" nodeType="withEffect">
                                  <p:stCondLst>
                                    <p:cond delay="150"/>
                                  </p:stCondLst>
                                  <p:childTnLst>
                                    <p:animClr clrSpc="rgb" dir="cw">
                                      <p:cBhvr>
                                        <p:cTn id="158" dur="1500" fill="hold"/>
                                        <p:tgtEl>
                                          <p:spTgt spid="62"/>
                                        </p:tgtEl>
                                        <p:attrNameLst>
                                          <p:attrName>fillcolor</p:attrName>
                                        </p:attrNameLst>
                                      </p:cBhvr>
                                      <p:to>
                                        <a:schemeClr val="bg1"/>
                                      </p:to>
                                    </p:animClr>
                                    <p:set>
                                      <p:cBhvr>
                                        <p:cTn id="159" dur="1500" fill="hold"/>
                                        <p:tgtEl>
                                          <p:spTgt spid="62"/>
                                        </p:tgtEl>
                                        <p:attrNameLst>
                                          <p:attrName>fill.type</p:attrName>
                                        </p:attrNameLst>
                                      </p:cBhvr>
                                      <p:to>
                                        <p:strVal val="solid"/>
                                      </p:to>
                                    </p:set>
                                    <p:set>
                                      <p:cBhvr>
                                        <p:cTn id="160" dur="1500" fill="hold"/>
                                        <p:tgtEl>
                                          <p:spTgt spid="62"/>
                                        </p:tgtEl>
                                        <p:attrNameLst>
                                          <p:attrName>fill.on</p:attrName>
                                        </p:attrNameLst>
                                      </p:cBhvr>
                                      <p:to>
                                        <p:strVal val="true"/>
                                      </p:to>
                                    </p:set>
                                  </p:childTnLst>
                                </p:cTn>
                              </p:par>
                              <p:par>
                                <p:cTn id="161" presetID="35" presetClass="path" presetSubtype="0" repeatCount="indefinite" fill="hold" grpId="0" nodeType="withEffect">
                                  <p:stCondLst>
                                    <p:cond delay="1000"/>
                                  </p:stCondLst>
                                  <p:childTnLst>
                                    <p:animMotion origin="layout" path="M 4.72222E-6 -7.40741E-7 L -0.08021 -7.40741E-7 " pathEditMode="relative" rAng="0" ptsTypes="AA">
                                      <p:cBhvr>
                                        <p:cTn id="162" dur="3000" fill="hold"/>
                                        <p:tgtEl>
                                          <p:spTgt spid="63"/>
                                        </p:tgtEl>
                                        <p:attrNameLst>
                                          <p:attrName>ppt_x</p:attrName>
                                          <p:attrName>ppt_y</p:attrName>
                                        </p:attrNameLst>
                                      </p:cBhvr>
                                      <p:rCtr x="-4010" y="0"/>
                                    </p:animMotion>
                                  </p:childTnLst>
                                </p:cTn>
                              </p:par>
                              <p:par>
                                <p:cTn id="163" presetID="1" presetClass="emph" presetSubtype="2" repeatCount="indefinite" accel="50000" decel="50000" autoRev="1" fill="hold" nodeType="withEffect">
                                  <p:stCondLst>
                                    <p:cond delay="1000"/>
                                  </p:stCondLst>
                                  <p:childTnLst>
                                    <p:animClr clrSpc="rgb" dir="cw">
                                      <p:cBhvr>
                                        <p:cTn id="164" dur="1500" fill="hold"/>
                                        <p:tgtEl>
                                          <p:spTgt spid="63"/>
                                        </p:tgtEl>
                                        <p:attrNameLst>
                                          <p:attrName>fillcolor</p:attrName>
                                        </p:attrNameLst>
                                      </p:cBhvr>
                                      <p:to>
                                        <a:schemeClr val="bg1"/>
                                      </p:to>
                                    </p:animClr>
                                    <p:set>
                                      <p:cBhvr>
                                        <p:cTn id="165" dur="1500" fill="hold"/>
                                        <p:tgtEl>
                                          <p:spTgt spid="63"/>
                                        </p:tgtEl>
                                        <p:attrNameLst>
                                          <p:attrName>fill.type</p:attrName>
                                        </p:attrNameLst>
                                      </p:cBhvr>
                                      <p:to>
                                        <p:strVal val="solid"/>
                                      </p:to>
                                    </p:set>
                                    <p:set>
                                      <p:cBhvr>
                                        <p:cTn id="166" dur="1500" fill="hold"/>
                                        <p:tgtEl>
                                          <p:spTgt spid="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7" grpId="0" animBg="1"/>
      <p:bldP spid="33" grpId="0" animBg="1"/>
      <p:bldP spid="34" grpId="0" animBg="1"/>
      <p:bldP spid="35" grpId="0" animBg="1"/>
      <p:bldP spid="36" grpId="0" animBg="1"/>
      <p:bldP spid="49" grpId="0" animBg="1"/>
      <p:bldP spid="50" grpId="0" animBg="1"/>
      <p:bldP spid="51" grpId="0" animBg="1"/>
      <p:bldP spid="52" grpId="0" animBg="1"/>
      <p:bldP spid="56" grpId="0" animBg="1"/>
      <p:bldP spid="57" grpId="0" animBg="1"/>
      <p:bldP spid="60" grpId="0" animBg="1"/>
      <p:bldP spid="61" grpId="0" animBg="1"/>
      <p:bldP spid="62" grpId="0" animBg="1"/>
      <p:bldP spid="6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no Tagline">
    <p:bg>
      <p:bgPr>
        <a:solidFill>
          <a:schemeClr val="tx2"/>
        </a:solidFill>
        <a:effectLst/>
      </p:bgPr>
    </p:bg>
    <p:spTree>
      <p:nvGrpSpPr>
        <p:cNvPr id="1" name=""/>
        <p:cNvGrpSpPr/>
        <p:nvPr/>
      </p:nvGrpSpPr>
      <p:grpSpPr>
        <a:xfrm>
          <a:off x="0" y="0"/>
          <a:ext cx="0" cy="0"/>
          <a:chOff x="0" y="0"/>
          <a:chExt cx="0" cy="0"/>
        </a:xfrm>
      </p:grpSpPr>
      <p:sp>
        <p:nvSpPr>
          <p:cNvPr id="21" name="cloud"/>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3" name="cloud"/>
          <p:cNvSpPr>
            <a:spLocks noChangeAspect="1"/>
          </p:cNvSpPr>
          <p:nvPr userDrawn="1">
            <p:custDataLst>
              <p:tags r:id="rId2"/>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4" name="cloud"/>
          <p:cNvSpPr>
            <a:spLocks noChangeAspect="1"/>
          </p:cNvSpPr>
          <p:nvPr userDrawn="1">
            <p:custDataLst>
              <p:tags r:id="rId3"/>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5" name="cloud"/>
          <p:cNvSpPr>
            <a:spLocks noChangeAspect="1"/>
          </p:cNvSpPr>
          <p:nvPr userDrawn="1">
            <p:custDataLst>
              <p:tags r:id="rId4"/>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6" name="cloud"/>
          <p:cNvSpPr>
            <a:spLocks noChangeAspect="1"/>
          </p:cNvSpPr>
          <p:nvPr userDrawn="1">
            <p:custDataLst>
              <p:tags r:id="rId5"/>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7" name="cloud"/>
          <p:cNvSpPr>
            <a:spLocks noChangeAspect="1"/>
          </p:cNvSpPr>
          <p:nvPr userDrawn="1">
            <p:custDataLst>
              <p:tags r:id="rId6"/>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8" name="cloud"/>
          <p:cNvSpPr>
            <a:spLocks noChangeAspect="1"/>
          </p:cNvSpPr>
          <p:nvPr userDrawn="1">
            <p:custDataLst>
              <p:tags r:id="rId7"/>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9" name="cloud"/>
          <p:cNvSpPr>
            <a:spLocks noChangeAspect="1"/>
          </p:cNvSpPr>
          <p:nvPr userDrawn="1">
            <p:custDataLst>
              <p:tags r:id="rId8"/>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0" name="cloud"/>
          <p:cNvSpPr>
            <a:spLocks noChangeAspect="1"/>
          </p:cNvSpPr>
          <p:nvPr userDrawn="1">
            <p:custDataLst>
              <p:tags r:id="rId9"/>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1" name="cloud"/>
          <p:cNvSpPr>
            <a:spLocks noChangeAspect="1"/>
          </p:cNvSpPr>
          <p:nvPr userDrawn="1">
            <p:custDataLst>
              <p:tags r:id="rId10"/>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2" name="cloud"/>
          <p:cNvSpPr>
            <a:spLocks noChangeAspect="1"/>
          </p:cNvSpPr>
          <p:nvPr userDrawn="1">
            <p:custDataLst>
              <p:tags r:id="rId11"/>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3" name="cloud"/>
          <p:cNvSpPr>
            <a:spLocks noChangeAspect="1"/>
          </p:cNvSpPr>
          <p:nvPr userDrawn="1">
            <p:custDataLst>
              <p:tags r:id="rId12"/>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4" name="cloud"/>
          <p:cNvSpPr>
            <a:spLocks noChangeAspect="1"/>
          </p:cNvSpPr>
          <p:nvPr userDrawn="1">
            <p:custDataLst>
              <p:tags r:id="rId13"/>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5" name="cloud"/>
          <p:cNvSpPr>
            <a:spLocks noChangeAspect="1"/>
          </p:cNvSpPr>
          <p:nvPr userDrawn="1">
            <p:custDataLst>
              <p:tags r:id="rId14"/>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6" name="cloud"/>
          <p:cNvSpPr>
            <a:spLocks noChangeAspect="1"/>
          </p:cNvSpPr>
          <p:nvPr userDrawn="1">
            <p:custDataLst>
              <p:tags r:id="rId15"/>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7" name="cloud"/>
          <p:cNvSpPr>
            <a:spLocks noChangeAspect="1"/>
          </p:cNvSpPr>
          <p:nvPr userDrawn="1">
            <p:custDataLst>
              <p:tags r:id="rId16"/>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 name="Title 1"/>
          <p:cNvSpPr>
            <a:spLocks noGrp="1"/>
          </p:cNvSpPr>
          <p:nvPr>
            <p:ph type="ctrTitle"/>
          </p:nvPr>
        </p:nvSpPr>
        <p:spPr>
          <a:xfrm>
            <a:off x="685800" y="3165077"/>
            <a:ext cx="7772400" cy="1102519"/>
          </a:xfrm>
        </p:spPr>
        <p:txBody>
          <a:bodyPr vert="horz" lIns="91440" tIns="45720" rIns="91440" bIns="45720" rtlCol="0" anchor="ctr">
            <a:normAutofit/>
          </a:bodyPr>
          <a:lstStyle>
            <a:lvl1pPr algn="ctr">
              <a:defRPr lang="en-US" dirty="0">
                <a:solidFill>
                  <a:schemeClr val="bg1"/>
                </a:solidFill>
              </a:defRPr>
            </a:lvl1pPr>
          </a:lstStyle>
          <a:p>
            <a:pPr marL="0" lvl="0" indent="0" algn="ctr" defTabSz="914400">
              <a:spcBef>
                <a:spcPct val="20000"/>
              </a:spcBef>
              <a:buClr>
                <a:srgbClr val="0067AB"/>
              </a:buClr>
              <a:buFont typeface="Arial" panose="020B0604020202020204" pitchFamily="34" charset="0"/>
            </a:pPr>
            <a:r>
              <a:rPr lang="en-US"/>
              <a:t>Click to edit Master title style</a:t>
            </a:r>
            <a:endParaRPr lang="en-US" dirty="0"/>
          </a:p>
        </p:txBody>
      </p:sp>
      <p:sp>
        <p:nvSpPr>
          <p:cNvPr id="3" name="Subtitle 2"/>
          <p:cNvSpPr>
            <a:spLocks noGrp="1"/>
          </p:cNvSpPr>
          <p:nvPr>
            <p:ph type="subTitle" idx="1"/>
          </p:nvPr>
        </p:nvSpPr>
        <p:spPr>
          <a:xfrm>
            <a:off x="1371600" y="3982087"/>
            <a:ext cx="6400800" cy="338554"/>
          </a:xfrm>
          <a:noFill/>
        </p:spPr>
        <p:txBody>
          <a:bodyPr vert="horz" wrap="square" lIns="91440" tIns="45720" rIns="91440" bIns="45720" rtlCol="0">
            <a:spAutoFit/>
          </a:bodyPr>
          <a:lstStyle>
            <a:lvl1pPr marL="285750" indent="-285750" algn="ctr">
              <a:buNone/>
              <a:defRPr lang="en-US" sz="1600" baseline="0" dirty="0">
                <a:solidFill>
                  <a:schemeClr val="bg1">
                    <a:alpha val="50000"/>
                  </a:schemeClr>
                </a:solidFill>
                <a:latin typeface="Arial"/>
              </a:defRPr>
            </a:lvl1pPr>
          </a:lstStyle>
          <a:p>
            <a:pPr lvl="0" indent="0" algn="ctr"/>
            <a:r>
              <a:rPr lang="en-US" dirty="0"/>
              <a:t>Click to edit Master subtitle style</a:t>
            </a:r>
          </a:p>
        </p:txBody>
      </p:sp>
      <p:sp>
        <p:nvSpPr>
          <p:cNvPr id="10" name="Freeform 11"/>
          <p:cNvSpPr>
            <a:spLocks/>
          </p:cNvSpPr>
          <p:nvPr userDrawn="1"/>
        </p:nvSpPr>
        <p:spPr bwMode="auto">
          <a:xfrm>
            <a:off x="3150694" y="3228653"/>
            <a:ext cx="2842613" cy="155011"/>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chemeClr val="bg1">
                <a:alpha val="50000"/>
              </a:schemeClr>
            </a:solidFill>
          </a:ln>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latin typeface="Arial"/>
            </a:endParaRPr>
          </a:p>
        </p:txBody>
      </p:sp>
      <p:grpSp>
        <p:nvGrpSpPr>
          <p:cNvPr id="38" name="Group 37"/>
          <p:cNvGrpSpPr>
            <a:grpSpLocks noChangeAspect="1"/>
          </p:cNvGrpSpPr>
          <p:nvPr userDrawn="1"/>
        </p:nvGrpSpPr>
        <p:grpSpPr>
          <a:xfrm>
            <a:off x="2653086" y="1221968"/>
            <a:ext cx="3837828" cy="1542093"/>
            <a:chOff x="2960265" y="2491587"/>
            <a:chExt cx="3117110" cy="1252498"/>
          </a:xfrm>
        </p:grpSpPr>
        <p:sp>
          <p:nvSpPr>
            <p:cNvPr id="39"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0"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1"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2"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3"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4"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5"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6"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7"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sp>
        <p:nvSpPr>
          <p:cNvPr id="48" name="cloud"/>
          <p:cNvSpPr>
            <a:spLocks noChangeAspect="1"/>
          </p:cNvSpPr>
          <p:nvPr userDrawn="1">
            <p:custDataLst>
              <p:tags r:id="rId17"/>
            </p:custDataLst>
          </p:nvPr>
        </p:nvSpPr>
        <p:spPr bwMode="auto">
          <a:xfrm>
            <a:off x="4886780" y="778958"/>
            <a:ext cx="471524" cy="24508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Tree>
    <p:extLst>
      <p:ext uri="{BB962C8B-B14F-4D97-AF65-F5344CB8AC3E}">
        <p14:creationId xmlns:p14="http://schemas.microsoft.com/office/powerpoint/2010/main" val="314741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2" presetClass="entr" presetSubtype="4" decel="10000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25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35" presetClass="path" presetSubtype="0" repeatCount="indefinite" fill="hold" grpId="0" nodeType="withEffect">
                                  <p:stCondLst>
                                    <p:cond delay="2000"/>
                                  </p:stCondLst>
                                  <p:childTnLst>
                                    <p:animMotion origin="layout" path="M 3.05556E-6 -4.93827E-7 L -0.11979 -4.93827E-7 " pathEditMode="relative" rAng="0" ptsTypes="AA">
                                      <p:cBhvr>
                                        <p:cTn id="16" dur="3000" fill="hold"/>
                                        <p:tgtEl>
                                          <p:spTgt spid="21"/>
                                        </p:tgtEl>
                                        <p:attrNameLst>
                                          <p:attrName>ppt_x</p:attrName>
                                          <p:attrName>ppt_y</p:attrName>
                                        </p:attrNameLst>
                                      </p:cBhvr>
                                      <p:rCtr x="-5990" y="0"/>
                                    </p:animMotion>
                                  </p:childTnLst>
                                </p:cTn>
                              </p:par>
                              <p:par>
                                <p:cTn id="17" presetID="1" presetClass="emph" presetSubtype="2" repeatCount="indefinite" accel="50000" decel="50000" autoRev="1" fill="hold" nodeType="withEffect">
                                  <p:stCondLst>
                                    <p:cond delay="2000"/>
                                  </p:stCondLst>
                                  <p:childTnLst>
                                    <p:animClr clrSpc="rgb" dir="cw">
                                      <p:cBhvr>
                                        <p:cTn id="18" dur="1500" fill="hold"/>
                                        <p:tgtEl>
                                          <p:spTgt spid="21"/>
                                        </p:tgtEl>
                                        <p:attrNameLst>
                                          <p:attrName>fillcolor</p:attrName>
                                        </p:attrNameLst>
                                      </p:cBhvr>
                                      <p:to>
                                        <a:schemeClr val="bg1"/>
                                      </p:to>
                                    </p:animClr>
                                    <p:set>
                                      <p:cBhvr>
                                        <p:cTn id="19" dur="1500" fill="hold"/>
                                        <p:tgtEl>
                                          <p:spTgt spid="21"/>
                                        </p:tgtEl>
                                        <p:attrNameLst>
                                          <p:attrName>fill.type</p:attrName>
                                        </p:attrNameLst>
                                      </p:cBhvr>
                                      <p:to>
                                        <p:strVal val="solid"/>
                                      </p:to>
                                    </p:set>
                                    <p:set>
                                      <p:cBhvr>
                                        <p:cTn id="20" dur="1500" fill="hold"/>
                                        <p:tgtEl>
                                          <p:spTgt spid="21"/>
                                        </p:tgtEl>
                                        <p:attrNameLst>
                                          <p:attrName>fill.on</p:attrName>
                                        </p:attrNameLst>
                                      </p:cBhvr>
                                      <p:to>
                                        <p:strVal val="true"/>
                                      </p:to>
                                    </p:set>
                                  </p:childTnLst>
                                </p:cTn>
                              </p:par>
                              <p:par>
                                <p:cTn id="21" presetID="35" presetClass="path" presetSubtype="0" repeatCount="indefinite" fill="hold" grpId="0" nodeType="withEffect">
                                  <p:stCondLst>
                                    <p:cond delay="700"/>
                                  </p:stCondLst>
                                  <p:childTnLst>
                                    <p:animMotion origin="layout" path="M -1.11111E-6 -2.71605E-6 L -0.05625 -2.71605E-6 " pathEditMode="relative" rAng="0" ptsTypes="AA">
                                      <p:cBhvr>
                                        <p:cTn id="22" dur="3000" fill="hold"/>
                                        <p:tgtEl>
                                          <p:spTgt spid="23"/>
                                        </p:tgtEl>
                                        <p:attrNameLst>
                                          <p:attrName>ppt_x</p:attrName>
                                          <p:attrName>ppt_y</p:attrName>
                                        </p:attrNameLst>
                                      </p:cBhvr>
                                      <p:rCtr x="-2812" y="0"/>
                                    </p:animMotion>
                                  </p:childTnLst>
                                </p:cTn>
                              </p:par>
                              <p:par>
                                <p:cTn id="23" presetID="1" presetClass="emph" presetSubtype="2" repeatCount="indefinite" accel="50000" decel="50000" autoRev="1" fill="hold" nodeType="withEffect">
                                  <p:stCondLst>
                                    <p:cond delay="700"/>
                                  </p:stCondLst>
                                  <p:childTnLst>
                                    <p:animClr clrSpc="rgb" dir="cw">
                                      <p:cBhvr>
                                        <p:cTn id="24" dur="1500" fill="hold"/>
                                        <p:tgtEl>
                                          <p:spTgt spid="23"/>
                                        </p:tgtEl>
                                        <p:attrNameLst>
                                          <p:attrName>fillcolor</p:attrName>
                                        </p:attrNameLst>
                                      </p:cBhvr>
                                      <p:to>
                                        <a:schemeClr val="bg1"/>
                                      </p:to>
                                    </p:animClr>
                                    <p:set>
                                      <p:cBhvr>
                                        <p:cTn id="25" dur="1500" fill="hold"/>
                                        <p:tgtEl>
                                          <p:spTgt spid="23"/>
                                        </p:tgtEl>
                                        <p:attrNameLst>
                                          <p:attrName>fill.type</p:attrName>
                                        </p:attrNameLst>
                                      </p:cBhvr>
                                      <p:to>
                                        <p:strVal val="solid"/>
                                      </p:to>
                                    </p:set>
                                    <p:set>
                                      <p:cBhvr>
                                        <p:cTn id="26" dur="1500" fill="hold"/>
                                        <p:tgtEl>
                                          <p:spTgt spid="23"/>
                                        </p:tgtEl>
                                        <p:attrNameLst>
                                          <p:attrName>fill.on</p:attrName>
                                        </p:attrNameLst>
                                      </p:cBhvr>
                                      <p:to>
                                        <p:strVal val="true"/>
                                      </p:to>
                                    </p:set>
                                  </p:childTnLst>
                                </p:cTn>
                              </p:par>
                              <p:par>
                                <p:cTn id="27" presetID="35" presetClass="path" presetSubtype="0" repeatCount="indefinite" fill="hold" grpId="0" nodeType="withEffect">
                                  <p:stCondLst>
                                    <p:cond delay="700"/>
                                  </p:stCondLst>
                                  <p:childTnLst>
                                    <p:animMotion origin="layout" path="M -5.55556E-7 -6.17284E-7 L -0.04323 -6.17284E-7 " pathEditMode="relative" rAng="0" ptsTypes="AA">
                                      <p:cBhvr>
                                        <p:cTn id="28" dur="3000" fill="hold"/>
                                        <p:tgtEl>
                                          <p:spTgt spid="24"/>
                                        </p:tgtEl>
                                        <p:attrNameLst>
                                          <p:attrName>ppt_x</p:attrName>
                                          <p:attrName>ppt_y</p:attrName>
                                        </p:attrNameLst>
                                      </p:cBhvr>
                                      <p:rCtr x="-2170" y="0"/>
                                    </p:animMotion>
                                  </p:childTnLst>
                                </p:cTn>
                              </p:par>
                              <p:par>
                                <p:cTn id="29" presetID="1" presetClass="emph" presetSubtype="2" repeatCount="indefinite" accel="50000" decel="50000" autoRev="1" fill="hold" nodeType="withEffect">
                                  <p:stCondLst>
                                    <p:cond delay="750"/>
                                  </p:stCondLst>
                                  <p:childTnLst>
                                    <p:animClr clrSpc="rgb" dir="cw">
                                      <p:cBhvr>
                                        <p:cTn id="30" dur="1500" fill="hold"/>
                                        <p:tgtEl>
                                          <p:spTgt spid="24"/>
                                        </p:tgtEl>
                                        <p:attrNameLst>
                                          <p:attrName>fillcolor</p:attrName>
                                        </p:attrNameLst>
                                      </p:cBhvr>
                                      <p:to>
                                        <a:schemeClr val="bg1"/>
                                      </p:to>
                                    </p:animClr>
                                    <p:set>
                                      <p:cBhvr>
                                        <p:cTn id="31" dur="1500" fill="hold"/>
                                        <p:tgtEl>
                                          <p:spTgt spid="24"/>
                                        </p:tgtEl>
                                        <p:attrNameLst>
                                          <p:attrName>fill.type</p:attrName>
                                        </p:attrNameLst>
                                      </p:cBhvr>
                                      <p:to>
                                        <p:strVal val="solid"/>
                                      </p:to>
                                    </p:set>
                                    <p:set>
                                      <p:cBhvr>
                                        <p:cTn id="32" dur="1500" fill="hold"/>
                                        <p:tgtEl>
                                          <p:spTgt spid="24"/>
                                        </p:tgtEl>
                                        <p:attrNameLst>
                                          <p:attrName>fill.on</p:attrName>
                                        </p:attrNameLst>
                                      </p:cBhvr>
                                      <p:to>
                                        <p:strVal val="true"/>
                                      </p:to>
                                    </p:set>
                                  </p:childTnLst>
                                </p:cTn>
                              </p:par>
                              <p:par>
                                <p:cTn id="33" presetID="35" presetClass="path" presetSubtype="0" repeatCount="indefinite" fill="hold" grpId="0" nodeType="withEffect">
                                  <p:stCondLst>
                                    <p:cond delay="1250"/>
                                  </p:stCondLst>
                                  <p:childTnLst>
                                    <p:animMotion origin="layout" path="M 1.11111E-6 -2.34568E-6 L -0.06788 -2.34568E-6 " pathEditMode="relative" rAng="0" ptsTypes="AA">
                                      <p:cBhvr>
                                        <p:cTn id="34" dur="3000" fill="hold"/>
                                        <p:tgtEl>
                                          <p:spTgt spid="25"/>
                                        </p:tgtEl>
                                        <p:attrNameLst>
                                          <p:attrName>ppt_x</p:attrName>
                                          <p:attrName>ppt_y</p:attrName>
                                        </p:attrNameLst>
                                      </p:cBhvr>
                                      <p:rCtr x="-3403" y="0"/>
                                    </p:animMotion>
                                  </p:childTnLst>
                                </p:cTn>
                              </p:par>
                              <p:par>
                                <p:cTn id="35" presetID="1" presetClass="emph" presetSubtype="2" repeatCount="indefinite" accel="50000" decel="50000" autoRev="1" fill="hold" nodeType="withEffect">
                                  <p:stCondLst>
                                    <p:cond delay="1250"/>
                                  </p:stCondLst>
                                  <p:childTnLst>
                                    <p:animClr clrSpc="rgb" dir="cw">
                                      <p:cBhvr>
                                        <p:cTn id="36" dur="1500" fill="hold"/>
                                        <p:tgtEl>
                                          <p:spTgt spid="25"/>
                                        </p:tgtEl>
                                        <p:attrNameLst>
                                          <p:attrName>fillcolor</p:attrName>
                                        </p:attrNameLst>
                                      </p:cBhvr>
                                      <p:to>
                                        <a:schemeClr val="bg1"/>
                                      </p:to>
                                    </p:animClr>
                                    <p:set>
                                      <p:cBhvr>
                                        <p:cTn id="37" dur="1500" fill="hold"/>
                                        <p:tgtEl>
                                          <p:spTgt spid="25"/>
                                        </p:tgtEl>
                                        <p:attrNameLst>
                                          <p:attrName>fill.type</p:attrName>
                                        </p:attrNameLst>
                                      </p:cBhvr>
                                      <p:to>
                                        <p:strVal val="solid"/>
                                      </p:to>
                                    </p:set>
                                    <p:set>
                                      <p:cBhvr>
                                        <p:cTn id="38" dur="1500" fill="hold"/>
                                        <p:tgtEl>
                                          <p:spTgt spid="25"/>
                                        </p:tgtEl>
                                        <p:attrNameLst>
                                          <p:attrName>fill.on</p:attrName>
                                        </p:attrNameLst>
                                      </p:cBhvr>
                                      <p:to>
                                        <p:strVal val="true"/>
                                      </p:to>
                                    </p:set>
                                  </p:childTnLst>
                                </p:cTn>
                              </p:par>
                              <p:par>
                                <p:cTn id="39" presetID="35" presetClass="path" presetSubtype="0" repeatCount="indefinite" fill="hold" grpId="0" nodeType="withEffect">
                                  <p:stCondLst>
                                    <p:cond delay="800"/>
                                  </p:stCondLst>
                                  <p:childTnLst>
                                    <p:animMotion origin="layout" path="M 3.88889E-6 2.46914E-7 L -0.125 2.46914E-7 " pathEditMode="relative" rAng="0" ptsTypes="AA">
                                      <p:cBhvr>
                                        <p:cTn id="40" dur="3000" fill="hold"/>
                                        <p:tgtEl>
                                          <p:spTgt spid="26"/>
                                        </p:tgtEl>
                                        <p:attrNameLst>
                                          <p:attrName>ppt_x</p:attrName>
                                          <p:attrName>ppt_y</p:attrName>
                                        </p:attrNameLst>
                                      </p:cBhvr>
                                      <p:rCtr x="-6250" y="0"/>
                                    </p:animMotion>
                                  </p:childTnLst>
                                </p:cTn>
                              </p:par>
                              <p:par>
                                <p:cTn id="41" presetID="1" presetClass="emph" presetSubtype="2" repeatCount="indefinite" accel="50000" decel="50000" autoRev="1" fill="hold" nodeType="withEffect">
                                  <p:stCondLst>
                                    <p:cond delay="800"/>
                                  </p:stCondLst>
                                  <p:childTnLst>
                                    <p:animClr clrSpc="rgb" dir="cw">
                                      <p:cBhvr>
                                        <p:cTn id="42" dur="1500" fill="hold"/>
                                        <p:tgtEl>
                                          <p:spTgt spid="26"/>
                                        </p:tgtEl>
                                        <p:attrNameLst>
                                          <p:attrName>fillcolor</p:attrName>
                                        </p:attrNameLst>
                                      </p:cBhvr>
                                      <p:to>
                                        <a:schemeClr val="bg1"/>
                                      </p:to>
                                    </p:animClr>
                                    <p:set>
                                      <p:cBhvr>
                                        <p:cTn id="43" dur="1500" fill="hold"/>
                                        <p:tgtEl>
                                          <p:spTgt spid="26"/>
                                        </p:tgtEl>
                                        <p:attrNameLst>
                                          <p:attrName>fill.type</p:attrName>
                                        </p:attrNameLst>
                                      </p:cBhvr>
                                      <p:to>
                                        <p:strVal val="solid"/>
                                      </p:to>
                                    </p:set>
                                    <p:set>
                                      <p:cBhvr>
                                        <p:cTn id="44" dur="1500" fill="hold"/>
                                        <p:tgtEl>
                                          <p:spTgt spid="26"/>
                                        </p:tgtEl>
                                        <p:attrNameLst>
                                          <p:attrName>fill.on</p:attrName>
                                        </p:attrNameLst>
                                      </p:cBhvr>
                                      <p:to>
                                        <p:strVal val="true"/>
                                      </p:to>
                                    </p:set>
                                  </p:childTnLst>
                                </p:cTn>
                              </p:par>
                              <p:par>
                                <p:cTn id="45" presetID="35" presetClass="path" presetSubtype="0" repeatCount="indefinite" fill="hold" grpId="0" nodeType="withEffect">
                                  <p:stCondLst>
                                    <p:cond delay="1000"/>
                                  </p:stCondLst>
                                  <p:childTnLst>
                                    <p:animMotion origin="layout" path="M -1.11111E-6 3.95062E-6 L -0.08021 3.95062E-6 " pathEditMode="relative" rAng="0" ptsTypes="AA">
                                      <p:cBhvr>
                                        <p:cTn id="46" dur="3000" fill="hold"/>
                                        <p:tgtEl>
                                          <p:spTgt spid="27"/>
                                        </p:tgtEl>
                                        <p:attrNameLst>
                                          <p:attrName>ppt_x</p:attrName>
                                          <p:attrName>ppt_y</p:attrName>
                                        </p:attrNameLst>
                                      </p:cBhvr>
                                      <p:rCtr x="-4010" y="0"/>
                                    </p:animMotion>
                                  </p:childTnLst>
                                </p:cTn>
                              </p:par>
                              <p:par>
                                <p:cTn id="47" presetID="1" presetClass="emph" presetSubtype="2" repeatCount="indefinite" accel="50000" decel="50000" autoRev="1" fill="hold" nodeType="withEffect">
                                  <p:stCondLst>
                                    <p:cond delay="1000"/>
                                  </p:stCondLst>
                                  <p:childTnLst>
                                    <p:animClr clrSpc="rgb" dir="cw">
                                      <p:cBhvr>
                                        <p:cTn id="48" dur="1500" fill="hold"/>
                                        <p:tgtEl>
                                          <p:spTgt spid="27"/>
                                        </p:tgtEl>
                                        <p:attrNameLst>
                                          <p:attrName>fillcolor</p:attrName>
                                        </p:attrNameLst>
                                      </p:cBhvr>
                                      <p:to>
                                        <a:schemeClr val="bg1"/>
                                      </p:to>
                                    </p:animClr>
                                    <p:set>
                                      <p:cBhvr>
                                        <p:cTn id="49" dur="1500" fill="hold"/>
                                        <p:tgtEl>
                                          <p:spTgt spid="27"/>
                                        </p:tgtEl>
                                        <p:attrNameLst>
                                          <p:attrName>fill.type</p:attrName>
                                        </p:attrNameLst>
                                      </p:cBhvr>
                                      <p:to>
                                        <p:strVal val="solid"/>
                                      </p:to>
                                    </p:set>
                                    <p:set>
                                      <p:cBhvr>
                                        <p:cTn id="50" dur="1500" fill="hold"/>
                                        <p:tgtEl>
                                          <p:spTgt spid="27"/>
                                        </p:tgtEl>
                                        <p:attrNameLst>
                                          <p:attrName>fill.on</p:attrName>
                                        </p:attrNameLst>
                                      </p:cBhvr>
                                      <p:to>
                                        <p:strVal val="true"/>
                                      </p:to>
                                    </p:set>
                                  </p:childTnLst>
                                </p:cTn>
                              </p:par>
                              <p:par>
                                <p:cTn id="51" presetID="35" presetClass="path" presetSubtype="0" repeatCount="indefinite" fill="hold" grpId="0" nodeType="withEffect">
                                  <p:stCondLst>
                                    <p:cond delay="750"/>
                                  </p:stCondLst>
                                  <p:childTnLst>
                                    <p:animMotion origin="layout" path="M 2.77778E-7 -1.48148E-6 L -0.06354 -1.48148E-6 " pathEditMode="relative" rAng="0" ptsTypes="AA">
                                      <p:cBhvr>
                                        <p:cTn id="52" dur="3000" fill="hold"/>
                                        <p:tgtEl>
                                          <p:spTgt spid="28"/>
                                        </p:tgtEl>
                                        <p:attrNameLst>
                                          <p:attrName>ppt_x</p:attrName>
                                          <p:attrName>ppt_y</p:attrName>
                                        </p:attrNameLst>
                                      </p:cBhvr>
                                      <p:rCtr x="-3177" y="0"/>
                                    </p:animMotion>
                                  </p:childTnLst>
                                </p:cTn>
                              </p:par>
                              <p:par>
                                <p:cTn id="53" presetID="1" presetClass="emph" presetSubtype="2" repeatCount="indefinite" accel="50000" decel="50000" autoRev="1" fill="hold" nodeType="withEffect">
                                  <p:stCondLst>
                                    <p:cond delay="750"/>
                                  </p:stCondLst>
                                  <p:childTnLst>
                                    <p:animClr clrSpc="rgb" dir="cw">
                                      <p:cBhvr>
                                        <p:cTn id="54" dur="1500" fill="hold"/>
                                        <p:tgtEl>
                                          <p:spTgt spid="28"/>
                                        </p:tgtEl>
                                        <p:attrNameLst>
                                          <p:attrName>fillcolor</p:attrName>
                                        </p:attrNameLst>
                                      </p:cBhvr>
                                      <p:to>
                                        <a:schemeClr val="bg1"/>
                                      </p:to>
                                    </p:animClr>
                                    <p:set>
                                      <p:cBhvr>
                                        <p:cTn id="55" dur="1500" fill="hold"/>
                                        <p:tgtEl>
                                          <p:spTgt spid="28"/>
                                        </p:tgtEl>
                                        <p:attrNameLst>
                                          <p:attrName>fill.type</p:attrName>
                                        </p:attrNameLst>
                                      </p:cBhvr>
                                      <p:to>
                                        <p:strVal val="solid"/>
                                      </p:to>
                                    </p:set>
                                    <p:set>
                                      <p:cBhvr>
                                        <p:cTn id="56" dur="1500" fill="hold"/>
                                        <p:tgtEl>
                                          <p:spTgt spid="28"/>
                                        </p:tgtEl>
                                        <p:attrNameLst>
                                          <p:attrName>fill.on</p:attrName>
                                        </p:attrNameLst>
                                      </p:cBhvr>
                                      <p:to>
                                        <p:strVal val="true"/>
                                      </p:to>
                                    </p:set>
                                  </p:childTnLst>
                                </p:cTn>
                              </p:par>
                              <p:par>
                                <p:cTn id="57" presetID="35" presetClass="path" presetSubtype="0" repeatCount="indefinite" fill="hold" grpId="0" nodeType="withEffect">
                                  <p:stCondLst>
                                    <p:cond delay="250"/>
                                  </p:stCondLst>
                                  <p:childTnLst>
                                    <p:animMotion origin="layout" path="M 1.94444E-6 -1.97531E-6 L -0.03542 -1.97531E-6 " pathEditMode="relative" rAng="0" ptsTypes="AA">
                                      <p:cBhvr>
                                        <p:cTn id="58" dur="3000" fill="hold"/>
                                        <p:tgtEl>
                                          <p:spTgt spid="29"/>
                                        </p:tgtEl>
                                        <p:attrNameLst>
                                          <p:attrName>ppt_x</p:attrName>
                                          <p:attrName>ppt_y</p:attrName>
                                        </p:attrNameLst>
                                      </p:cBhvr>
                                      <p:rCtr x="-1771" y="0"/>
                                    </p:animMotion>
                                  </p:childTnLst>
                                </p:cTn>
                              </p:par>
                              <p:par>
                                <p:cTn id="59" presetID="1" presetClass="emph" presetSubtype="2" repeatCount="indefinite" accel="50000" decel="50000" autoRev="1" fill="hold" nodeType="withEffect">
                                  <p:stCondLst>
                                    <p:cond delay="250"/>
                                  </p:stCondLst>
                                  <p:childTnLst>
                                    <p:animClr clrSpc="rgb" dir="cw">
                                      <p:cBhvr>
                                        <p:cTn id="60" dur="1500" fill="hold"/>
                                        <p:tgtEl>
                                          <p:spTgt spid="29"/>
                                        </p:tgtEl>
                                        <p:attrNameLst>
                                          <p:attrName>fillcolor</p:attrName>
                                        </p:attrNameLst>
                                      </p:cBhvr>
                                      <p:to>
                                        <a:schemeClr val="bg1"/>
                                      </p:to>
                                    </p:animClr>
                                    <p:set>
                                      <p:cBhvr>
                                        <p:cTn id="61" dur="1500" fill="hold"/>
                                        <p:tgtEl>
                                          <p:spTgt spid="29"/>
                                        </p:tgtEl>
                                        <p:attrNameLst>
                                          <p:attrName>fill.type</p:attrName>
                                        </p:attrNameLst>
                                      </p:cBhvr>
                                      <p:to>
                                        <p:strVal val="solid"/>
                                      </p:to>
                                    </p:set>
                                    <p:set>
                                      <p:cBhvr>
                                        <p:cTn id="62" dur="1500" fill="hold"/>
                                        <p:tgtEl>
                                          <p:spTgt spid="29"/>
                                        </p:tgtEl>
                                        <p:attrNameLst>
                                          <p:attrName>fill.on</p:attrName>
                                        </p:attrNameLst>
                                      </p:cBhvr>
                                      <p:to>
                                        <p:strVal val="true"/>
                                      </p:to>
                                    </p:set>
                                  </p:childTnLst>
                                </p:cTn>
                              </p:par>
                              <p:par>
                                <p:cTn id="63" presetID="35" presetClass="path" presetSubtype="0" repeatCount="indefinite" fill="hold" grpId="0" nodeType="withEffect">
                                  <p:stCondLst>
                                    <p:cond delay="1750"/>
                                  </p:stCondLst>
                                  <p:childTnLst>
                                    <p:animMotion origin="layout" path="M 4.16667E-6 2.22222E-6 L -0.08021 2.22222E-6 " pathEditMode="relative" rAng="0" ptsTypes="AA">
                                      <p:cBhvr>
                                        <p:cTn id="64" dur="3000" fill="hold"/>
                                        <p:tgtEl>
                                          <p:spTgt spid="30"/>
                                        </p:tgtEl>
                                        <p:attrNameLst>
                                          <p:attrName>ppt_x</p:attrName>
                                          <p:attrName>ppt_y</p:attrName>
                                        </p:attrNameLst>
                                      </p:cBhvr>
                                      <p:rCtr x="-4010" y="0"/>
                                    </p:animMotion>
                                  </p:childTnLst>
                                </p:cTn>
                              </p:par>
                              <p:par>
                                <p:cTn id="65" presetID="1" presetClass="emph" presetSubtype="2" repeatCount="indefinite" accel="50000" decel="50000" autoRev="1" fill="hold" nodeType="withEffect">
                                  <p:stCondLst>
                                    <p:cond delay="1750"/>
                                  </p:stCondLst>
                                  <p:childTnLst>
                                    <p:animClr clrSpc="rgb" dir="cw">
                                      <p:cBhvr>
                                        <p:cTn id="66" dur="1500" fill="hold"/>
                                        <p:tgtEl>
                                          <p:spTgt spid="30"/>
                                        </p:tgtEl>
                                        <p:attrNameLst>
                                          <p:attrName>fillcolor</p:attrName>
                                        </p:attrNameLst>
                                      </p:cBhvr>
                                      <p:to>
                                        <a:schemeClr val="bg1"/>
                                      </p:to>
                                    </p:animClr>
                                    <p:set>
                                      <p:cBhvr>
                                        <p:cTn id="67" dur="1500" fill="hold"/>
                                        <p:tgtEl>
                                          <p:spTgt spid="30"/>
                                        </p:tgtEl>
                                        <p:attrNameLst>
                                          <p:attrName>fill.type</p:attrName>
                                        </p:attrNameLst>
                                      </p:cBhvr>
                                      <p:to>
                                        <p:strVal val="solid"/>
                                      </p:to>
                                    </p:set>
                                    <p:set>
                                      <p:cBhvr>
                                        <p:cTn id="68" dur="1500" fill="hold"/>
                                        <p:tgtEl>
                                          <p:spTgt spid="30"/>
                                        </p:tgtEl>
                                        <p:attrNameLst>
                                          <p:attrName>fill.on</p:attrName>
                                        </p:attrNameLst>
                                      </p:cBhvr>
                                      <p:to>
                                        <p:strVal val="true"/>
                                      </p:to>
                                    </p:set>
                                  </p:childTnLst>
                                </p:cTn>
                              </p:par>
                              <p:par>
                                <p:cTn id="69" presetID="35" presetClass="path" presetSubtype="0" repeatCount="indefinite" fill="hold" grpId="0" nodeType="withEffect">
                                  <p:stCondLst>
                                    <p:cond delay="100"/>
                                  </p:stCondLst>
                                  <p:childTnLst>
                                    <p:animMotion origin="layout" path="M 4.72222E-6 0.00185 L -0.03959 0.00185 " pathEditMode="relative" rAng="0" ptsTypes="AA">
                                      <p:cBhvr>
                                        <p:cTn id="70" dur="3000" fill="hold"/>
                                        <p:tgtEl>
                                          <p:spTgt spid="31"/>
                                        </p:tgtEl>
                                        <p:attrNameLst>
                                          <p:attrName>ppt_x</p:attrName>
                                          <p:attrName>ppt_y</p:attrName>
                                        </p:attrNameLst>
                                      </p:cBhvr>
                                      <p:rCtr x="-1979" y="0"/>
                                    </p:animMotion>
                                  </p:childTnLst>
                                </p:cTn>
                              </p:par>
                              <p:par>
                                <p:cTn id="71" presetID="1" presetClass="emph" presetSubtype="2" repeatCount="indefinite" accel="50000" decel="50000" autoRev="1" fill="hold" nodeType="withEffect">
                                  <p:stCondLst>
                                    <p:cond delay="100"/>
                                  </p:stCondLst>
                                  <p:childTnLst>
                                    <p:animClr clrSpc="rgb" dir="cw">
                                      <p:cBhvr>
                                        <p:cTn id="72" dur="1500" fill="hold"/>
                                        <p:tgtEl>
                                          <p:spTgt spid="31"/>
                                        </p:tgtEl>
                                        <p:attrNameLst>
                                          <p:attrName>fillcolor</p:attrName>
                                        </p:attrNameLst>
                                      </p:cBhvr>
                                      <p:to>
                                        <a:schemeClr val="bg1"/>
                                      </p:to>
                                    </p:animClr>
                                    <p:set>
                                      <p:cBhvr>
                                        <p:cTn id="73" dur="1500" fill="hold"/>
                                        <p:tgtEl>
                                          <p:spTgt spid="31"/>
                                        </p:tgtEl>
                                        <p:attrNameLst>
                                          <p:attrName>fill.type</p:attrName>
                                        </p:attrNameLst>
                                      </p:cBhvr>
                                      <p:to>
                                        <p:strVal val="solid"/>
                                      </p:to>
                                    </p:set>
                                    <p:set>
                                      <p:cBhvr>
                                        <p:cTn id="74" dur="1500" fill="hold"/>
                                        <p:tgtEl>
                                          <p:spTgt spid="31"/>
                                        </p:tgtEl>
                                        <p:attrNameLst>
                                          <p:attrName>fill.on</p:attrName>
                                        </p:attrNameLst>
                                      </p:cBhvr>
                                      <p:to>
                                        <p:strVal val="true"/>
                                      </p:to>
                                    </p:set>
                                  </p:childTnLst>
                                </p:cTn>
                              </p:par>
                              <p:par>
                                <p:cTn id="75" presetID="35" presetClass="path" presetSubtype="0" repeatCount="indefinite" fill="hold" grpId="0" nodeType="withEffect">
                                  <p:stCondLst>
                                    <p:cond delay="150"/>
                                  </p:stCondLst>
                                  <p:childTnLst>
                                    <p:animMotion origin="layout" path="M 0 -1.11111E-6 L -0.12396 -1.11111E-6 " pathEditMode="relative" rAng="0" ptsTypes="AA">
                                      <p:cBhvr>
                                        <p:cTn id="76" dur="3000" fill="hold"/>
                                        <p:tgtEl>
                                          <p:spTgt spid="32"/>
                                        </p:tgtEl>
                                        <p:attrNameLst>
                                          <p:attrName>ppt_x</p:attrName>
                                          <p:attrName>ppt_y</p:attrName>
                                        </p:attrNameLst>
                                      </p:cBhvr>
                                      <p:rCtr x="-6198" y="0"/>
                                    </p:animMotion>
                                  </p:childTnLst>
                                </p:cTn>
                              </p:par>
                              <p:par>
                                <p:cTn id="77" presetID="1" presetClass="emph" presetSubtype="2" repeatCount="indefinite" accel="50000" decel="50000" autoRev="1" fill="hold" nodeType="withEffect">
                                  <p:stCondLst>
                                    <p:cond delay="150"/>
                                  </p:stCondLst>
                                  <p:childTnLst>
                                    <p:animClr clrSpc="rgb" dir="cw">
                                      <p:cBhvr>
                                        <p:cTn id="78" dur="1500" fill="hold"/>
                                        <p:tgtEl>
                                          <p:spTgt spid="32"/>
                                        </p:tgtEl>
                                        <p:attrNameLst>
                                          <p:attrName>fillcolor</p:attrName>
                                        </p:attrNameLst>
                                      </p:cBhvr>
                                      <p:to>
                                        <a:schemeClr val="bg1"/>
                                      </p:to>
                                    </p:animClr>
                                    <p:set>
                                      <p:cBhvr>
                                        <p:cTn id="79" dur="1500" fill="hold"/>
                                        <p:tgtEl>
                                          <p:spTgt spid="32"/>
                                        </p:tgtEl>
                                        <p:attrNameLst>
                                          <p:attrName>fill.type</p:attrName>
                                        </p:attrNameLst>
                                      </p:cBhvr>
                                      <p:to>
                                        <p:strVal val="solid"/>
                                      </p:to>
                                    </p:set>
                                    <p:set>
                                      <p:cBhvr>
                                        <p:cTn id="80" dur="1500" fill="hold"/>
                                        <p:tgtEl>
                                          <p:spTgt spid="32"/>
                                        </p:tgtEl>
                                        <p:attrNameLst>
                                          <p:attrName>fill.on</p:attrName>
                                        </p:attrNameLst>
                                      </p:cBhvr>
                                      <p:to>
                                        <p:strVal val="true"/>
                                      </p:to>
                                    </p:set>
                                  </p:childTnLst>
                                </p:cTn>
                              </p:par>
                              <p:par>
                                <p:cTn id="81" presetID="35" presetClass="path" presetSubtype="0" repeatCount="indefinite" fill="hold" grpId="0" nodeType="withEffect">
                                  <p:stCondLst>
                                    <p:cond delay="200"/>
                                  </p:stCondLst>
                                  <p:childTnLst>
                                    <p:animMotion origin="layout" path="M 1.66667E-6 2.83951E-6 L -0.0441 2.83951E-6 " pathEditMode="relative" rAng="0" ptsTypes="AA">
                                      <p:cBhvr>
                                        <p:cTn id="82" dur="4000" fill="hold"/>
                                        <p:tgtEl>
                                          <p:spTgt spid="33"/>
                                        </p:tgtEl>
                                        <p:attrNameLst>
                                          <p:attrName>ppt_x</p:attrName>
                                          <p:attrName>ppt_y</p:attrName>
                                        </p:attrNameLst>
                                      </p:cBhvr>
                                      <p:rCtr x="-2205" y="0"/>
                                    </p:animMotion>
                                  </p:childTnLst>
                                </p:cTn>
                              </p:par>
                              <p:par>
                                <p:cTn id="83" presetID="1" presetClass="emph" presetSubtype="2" repeatCount="indefinite" accel="50000" decel="50000" autoRev="1" fill="hold" nodeType="withEffect">
                                  <p:stCondLst>
                                    <p:cond delay="200"/>
                                  </p:stCondLst>
                                  <p:childTnLst>
                                    <p:animClr clrSpc="rgb" dir="cw">
                                      <p:cBhvr>
                                        <p:cTn id="84" dur="2000" fill="hold"/>
                                        <p:tgtEl>
                                          <p:spTgt spid="33"/>
                                        </p:tgtEl>
                                        <p:attrNameLst>
                                          <p:attrName>fillcolor</p:attrName>
                                        </p:attrNameLst>
                                      </p:cBhvr>
                                      <p:to>
                                        <a:schemeClr val="bg1"/>
                                      </p:to>
                                    </p:animClr>
                                    <p:set>
                                      <p:cBhvr>
                                        <p:cTn id="85" dur="2000" fill="hold"/>
                                        <p:tgtEl>
                                          <p:spTgt spid="33"/>
                                        </p:tgtEl>
                                        <p:attrNameLst>
                                          <p:attrName>fill.type</p:attrName>
                                        </p:attrNameLst>
                                      </p:cBhvr>
                                      <p:to>
                                        <p:strVal val="solid"/>
                                      </p:to>
                                    </p:set>
                                    <p:set>
                                      <p:cBhvr>
                                        <p:cTn id="86" dur="2000" fill="hold"/>
                                        <p:tgtEl>
                                          <p:spTgt spid="33"/>
                                        </p:tgtEl>
                                        <p:attrNameLst>
                                          <p:attrName>fill.on</p:attrName>
                                        </p:attrNameLst>
                                      </p:cBhvr>
                                      <p:to>
                                        <p:strVal val="true"/>
                                      </p:to>
                                    </p:set>
                                  </p:childTnLst>
                                </p:cTn>
                              </p:par>
                              <p:par>
                                <p:cTn id="87" presetID="35" presetClass="path" presetSubtype="0" repeatCount="indefinite" fill="hold" grpId="0" nodeType="withEffect">
                                  <p:stCondLst>
                                    <p:cond delay="400"/>
                                  </p:stCondLst>
                                  <p:childTnLst>
                                    <p:animMotion origin="layout" path="M -8.33333E-7 -2.22222E-6 L -0.08021 -2.22222E-6 " pathEditMode="relative" rAng="0" ptsTypes="AA">
                                      <p:cBhvr>
                                        <p:cTn id="88" dur="3000" fill="hold"/>
                                        <p:tgtEl>
                                          <p:spTgt spid="34"/>
                                        </p:tgtEl>
                                        <p:attrNameLst>
                                          <p:attrName>ppt_x</p:attrName>
                                          <p:attrName>ppt_y</p:attrName>
                                        </p:attrNameLst>
                                      </p:cBhvr>
                                      <p:rCtr x="-4010" y="0"/>
                                    </p:animMotion>
                                  </p:childTnLst>
                                </p:cTn>
                              </p:par>
                              <p:par>
                                <p:cTn id="89" presetID="1" presetClass="emph" presetSubtype="2" repeatCount="indefinite" accel="50000" decel="50000" autoRev="1" fill="hold" nodeType="withEffect">
                                  <p:stCondLst>
                                    <p:cond delay="400"/>
                                  </p:stCondLst>
                                  <p:childTnLst>
                                    <p:animClr clrSpc="rgb" dir="cw">
                                      <p:cBhvr>
                                        <p:cTn id="90" dur="1500" fill="hold"/>
                                        <p:tgtEl>
                                          <p:spTgt spid="34"/>
                                        </p:tgtEl>
                                        <p:attrNameLst>
                                          <p:attrName>fillcolor</p:attrName>
                                        </p:attrNameLst>
                                      </p:cBhvr>
                                      <p:to>
                                        <a:schemeClr val="bg1"/>
                                      </p:to>
                                    </p:animClr>
                                    <p:set>
                                      <p:cBhvr>
                                        <p:cTn id="91" dur="1500" fill="hold"/>
                                        <p:tgtEl>
                                          <p:spTgt spid="34"/>
                                        </p:tgtEl>
                                        <p:attrNameLst>
                                          <p:attrName>fill.type</p:attrName>
                                        </p:attrNameLst>
                                      </p:cBhvr>
                                      <p:to>
                                        <p:strVal val="solid"/>
                                      </p:to>
                                    </p:set>
                                    <p:set>
                                      <p:cBhvr>
                                        <p:cTn id="92" dur="1500" fill="hold"/>
                                        <p:tgtEl>
                                          <p:spTgt spid="34"/>
                                        </p:tgtEl>
                                        <p:attrNameLst>
                                          <p:attrName>fill.on</p:attrName>
                                        </p:attrNameLst>
                                      </p:cBhvr>
                                      <p:to>
                                        <p:strVal val="true"/>
                                      </p:to>
                                    </p:set>
                                  </p:childTnLst>
                                </p:cTn>
                              </p:par>
                              <p:par>
                                <p:cTn id="93" presetID="35" presetClass="path" presetSubtype="0" repeatCount="indefinite" fill="hold" grpId="0" nodeType="withEffect">
                                  <p:stCondLst>
                                    <p:cond delay="150"/>
                                  </p:stCondLst>
                                  <p:childTnLst>
                                    <p:animMotion origin="layout" path="M 3.05556E-6 4.93827E-7 L -0.12396 4.93827E-7 " pathEditMode="relative" rAng="0" ptsTypes="AA">
                                      <p:cBhvr>
                                        <p:cTn id="94" dur="3000" fill="hold"/>
                                        <p:tgtEl>
                                          <p:spTgt spid="35"/>
                                        </p:tgtEl>
                                        <p:attrNameLst>
                                          <p:attrName>ppt_x</p:attrName>
                                          <p:attrName>ppt_y</p:attrName>
                                        </p:attrNameLst>
                                      </p:cBhvr>
                                      <p:rCtr x="-6198" y="0"/>
                                    </p:animMotion>
                                  </p:childTnLst>
                                </p:cTn>
                              </p:par>
                              <p:par>
                                <p:cTn id="95" presetID="1" presetClass="emph" presetSubtype="2" repeatCount="indefinite" accel="50000" decel="50000" autoRev="1" fill="hold" nodeType="withEffect">
                                  <p:stCondLst>
                                    <p:cond delay="150"/>
                                  </p:stCondLst>
                                  <p:childTnLst>
                                    <p:animClr clrSpc="rgb" dir="cw">
                                      <p:cBhvr>
                                        <p:cTn id="96" dur="1500" fill="hold"/>
                                        <p:tgtEl>
                                          <p:spTgt spid="35"/>
                                        </p:tgtEl>
                                        <p:attrNameLst>
                                          <p:attrName>fillcolor</p:attrName>
                                        </p:attrNameLst>
                                      </p:cBhvr>
                                      <p:to>
                                        <a:schemeClr val="bg1"/>
                                      </p:to>
                                    </p:animClr>
                                    <p:set>
                                      <p:cBhvr>
                                        <p:cTn id="97" dur="1500" fill="hold"/>
                                        <p:tgtEl>
                                          <p:spTgt spid="35"/>
                                        </p:tgtEl>
                                        <p:attrNameLst>
                                          <p:attrName>fill.type</p:attrName>
                                        </p:attrNameLst>
                                      </p:cBhvr>
                                      <p:to>
                                        <p:strVal val="solid"/>
                                      </p:to>
                                    </p:set>
                                    <p:set>
                                      <p:cBhvr>
                                        <p:cTn id="98" dur="1500" fill="hold"/>
                                        <p:tgtEl>
                                          <p:spTgt spid="35"/>
                                        </p:tgtEl>
                                        <p:attrNameLst>
                                          <p:attrName>fill.on</p:attrName>
                                        </p:attrNameLst>
                                      </p:cBhvr>
                                      <p:to>
                                        <p:strVal val="true"/>
                                      </p:to>
                                    </p:set>
                                  </p:childTnLst>
                                </p:cTn>
                              </p:par>
                              <p:par>
                                <p:cTn id="99" presetID="35" presetClass="path" presetSubtype="0" repeatCount="indefinite" fill="hold" grpId="0" nodeType="withEffect">
                                  <p:stCondLst>
                                    <p:cond delay="1000"/>
                                  </p:stCondLst>
                                  <p:childTnLst>
                                    <p:animMotion origin="layout" path="M 4.72222E-6 -7.40741E-7 L -0.08021 -7.40741E-7 " pathEditMode="relative" rAng="0" ptsTypes="AA">
                                      <p:cBhvr>
                                        <p:cTn id="100" dur="3000" fill="hold"/>
                                        <p:tgtEl>
                                          <p:spTgt spid="36"/>
                                        </p:tgtEl>
                                        <p:attrNameLst>
                                          <p:attrName>ppt_x</p:attrName>
                                          <p:attrName>ppt_y</p:attrName>
                                        </p:attrNameLst>
                                      </p:cBhvr>
                                      <p:rCtr x="-4010" y="0"/>
                                    </p:animMotion>
                                  </p:childTnLst>
                                </p:cTn>
                              </p:par>
                              <p:par>
                                <p:cTn id="101" presetID="1" presetClass="emph" presetSubtype="2" repeatCount="indefinite" accel="50000" decel="50000" autoRev="1" fill="hold" nodeType="withEffect">
                                  <p:stCondLst>
                                    <p:cond delay="1000"/>
                                  </p:stCondLst>
                                  <p:childTnLst>
                                    <p:animClr clrSpc="rgb" dir="cw">
                                      <p:cBhvr>
                                        <p:cTn id="102" dur="1500" fill="hold"/>
                                        <p:tgtEl>
                                          <p:spTgt spid="36"/>
                                        </p:tgtEl>
                                        <p:attrNameLst>
                                          <p:attrName>fillcolor</p:attrName>
                                        </p:attrNameLst>
                                      </p:cBhvr>
                                      <p:to>
                                        <a:schemeClr val="bg1"/>
                                      </p:to>
                                    </p:animClr>
                                    <p:set>
                                      <p:cBhvr>
                                        <p:cTn id="103" dur="1500" fill="hold"/>
                                        <p:tgtEl>
                                          <p:spTgt spid="36"/>
                                        </p:tgtEl>
                                        <p:attrNameLst>
                                          <p:attrName>fill.type</p:attrName>
                                        </p:attrNameLst>
                                      </p:cBhvr>
                                      <p:to>
                                        <p:strVal val="solid"/>
                                      </p:to>
                                    </p:set>
                                    <p:set>
                                      <p:cBhvr>
                                        <p:cTn id="104" dur="1500" fill="hold"/>
                                        <p:tgtEl>
                                          <p:spTgt spid="36"/>
                                        </p:tgtEl>
                                        <p:attrNameLst>
                                          <p:attrName>fill.on</p:attrName>
                                        </p:attrNameLst>
                                      </p:cBhvr>
                                      <p:to>
                                        <p:strVal val="true"/>
                                      </p:to>
                                    </p:set>
                                  </p:childTnLst>
                                </p:cTn>
                              </p:par>
                              <p:par>
                                <p:cTn id="105" presetID="35" presetClass="path" presetSubtype="0" repeatCount="indefinite" fill="hold" grpId="0" nodeType="withEffect">
                                  <p:stCondLst>
                                    <p:cond delay="0"/>
                                  </p:stCondLst>
                                  <p:childTnLst>
                                    <p:animMotion origin="layout" path="M -4.72222E-6 -4.44444E-6 L -0.05625 -4.44444E-6 " pathEditMode="relative" rAng="0" ptsTypes="AA">
                                      <p:cBhvr>
                                        <p:cTn id="106" dur="3000" fill="hold"/>
                                        <p:tgtEl>
                                          <p:spTgt spid="37"/>
                                        </p:tgtEl>
                                        <p:attrNameLst>
                                          <p:attrName>ppt_x</p:attrName>
                                          <p:attrName>ppt_y</p:attrName>
                                        </p:attrNameLst>
                                      </p:cBhvr>
                                      <p:rCtr x="-2812" y="0"/>
                                    </p:animMotion>
                                  </p:childTnLst>
                                </p:cTn>
                              </p:par>
                              <p:par>
                                <p:cTn id="107" presetID="1" presetClass="emph" presetSubtype="2" repeatCount="indefinite" accel="50000" decel="50000" autoRev="1" fill="hold" nodeType="withEffect">
                                  <p:stCondLst>
                                    <p:cond delay="0"/>
                                  </p:stCondLst>
                                  <p:childTnLst>
                                    <p:animClr clrSpc="rgb" dir="cw">
                                      <p:cBhvr>
                                        <p:cTn id="108" dur="1500" fill="hold"/>
                                        <p:tgtEl>
                                          <p:spTgt spid="37"/>
                                        </p:tgtEl>
                                        <p:attrNameLst>
                                          <p:attrName>fillcolor</p:attrName>
                                        </p:attrNameLst>
                                      </p:cBhvr>
                                      <p:to>
                                        <a:schemeClr val="bg1"/>
                                      </p:to>
                                    </p:animClr>
                                    <p:set>
                                      <p:cBhvr>
                                        <p:cTn id="109" dur="1500" fill="hold"/>
                                        <p:tgtEl>
                                          <p:spTgt spid="37"/>
                                        </p:tgtEl>
                                        <p:attrNameLst>
                                          <p:attrName>fill.type</p:attrName>
                                        </p:attrNameLst>
                                      </p:cBhvr>
                                      <p:to>
                                        <p:strVal val="solid"/>
                                      </p:to>
                                    </p:set>
                                    <p:set>
                                      <p:cBhvr>
                                        <p:cTn id="110" dur="1500" fill="hold"/>
                                        <p:tgtEl>
                                          <p:spTgt spid="37"/>
                                        </p:tgtEl>
                                        <p:attrNameLst>
                                          <p:attrName>fill.on</p:attrName>
                                        </p:attrNameLst>
                                      </p:cBhvr>
                                      <p:to>
                                        <p:strVal val="true"/>
                                      </p:to>
                                    </p:set>
                                  </p:childTnLst>
                                </p:cTn>
                              </p:par>
                              <p:par>
                                <p:cTn id="111" presetID="10" presetClass="entr" presetSubtype="0" fill="hold" nodeType="withEffect">
                                  <p:stCondLst>
                                    <p:cond delay="1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6" presetClass="emph" presetSubtype="0" fill="hold" nodeType="withEffect">
                                  <p:stCondLst>
                                    <p:cond delay="10"/>
                                  </p:stCondLst>
                                  <p:childTnLst>
                                    <p:animScale>
                                      <p:cBhvr>
                                        <p:cTn id="115" dur="10" fill="hold"/>
                                        <p:tgtEl>
                                          <p:spTgt spid="38"/>
                                        </p:tgtEl>
                                      </p:cBhvr>
                                      <p:by x="150000" y="150000"/>
                                    </p:animScale>
                                  </p:childTnLst>
                                </p:cTn>
                              </p:par>
                              <p:par>
                                <p:cTn id="116" presetID="6" presetClass="emph" presetSubtype="0" decel="100000" fill="hold" nodeType="withEffect">
                                  <p:stCondLst>
                                    <p:cond delay="10"/>
                                  </p:stCondLst>
                                  <p:childTnLst>
                                    <p:animScale>
                                      <p:cBhvr>
                                        <p:cTn id="117" dur="1000" fill="hold"/>
                                        <p:tgtEl>
                                          <p:spTgt spid="38"/>
                                        </p:tgtEl>
                                      </p:cBhvr>
                                      <p:by x="66670" y="66670"/>
                                    </p:animScale>
                                  </p:childTnLst>
                                </p:cTn>
                              </p:par>
                              <p:par>
                                <p:cTn id="118" presetID="35" presetClass="path" presetSubtype="0" repeatCount="indefinite" fill="hold" grpId="0" nodeType="withEffect">
                                  <p:stCondLst>
                                    <p:cond delay="0"/>
                                  </p:stCondLst>
                                  <p:childTnLst>
                                    <p:animMotion origin="layout" path="M 5.55556E-7 1.35802E-6 L -0.08021 1.35802E-6 " pathEditMode="relative" rAng="0" ptsTypes="AA">
                                      <p:cBhvr>
                                        <p:cTn id="119" dur="3000" fill="hold"/>
                                        <p:tgtEl>
                                          <p:spTgt spid="48"/>
                                        </p:tgtEl>
                                        <p:attrNameLst>
                                          <p:attrName>ppt_x</p:attrName>
                                          <p:attrName>ppt_y</p:attrName>
                                        </p:attrNameLst>
                                      </p:cBhvr>
                                      <p:rCtr x="-4010" y="0"/>
                                    </p:animMotion>
                                  </p:childTnLst>
                                </p:cTn>
                              </p:par>
                              <p:par>
                                <p:cTn id="120" presetID="1" presetClass="emph" presetSubtype="2" repeatCount="indefinite" accel="50000" decel="50000" autoRev="1" fill="hold" nodeType="withEffect">
                                  <p:stCondLst>
                                    <p:cond delay="0"/>
                                  </p:stCondLst>
                                  <p:childTnLst>
                                    <p:animClr clrSpc="rgb" dir="cw">
                                      <p:cBhvr>
                                        <p:cTn id="121" dur="1500" fill="hold"/>
                                        <p:tgtEl>
                                          <p:spTgt spid="48"/>
                                        </p:tgtEl>
                                        <p:attrNameLst>
                                          <p:attrName>fillcolor</p:attrName>
                                        </p:attrNameLst>
                                      </p:cBhvr>
                                      <p:to>
                                        <a:schemeClr val="bg1"/>
                                      </p:to>
                                    </p:animClr>
                                    <p:set>
                                      <p:cBhvr>
                                        <p:cTn id="122" dur="1500" fill="hold"/>
                                        <p:tgtEl>
                                          <p:spTgt spid="48"/>
                                        </p:tgtEl>
                                        <p:attrNameLst>
                                          <p:attrName>fill.type</p:attrName>
                                        </p:attrNameLst>
                                      </p:cBhvr>
                                      <p:to>
                                        <p:strVal val="solid"/>
                                      </p:to>
                                    </p:set>
                                    <p:set>
                                      <p:cBhvr>
                                        <p:cTn id="123" dur="150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2" grpId="0"/>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0" grpId="0" animBg="1"/>
      <p:bldP spid="4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no Tagline _ Static">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94346" y="211333"/>
            <a:ext cx="8803118" cy="4846328"/>
            <a:chOff x="194346" y="211333"/>
            <a:chExt cx="8803118" cy="4846328"/>
          </a:xfrm>
        </p:grpSpPr>
        <p:sp>
          <p:nvSpPr>
            <p:cNvPr id="49" name="cloud"/>
            <p:cNvSpPr>
              <a:spLocks noChangeAspect="1"/>
            </p:cNvSpPr>
            <p:nvPr userDrawn="1">
              <p:custDataLst>
                <p:tags r:id="rId1"/>
              </p:custDataLst>
            </p:nvPr>
          </p:nvSpPr>
          <p:spPr bwMode="auto">
            <a:xfrm>
              <a:off x="674975" y="306619"/>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0" name="cloud"/>
            <p:cNvSpPr>
              <a:spLocks noChangeAspect="1"/>
            </p:cNvSpPr>
            <p:nvPr userDrawn="1">
              <p:custDataLst>
                <p:tags r:id="rId2"/>
              </p:custDataLst>
            </p:nvPr>
          </p:nvSpPr>
          <p:spPr bwMode="auto">
            <a:xfrm>
              <a:off x="7211443" y="1802238"/>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1" name="cloud"/>
            <p:cNvSpPr>
              <a:spLocks noChangeAspect="1"/>
            </p:cNvSpPr>
            <p:nvPr userDrawn="1">
              <p:custDataLst>
                <p:tags r:id="rId3"/>
              </p:custDataLst>
            </p:nvPr>
          </p:nvSpPr>
          <p:spPr bwMode="auto">
            <a:xfrm>
              <a:off x="1468174" y="2595924"/>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2" name="cloud"/>
            <p:cNvSpPr>
              <a:spLocks noChangeAspect="1"/>
            </p:cNvSpPr>
            <p:nvPr userDrawn="1">
              <p:custDataLst>
                <p:tags r:id="rId4"/>
              </p:custDataLst>
            </p:nvPr>
          </p:nvSpPr>
          <p:spPr bwMode="auto">
            <a:xfrm>
              <a:off x="8186063" y="2548094"/>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3" name="cloud"/>
            <p:cNvSpPr>
              <a:spLocks noChangeAspect="1"/>
            </p:cNvSpPr>
            <p:nvPr userDrawn="1">
              <p:custDataLst>
                <p:tags r:id="rId5"/>
              </p:custDataLst>
            </p:nvPr>
          </p:nvSpPr>
          <p:spPr bwMode="auto">
            <a:xfrm>
              <a:off x="7211443" y="211333"/>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4" name="cloud"/>
            <p:cNvSpPr>
              <a:spLocks noChangeAspect="1"/>
            </p:cNvSpPr>
            <p:nvPr userDrawn="1">
              <p:custDataLst>
                <p:tags r:id="rId6"/>
              </p:custDataLst>
            </p:nvPr>
          </p:nvSpPr>
          <p:spPr bwMode="auto">
            <a:xfrm>
              <a:off x="2891240" y="1011328"/>
              <a:ext cx="390174" cy="20279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5" name="cloud"/>
            <p:cNvSpPr>
              <a:spLocks noChangeAspect="1"/>
            </p:cNvSpPr>
            <p:nvPr userDrawn="1">
              <p:custDataLst>
                <p:tags r:id="rId7"/>
              </p:custDataLst>
            </p:nvPr>
          </p:nvSpPr>
          <p:spPr bwMode="auto">
            <a:xfrm>
              <a:off x="5317150" y="566189"/>
              <a:ext cx="471524" cy="24508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6" name="cloud"/>
            <p:cNvSpPr>
              <a:spLocks noChangeAspect="1"/>
            </p:cNvSpPr>
            <p:nvPr userDrawn="1">
              <p:custDataLst>
                <p:tags r:id="rId8"/>
              </p:custDataLst>
            </p:nvPr>
          </p:nvSpPr>
          <p:spPr bwMode="auto">
            <a:xfrm>
              <a:off x="471738" y="1909681"/>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7" name="cloud"/>
            <p:cNvSpPr>
              <a:spLocks noChangeAspect="1"/>
            </p:cNvSpPr>
            <p:nvPr userDrawn="1">
              <p:custDataLst>
                <p:tags r:id="rId9"/>
              </p:custDataLst>
            </p:nvPr>
          </p:nvSpPr>
          <p:spPr bwMode="auto">
            <a:xfrm>
              <a:off x="7632017" y="431648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8" name="cloud"/>
            <p:cNvSpPr>
              <a:spLocks noChangeAspect="1"/>
            </p:cNvSpPr>
            <p:nvPr userDrawn="1">
              <p:custDataLst>
                <p:tags r:id="rId10"/>
              </p:custDataLst>
            </p:nvPr>
          </p:nvSpPr>
          <p:spPr bwMode="auto">
            <a:xfrm>
              <a:off x="5144792" y="460291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59" name="cloud"/>
            <p:cNvSpPr>
              <a:spLocks noChangeAspect="1"/>
            </p:cNvSpPr>
            <p:nvPr userDrawn="1">
              <p:custDataLst>
                <p:tags r:id="rId11"/>
              </p:custDataLst>
            </p:nvPr>
          </p:nvSpPr>
          <p:spPr bwMode="auto">
            <a:xfrm>
              <a:off x="2857666" y="479446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60" name="cloud"/>
            <p:cNvSpPr>
              <a:spLocks noChangeAspect="1"/>
            </p:cNvSpPr>
            <p:nvPr userDrawn="1">
              <p:custDataLst>
                <p:tags r:id="rId12"/>
              </p:custDataLst>
            </p:nvPr>
          </p:nvSpPr>
          <p:spPr bwMode="auto">
            <a:xfrm>
              <a:off x="194346" y="4004619"/>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grpSp>
      <p:sp>
        <p:nvSpPr>
          <p:cNvPr id="2" name="Title 1"/>
          <p:cNvSpPr>
            <a:spLocks noGrp="1"/>
          </p:cNvSpPr>
          <p:nvPr>
            <p:ph type="ctrTitle"/>
          </p:nvPr>
        </p:nvSpPr>
        <p:spPr>
          <a:xfrm>
            <a:off x="685800" y="3165077"/>
            <a:ext cx="7772400" cy="1102519"/>
          </a:xfrm>
        </p:spPr>
        <p:txBody>
          <a:bodyPr vert="horz" lIns="91440" tIns="45720" rIns="91440" bIns="45720" rtlCol="0" anchor="ctr">
            <a:normAutofit/>
          </a:bodyPr>
          <a:lstStyle>
            <a:lvl1pPr algn="ctr">
              <a:defRPr lang="en-US" dirty="0">
                <a:solidFill>
                  <a:schemeClr val="bg1"/>
                </a:solidFill>
              </a:defRPr>
            </a:lvl1pPr>
          </a:lstStyle>
          <a:p>
            <a:pPr marL="0" lvl="0" indent="0" algn="ctr" defTabSz="914400">
              <a:spcBef>
                <a:spcPct val="20000"/>
              </a:spcBef>
              <a:buClr>
                <a:srgbClr val="0067AB"/>
              </a:buClr>
              <a:buFont typeface="Arial" panose="020B0604020202020204" pitchFamily="34" charset="0"/>
            </a:pPr>
            <a:r>
              <a:rPr lang="en-US" dirty="0"/>
              <a:t>Click to edit Master title style</a:t>
            </a:r>
          </a:p>
        </p:txBody>
      </p:sp>
      <p:sp>
        <p:nvSpPr>
          <p:cNvPr id="3" name="Subtitle 2"/>
          <p:cNvSpPr>
            <a:spLocks noGrp="1"/>
          </p:cNvSpPr>
          <p:nvPr>
            <p:ph type="subTitle" idx="1"/>
          </p:nvPr>
        </p:nvSpPr>
        <p:spPr>
          <a:xfrm>
            <a:off x="1371600" y="3982087"/>
            <a:ext cx="6400800" cy="338554"/>
          </a:xfrm>
          <a:noFill/>
        </p:spPr>
        <p:txBody>
          <a:bodyPr vert="horz" wrap="square" lIns="91440" tIns="45720" rIns="91440" bIns="45720" rtlCol="0">
            <a:spAutoFit/>
          </a:bodyPr>
          <a:lstStyle>
            <a:lvl1pPr marL="285750" indent="-285750" algn="ctr">
              <a:buNone/>
              <a:defRPr lang="en-US" sz="1600" baseline="0" dirty="0">
                <a:solidFill>
                  <a:schemeClr val="bg1">
                    <a:alpha val="50000"/>
                  </a:schemeClr>
                </a:solidFill>
                <a:latin typeface="Arial"/>
              </a:defRPr>
            </a:lvl1pPr>
          </a:lstStyle>
          <a:p>
            <a:pPr lvl="0" indent="0" algn="ctr"/>
            <a:r>
              <a:rPr lang="en-US" dirty="0"/>
              <a:t>Click to edit Master subtitle style</a:t>
            </a:r>
          </a:p>
        </p:txBody>
      </p:sp>
      <p:sp>
        <p:nvSpPr>
          <p:cNvPr id="10" name="Freeform 11"/>
          <p:cNvSpPr>
            <a:spLocks/>
          </p:cNvSpPr>
          <p:nvPr userDrawn="1"/>
        </p:nvSpPr>
        <p:spPr bwMode="auto">
          <a:xfrm>
            <a:off x="3150694" y="3228653"/>
            <a:ext cx="2842613" cy="155011"/>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chemeClr val="bg1">
                <a:alpha val="50000"/>
              </a:schemeClr>
            </a:solidFill>
          </a:ln>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latin typeface="Arial"/>
            </a:endParaRPr>
          </a:p>
        </p:txBody>
      </p:sp>
      <p:grpSp>
        <p:nvGrpSpPr>
          <p:cNvPr id="38" name="Group 37"/>
          <p:cNvGrpSpPr>
            <a:grpSpLocks noChangeAspect="1"/>
          </p:cNvGrpSpPr>
          <p:nvPr userDrawn="1"/>
        </p:nvGrpSpPr>
        <p:grpSpPr>
          <a:xfrm>
            <a:off x="2653086" y="1221968"/>
            <a:ext cx="3837828" cy="1542093"/>
            <a:chOff x="2960265" y="2491587"/>
            <a:chExt cx="3117110" cy="1252498"/>
          </a:xfrm>
        </p:grpSpPr>
        <p:sp>
          <p:nvSpPr>
            <p:cNvPr id="39"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0"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1"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2"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3"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4"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5"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6"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47"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spTree>
    <p:extLst>
      <p:ext uri="{BB962C8B-B14F-4D97-AF65-F5344CB8AC3E}">
        <p14:creationId xmlns:p14="http://schemas.microsoft.com/office/powerpoint/2010/main" val="316482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2" presetClass="entr" presetSubtype="4" decel="10000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1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6" presetClass="emph" presetSubtype="0" fill="hold" nodeType="withEffect">
                                  <p:stCondLst>
                                    <p:cond delay="10"/>
                                  </p:stCondLst>
                                  <p:childTnLst>
                                    <p:animScale>
                                      <p:cBhvr>
                                        <p:cTn id="22" dur="10" fill="hold"/>
                                        <p:tgtEl>
                                          <p:spTgt spid="38"/>
                                        </p:tgtEl>
                                      </p:cBhvr>
                                      <p:by x="150000" y="150000"/>
                                    </p:animScale>
                                  </p:childTnLst>
                                </p:cTn>
                              </p:par>
                              <p:par>
                                <p:cTn id="23" presetID="6" presetClass="emph" presetSubtype="0" decel="100000" fill="hold" nodeType="withEffect">
                                  <p:stCondLst>
                                    <p:cond delay="10"/>
                                  </p:stCondLst>
                                  <p:childTnLst>
                                    <p:animScale>
                                      <p:cBhvr>
                                        <p:cTn id="24" dur="1000" fill="hold"/>
                                        <p:tgtEl>
                                          <p:spTgt spid="38"/>
                                        </p:tgtEl>
                                      </p:cBhvr>
                                      <p:by x="66670" y="6667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0"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98835"/>
            <a:ext cx="8229600" cy="85725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304800" y="1085850"/>
            <a:ext cx="8229600" cy="3508772"/>
          </a:xfrm>
          <a:prstGeom prst="rect">
            <a:avLst/>
          </a:prstGeom>
        </p:spPr>
        <p:txBody>
          <a:bodyPr vert="horz" lIns="91440" tIns="45720" rIns="91440" bIns="45720" rtlCol="0">
            <a:normAutofit/>
          </a:bodyPr>
          <a:lstStyle/>
          <a:p>
            <a:pPr marL="320040" marR="0" lvl="0" indent="-320040" algn="l" defTabSz="914378"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66666"/>
                </a:solidFill>
                <a:effectLst/>
                <a:uLnTx/>
                <a:uFillTx/>
                <a:latin typeface="+mn-lt"/>
                <a:ea typeface="+mn-ea"/>
                <a:cs typeface="+mn-cs"/>
              </a:rPr>
              <a:t>Click to edit Master text styles</a:t>
            </a:r>
          </a:p>
          <a:p>
            <a:pPr marL="685800" marR="0" lvl="1" indent="-320040" algn="l" defTabSz="914378" rtl="0" eaLnBrk="1" fontAlgn="auto" latinLnBrk="0" hangingPunct="1">
              <a:lnSpc>
                <a:spcPct val="100000"/>
              </a:lnSpc>
              <a:spcBef>
                <a:spcPts val="600"/>
              </a:spcBef>
              <a:spcAft>
                <a:spcPts val="600"/>
              </a:spcAft>
              <a:buClr>
                <a:srgbClr val="F38B00"/>
              </a:buClr>
              <a:buSzTx/>
              <a:buFont typeface="Arial" pitchFamily="34" charset="0"/>
              <a:buChar char="‒"/>
              <a:tabLst/>
              <a:defRPr/>
            </a:pPr>
            <a:r>
              <a:rPr kumimoji="0" lang="en-US" sz="1600" b="0" i="0" u="none" strike="noStrike" kern="1200" cap="none" spc="0" normalizeH="0" baseline="0" noProof="0" dirty="0">
                <a:ln>
                  <a:noFill/>
                </a:ln>
                <a:solidFill>
                  <a:srgbClr val="666666"/>
                </a:solidFill>
                <a:effectLst/>
                <a:uLnTx/>
                <a:uFillTx/>
                <a:latin typeface="+mn-lt"/>
                <a:ea typeface="+mn-ea"/>
                <a:cs typeface="+mn-cs"/>
              </a:rPr>
              <a:t>Second level</a:t>
            </a:r>
          </a:p>
          <a:p>
            <a:pPr marL="1005840" marR="0" lvl="2" indent="-320040" algn="l" defTabSz="914378" rtl="0" eaLnBrk="1" fontAlgn="auto" latinLnBrk="0" hangingPunct="1">
              <a:lnSpc>
                <a:spcPct val="100000"/>
              </a:lnSpc>
              <a:spcBef>
                <a:spcPts val="600"/>
              </a:spcBef>
              <a:spcAft>
                <a:spcPts val="600"/>
              </a:spcAft>
              <a:buClr>
                <a:srgbClr val="F38B00"/>
              </a:buClr>
              <a:buSzTx/>
              <a:buFont typeface="Arial" pitchFamily="34" charset="0"/>
              <a:buChar char="•"/>
              <a:tabLst/>
              <a:defRPr/>
            </a:pPr>
            <a:r>
              <a:rPr kumimoji="0" lang="en-US" sz="1400" b="0" i="0" u="none" strike="noStrike" kern="1200" cap="none" spc="0" normalizeH="0" baseline="0" noProof="0" dirty="0">
                <a:ln>
                  <a:noFill/>
                </a:ln>
                <a:solidFill>
                  <a:srgbClr val="666666"/>
                </a:solidFill>
                <a:effectLst/>
                <a:uLnTx/>
                <a:uFillTx/>
                <a:latin typeface="+mn-lt"/>
                <a:ea typeface="+mn-ea"/>
                <a:cs typeface="+mn-cs"/>
              </a:rPr>
              <a:t>Third level</a:t>
            </a:r>
          </a:p>
        </p:txBody>
      </p:sp>
      <p:sp>
        <p:nvSpPr>
          <p:cNvPr id="4"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latin typeface="Arial"/>
              </a:defRPr>
            </a:lvl1pPr>
          </a:lstStyle>
          <a:p>
            <a:r>
              <a:rPr lang="en-US" dirty="0"/>
              <a:t>Workday Confidential</a:t>
            </a:r>
          </a:p>
        </p:txBody>
      </p:sp>
    </p:spTree>
    <p:extLst>
      <p:ext uri="{BB962C8B-B14F-4D97-AF65-F5344CB8AC3E}">
        <p14:creationId xmlns:p14="http://schemas.microsoft.com/office/powerpoint/2010/main" val="1560573805"/>
      </p:ext>
    </p:extLst>
  </p:cSld>
  <p:clrMap bg1="lt1" tx1="dk1" bg2="lt2" tx2="dk2" accent1="accent1" accent2="accent2" accent3="accent3" accent4="accent4" accent5="accent5" accent6="accent6" hlink="hlink" folHlink="folHlink"/>
  <p:sldLayoutIdLst>
    <p:sldLayoutId id="2147483671" r:id="rId1"/>
    <p:sldLayoutId id="2147483669" r:id="rId2"/>
    <p:sldLayoutId id="2147483668" r:id="rId3"/>
    <p:sldLayoutId id="2147483665" r:id="rId4"/>
    <p:sldLayoutId id="2147483675" r:id="rId5"/>
    <p:sldLayoutId id="2147483676" r:id="rId6"/>
    <p:sldLayoutId id="2147483680" r:id="rId7"/>
    <p:sldLayoutId id="2147483677" r:id="rId8"/>
    <p:sldLayoutId id="2147483679" r:id="rId9"/>
    <p:sldLayoutId id="2147483678"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685800" rtl="0" eaLnBrk="1" latinLnBrk="0" hangingPunct="1">
        <a:spcBef>
          <a:spcPct val="0"/>
        </a:spcBef>
        <a:buNone/>
        <a:defRPr lang="en-US" sz="2800" b="0" kern="1200" spc="81" dirty="0">
          <a:solidFill>
            <a:schemeClr val="accent1"/>
          </a:solidFill>
          <a:latin typeface="Arial"/>
          <a:ea typeface="+mn-ea"/>
          <a:cs typeface="+mn-cs"/>
        </a:defRPr>
      </a:lvl1pPr>
    </p:titleStyle>
    <p:bodyStyle>
      <a:lvl1pPr marL="320040" marR="0" indent="-320040" algn="l" defTabSz="914378"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lang="en-US" sz="1800" kern="1200" dirty="0" smtClean="0">
          <a:solidFill>
            <a:schemeClr val="tx1"/>
          </a:solidFill>
          <a:latin typeface="Arial"/>
          <a:ea typeface="+mn-ea"/>
          <a:cs typeface="+mn-cs"/>
        </a:defRPr>
      </a:lvl1pPr>
      <a:lvl2pPr marL="685800" marR="0" indent="-320040" algn="l" defTabSz="914378" rtl="0" eaLnBrk="1" fontAlgn="auto" latinLnBrk="0" hangingPunct="1">
        <a:lnSpc>
          <a:spcPct val="100000"/>
        </a:lnSpc>
        <a:spcBef>
          <a:spcPts val="600"/>
        </a:spcBef>
        <a:spcAft>
          <a:spcPts val="600"/>
        </a:spcAft>
        <a:buClr>
          <a:srgbClr val="F38B00"/>
        </a:buClr>
        <a:buSzTx/>
        <a:buFont typeface="Arial" pitchFamily="34" charset="0"/>
        <a:buChar char="‒"/>
        <a:tabLst/>
        <a:defRPr lang="en-US" sz="1800" kern="1200" dirty="0" smtClean="0">
          <a:solidFill>
            <a:schemeClr val="tx1"/>
          </a:solidFill>
          <a:latin typeface="Arial"/>
          <a:ea typeface="+mn-ea"/>
          <a:cs typeface="+mn-cs"/>
        </a:defRPr>
      </a:lvl2pPr>
      <a:lvl3pPr marL="1005840" marR="0" indent="-320040" algn="l" defTabSz="914378" rtl="0" eaLnBrk="1" fontAlgn="auto" latinLnBrk="0" hangingPunct="1">
        <a:lnSpc>
          <a:spcPct val="100000"/>
        </a:lnSpc>
        <a:spcBef>
          <a:spcPts val="600"/>
        </a:spcBef>
        <a:spcAft>
          <a:spcPts val="600"/>
        </a:spcAft>
        <a:buClr>
          <a:srgbClr val="F38B00"/>
        </a:buClr>
        <a:buSzTx/>
        <a:buFont typeface="Arial" pitchFamily="34" charset="0"/>
        <a:buChar char="•"/>
        <a:tabLst/>
        <a:defRPr lang="en-US" sz="1800" kern="1200" dirty="0" smtClean="0">
          <a:solidFill>
            <a:schemeClr val="tx1"/>
          </a:solidFill>
          <a:latin typeface="Arial"/>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Pandora Media </a:t>
            </a:r>
            <a:r>
              <a:rPr lang="en-US" dirty="0" err="1"/>
              <a:t>Inc</a:t>
            </a:r>
            <a:endParaRPr lang="en-US" dirty="0"/>
          </a:p>
        </p:txBody>
      </p:sp>
      <p:sp>
        <p:nvSpPr>
          <p:cNvPr id="3" name="Subtitle 2"/>
          <p:cNvSpPr>
            <a:spLocks noGrp="1"/>
          </p:cNvSpPr>
          <p:nvPr>
            <p:ph type="subTitle" idx="1"/>
          </p:nvPr>
        </p:nvSpPr>
        <p:spPr/>
        <p:txBody>
          <a:bodyPr/>
          <a:lstStyle/>
          <a:p>
            <a:r>
              <a:rPr lang="en-US" dirty="0"/>
              <a:t>Cory McAboy, Value Manager Candidate</a:t>
            </a:r>
            <a:endParaRPr lang="en-US" i="1" dirty="0"/>
          </a:p>
        </p:txBody>
      </p:sp>
    </p:spTree>
    <p:extLst>
      <p:ext uri="{BB962C8B-B14F-4D97-AF65-F5344CB8AC3E}">
        <p14:creationId xmlns:p14="http://schemas.microsoft.com/office/powerpoint/2010/main" val="24278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Questions?</a:t>
            </a:r>
          </a:p>
        </p:txBody>
      </p:sp>
      <p:sp>
        <p:nvSpPr>
          <p:cNvPr id="4" name="Footer Placeholder 3"/>
          <p:cNvSpPr>
            <a:spLocks noGrp="1"/>
          </p:cNvSpPr>
          <p:nvPr>
            <p:ph type="ftr" sz="quarter" idx="3"/>
          </p:nvPr>
        </p:nvSpPr>
        <p:spPr/>
        <p:txBody>
          <a:bodyPr/>
          <a:lstStyle/>
          <a:p>
            <a:r>
              <a:rPr lang="en-US"/>
              <a:t>Workday Confidential</a:t>
            </a:r>
          </a:p>
        </p:txBody>
      </p:sp>
      <p:pic>
        <p:nvPicPr>
          <p:cNvPr id="8194" name="Picture 2" descr="http://c3412893.r93.cf0.rackcdn.com/post/5-9-2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49" y="1627247"/>
            <a:ext cx="3349327" cy="251869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cdn1.theodysseyonline.com/files/2015/12/20/635861717299597744460943910_Pandor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898" y="1627247"/>
            <a:ext cx="3952627" cy="251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3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Appendix 1 – Assumptions</a:t>
            </a:r>
            <a:endParaRPr lang="en-US" dirty="0"/>
          </a:p>
        </p:txBody>
      </p:sp>
      <p:sp>
        <p:nvSpPr>
          <p:cNvPr id="4" name="Footer Placeholder 3"/>
          <p:cNvSpPr>
            <a:spLocks noGrp="1"/>
          </p:cNvSpPr>
          <p:nvPr>
            <p:ph type="ftr" sz="quarter" idx="3"/>
          </p:nvPr>
        </p:nvSpPr>
        <p:spPr/>
        <p:txBody>
          <a:bodyPr/>
          <a:lstStyle/>
          <a:p>
            <a:r>
              <a:rPr lang="en-US"/>
              <a:t>Workday Confidential</a:t>
            </a:r>
          </a:p>
        </p:txBody>
      </p:sp>
      <p:pic>
        <p:nvPicPr>
          <p:cNvPr id="5" name="Picture 4"/>
          <p:cNvPicPr>
            <a:picLocks noChangeAspect="1"/>
          </p:cNvPicPr>
          <p:nvPr/>
        </p:nvPicPr>
        <p:blipFill>
          <a:blip r:embed="rId2"/>
          <a:stretch>
            <a:fillRect/>
          </a:stretch>
        </p:blipFill>
        <p:spPr>
          <a:xfrm>
            <a:off x="1896461" y="999051"/>
            <a:ext cx="4322376" cy="2246949"/>
          </a:xfrm>
          <a:prstGeom prst="rect">
            <a:avLst/>
          </a:prstGeom>
        </p:spPr>
      </p:pic>
      <p:pic>
        <p:nvPicPr>
          <p:cNvPr id="8" name="Picture 7"/>
          <p:cNvPicPr>
            <a:picLocks noChangeAspect="1"/>
          </p:cNvPicPr>
          <p:nvPr/>
        </p:nvPicPr>
        <p:blipFill>
          <a:blip r:embed="rId3"/>
          <a:stretch>
            <a:fillRect/>
          </a:stretch>
        </p:blipFill>
        <p:spPr>
          <a:xfrm>
            <a:off x="1896461" y="3352363"/>
            <a:ext cx="4357855" cy="1516500"/>
          </a:xfrm>
          <a:prstGeom prst="rect">
            <a:avLst/>
          </a:prstGeom>
        </p:spPr>
      </p:pic>
    </p:spTree>
    <p:extLst>
      <p:ext uri="{BB962C8B-B14F-4D97-AF65-F5344CB8AC3E}">
        <p14:creationId xmlns:p14="http://schemas.microsoft.com/office/powerpoint/2010/main" val="53187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More </a:t>
            </a:r>
            <a:r>
              <a:rPr lang="en-US" dirty="0" smtClean="0"/>
              <a:t>Assumptions</a:t>
            </a:r>
            <a:endParaRPr lang="en-US" dirty="0"/>
          </a:p>
        </p:txBody>
      </p:sp>
      <p:sp>
        <p:nvSpPr>
          <p:cNvPr id="4" name="Footer Placeholder 3"/>
          <p:cNvSpPr>
            <a:spLocks noGrp="1"/>
          </p:cNvSpPr>
          <p:nvPr>
            <p:ph type="ftr" sz="quarter" idx="3"/>
          </p:nvPr>
        </p:nvSpPr>
        <p:spPr/>
        <p:txBody>
          <a:bodyPr/>
          <a:lstStyle/>
          <a:p>
            <a:r>
              <a:rPr lang="en-US"/>
              <a:t>Workday Confidential</a:t>
            </a:r>
          </a:p>
        </p:txBody>
      </p:sp>
      <p:pic>
        <p:nvPicPr>
          <p:cNvPr id="5" name="Picture 4"/>
          <p:cNvPicPr>
            <a:picLocks noChangeAspect="1"/>
          </p:cNvPicPr>
          <p:nvPr/>
        </p:nvPicPr>
        <p:blipFill>
          <a:blip r:embed="rId2"/>
          <a:stretch>
            <a:fillRect/>
          </a:stretch>
        </p:blipFill>
        <p:spPr>
          <a:xfrm>
            <a:off x="291875" y="1029403"/>
            <a:ext cx="6004150" cy="1399982"/>
          </a:xfrm>
          <a:prstGeom prst="rect">
            <a:avLst/>
          </a:prstGeom>
        </p:spPr>
      </p:pic>
      <p:pic>
        <p:nvPicPr>
          <p:cNvPr id="8" name="Picture 7"/>
          <p:cNvPicPr>
            <a:picLocks noChangeAspect="1"/>
          </p:cNvPicPr>
          <p:nvPr/>
        </p:nvPicPr>
        <p:blipFill>
          <a:blip r:embed="rId3"/>
          <a:stretch>
            <a:fillRect/>
          </a:stretch>
        </p:blipFill>
        <p:spPr>
          <a:xfrm>
            <a:off x="291875" y="2592985"/>
            <a:ext cx="2740500" cy="1035300"/>
          </a:xfrm>
          <a:prstGeom prst="rect">
            <a:avLst/>
          </a:prstGeom>
        </p:spPr>
      </p:pic>
      <p:pic>
        <p:nvPicPr>
          <p:cNvPr id="10" name="Picture 9"/>
          <p:cNvPicPr>
            <a:picLocks noChangeAspect="1"/>
          </p:cNvPicPr>
          <p:nvPr/>
        </p:nvPicPr>
        <p:blipFill>
          <a:blip r:embed="rId4"/>
          <a:stretch>
            <a:fillRect/>
          </a:stretch>
        </p:blipFill>
        <p:spPr>
          <a:xfrm>
            <a:off x="291874" y="3791884"/>
            <a:ext cx="3587473" cy="970616"/>
          </a:xfrm>
          <a:prstGeom prst="rect">
            <a:avLst/>
          </a:prstGeom>
        </p:spPr>
      </p:pic>
    </p:spTree>
    <p:extLst>
      <p:ext uri="{BB962C8B-B14F-4D97-AF65-F5344CB8AC3E}">
        <p14:creationId xmlns:p14="http://schemas.microsoft.com/office/powerpoint/2010/main" val="273219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Assumptions</a:t>
            </a:r>
          </a:p>
        </p:txBody>
      </p:sp>
      <p:sp>
        <p:nvSpPr>
          <p:cNvPr id="4" name="Footer Placeholder 3"/>
          <p:cNvSpPr>
            <a:spLocks noGrp="1"/>
          </p:cNvSpPr>
          <p:nvPr>
            <p:ph type="ftr" sz="quarter" idx="3"/>
          </p:nvPr>
        </p:nvSpPr>
        <p:spPr/>
        <p:txBody>
          <a:bodyPr/>
          <a:lstStyle/>
          <a:p>
            <a:r>
              <a:rPr lang="en-US"/>
              <a:t>Workday Confidential</a:t>
            </a:r>
          </a:p>
        </p:txBody>
      </p:sp>
      <p:pic>
        <p:nvPicPr>
          <p:cNvPr id="10" name="Picture 9"/>
          <p:cNvPicPr>
            <a:picLocks noChangeAspect="1"/>
          </p:cNvPicPr>
          <p:nvPr/>
        </p:nvPicPr>
        <p:blipFill>
          <a:blip r:embed="rId2"/>
          <a:stretch>
            <a:fillRect/>
          </a:stretch>
        </p:blipFill>
        <p:spPr>
          <a:xfrm>
            <a:off x="519932" y="1105973"/>
            <a:ext cx="5767826" cy="922852"/>
          </a:xfrm>
          <a:prstGeom prst="rect">
            <a:avLst/>
          </a:prstGeom>
        </p:spPr>
      </p:pic>
      <p:pic>
        <p:nvPicPr>
          <p:cNvPr id="14" name="Picture 13"/>
          <p:cNvPicPr>
            <a:picLocks noChangeAspect="1"/>
          </p:cNvPicPr>
          <p:nvPr/>
        </p:nvPicPr>
        <p:blipFill>
          <a:blip r:embed="rId3"/>
          <a:stretch>
            <a:fillRect/>
          </a:stretch>
        </p:blipFill>
        <p:spPr>
          <a:xfrm>
            <a:off x="519932" y="2202600"/>
            <a:ext cx="5836251" cy="426300"/>
          </a:xfrm>
          <a:prstGeom prst="rect">
            <a:avLst/>
          </a:prstGeom>
        </p:spPr>
      </p:pic>
      <p:pic>
        <p:nvPicPr>
          <p:cNvPr id="16" name="Picture 15"/>
          <p:cNvPicPr>
            <a:picLocks noChangeAspect="1"/>
          </p:cNvPicPr>
          <p:nvPr/>
        </p:nvPicPr>
        <p:blipFill>
          <a:blip r:embed="rId4"/>
          <a:stretch>
            <a:fillRect/>
          </a:stretch>
        </p:blipFill>
        <p:spPr>
          <a:xfrm>
            <a:off x="519931" y="2802674"/>
            <a:ext cx="4683966" cy="899497"/>
          </a:xfrm>
          <a:prstGeom prst="rect">
            <a:avLst/>
          </a:prstGeom>
        </p:spPr>
      </p:pic>
    </p:spTree>
    <p:extLst>
      <p:ext uri="{BB962C8B-B14F-4D97-AF65-F5344CB8AC3E}">
        <p14:creationId xmlns:p14="http://schemas.microsoft.com/office/powerpoint/2010/main" val="21778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Appendix 2 – Headcount Assumption</a:t>
            </a:r>
          </a:p>
        </p:txBody>
      </p:sp>
      <p:sp>
        <p:nvSpPr>
          <p:cNvPr id="4" name="Footer Placeholder 3"/>
          <p:cNvSpPr>
            <a:spLocks noGrp="1"/>
          </p:cNvSpPr>
          <p:nvPr>
            <p:ph type="ftr" sz="quarter" idx="3"/>
          </p:nvPr>
        </p:nvSpPr>
        <p:spPr/>
        <p:txBody>
          <a:bodyPr/>
          <a:lstStyle/>
          <a:p>
            <a:r>
              <a:rPr lang="en-US"/>
              <a:t>Workday Confidential</a:t>
            </a:r>
          </a:p>
        </p:txBody>
      </p:sp>
      <p:pic>
        <p:nvPicPr>
          <p:cNvPr id="7" name="Picture 6"/>
          <p:cNvPicPr>
            <a:picLocks noChangeAspect="1"/>
          </p:cNvPicPr>
          <p:nvPr/>
        </p:nvPicPr>
        <p:blipFill>
          <a:blip r:embed="rId2"/>
          <a:stretch>
            <a:fillRect/>
          </a:stretch>
        </p:blipFill>
        <p:spPr>
          <a:xfrm>
            <a:off x="806582" y="1468869"/>
            <a:ext cx="7530836" cy="629211"/>
          </a:xfrm>
          <a:prstGeom prst="rect">
            <a:avLst/>
          </a:prstGeom>
        </p:spPr>
      </p:pic>
    </p:spTree>
    <p:extLst>
      <p:ext uri="{BB962C8B-B14F-4D97-AF65-F5344CB8AC3E}">
        <p14:creationId xmlns:p14="http://schemas.microsoft.com/office/powerpoint/2010/main" val="55229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Appendix </a:t>
            </a:r>
            <a:r>
              <a:rPr lang="en-US" dirty="0" smtClean="0"/>
              <a:t>3 – Financial Assumptions</a:t>
            </a:r>
            <a:endParaRPr lang="en-US" dirty="0"/>
          </a:p>
        </p:txBody>
      </p:sp>
      <p:sp>
        <p:nvSpPr>
          <p:cNvPr id="4" name="Footer Placeholder 3"/>
          <p:cNvSpPr>
            <a:spLocks noGrp="1"/>
          </p:cNvSpPr>
          <p:nvPr>
            <p:ph type="ftr" sz="quarter" idx="3"/>
          </p:nvPr>
        </p:nvSpPr>
        <p:spPr/>
        <p:txBody>
          <a:bodyPr/>
          <a:lstStyle/>
          <a:p>
            <a:r>
              <a:rPr lang="en-US"/>
              <a:t>Workday Confidential</a:t>
            </a:r>
          </a:p>
        </p:txBody>
      </p:sp>
      <p:pic>
        <p:nvPicPr>
          <p:cNvPr id="5" name="Picture 4"/>
          <p:cNvPicPr>
            <a:picLocks noChangeAspect="1"/>
          </p:cNvPicPr>
          <p:nvPr/>
        </p:nvPicPr>
        <p:blipFill>
          <a:blip r:embed="rId2"/>
          <a:stretch>
            <a:fillRect/>
          </a:stretch>
        </p:blipFill>
        <p:spPr>
          <a:xfrm>
            <a:off x="1144074" y="1178297"/>
            <a:ext cx="6854772" cy="2241177"/>
          </a:xfrm>
          <a:prstGeom prst="rect">
            <a:avLst/>
          </a:prstGeom>
        </p:spPr>
      </p:pic>
    </p:spTree>
    <p:extLst>
      <p:ext uri="{BB962C8B-B14F-4D97-AF65-F5344CB8AC3E}">
        <p14:creationId xmlns:p14="http://schemas.microsoft.com/office/powerpoint/2010/main" val="23454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10312" y="1057416"/>
            <a:ext cx="3852339" cy="3722139"/>
          </a:xfrm>
        </p:spPr>
        <p:txBody>
          <a:bodyPr/>
          <a:lstStyle/>
          <a:p>
            <a:r>
              <a:rPr lang="en-US" dirty="0"/>
              <a:t>Music Streaming Platform</a:t>
            </a:r>
          </a:p>
          <a:p>
            <a:r>
              <a:rPr lang="en-US" dirty="0"/>
              <a:t>Uses a ‘Freemium’ model</a:t>
            </a:r>
          </a:p>
          <a:p>
            <a:pPr lvl="1"/>
            <a:r>
              <a:rPr lang="en-US" dirty="0"/>
              <a:t>Free streaming with Ads</a:t>
            </a:r>
          </a:p>
          <a:p>
            <a:pPr lvl="1"/>
            <a:r>
              <a:rPr lang="en-US" dirty="0"/>
              <a:t>Premium streaming for a subscription fee</a:t>
            </a:r>
          </a:p>
          <a:p>
            <a:r>
              <a:rPr lang="en-US" dirty="0"/>
              <a:t>Highlights</a:t>
            </a:r>
          </a:p>
          <a:p>
            <a:pPr lvl="1"/>
            <a:r>
              <a:rPr lang="en-US" dirty="0"/>
              <a:t>2015 Revenue: $933M</a:t>
            </a:r>
          </a:p>
          <a:p>
            <a:pPr lvl="1"/>
            <a:r>
              <a:rPr lang="en-US" dirty="0"/>
              <a:t>43% Average yearly employee growth</a:t>
            </a:r>
          </a:p>
          <a:p>
            <a:pPr lvl="1"/>
            <a:r>
              <a:rPr lang="en-US" dirty="0" err="1"/>
              <a:t>TicketFly</a:t>
            </a:r>
            <a:r>
              <a:rPr lang="en-US" dirty="0"/>
              <a:t> acquisition</a:t>
            </a:r>
          </a:p>
          <a:p>
            <a:pPr lvl="1"/>
            <a:endParaRPr lang="en-US" dirty="0"/>
          </a:p>
          <a:p>
            <a:pPr lvl="1"/>
            <a:endParaRPr lang="en-US" dirty="0"/>
          </a:p>
          <a:p>
            <a:pPr lvl="1"/>
            <a:endParaRPr lang="en-US" dirty="0"/>
          </a:p>
        </p:txBody>
      </p:sp>
      <p:sp>
        <p:nvSpPr>
          <p:cNvPr id="2" name="Title 1"/>
          <p:cNvSpPr>
            <a:spLocks noGrp="1"/>
          </p:cNvSpPr>
          <p:nvPr>
            <p:ph type="title"/>
          </p:nvPr>
        </p:nvSpPr>
        <p:spPr/>
        <p:txBody>
          <a:bodyPr>
            <a:normAutofit/>
          </a:bodyPr>
          <a:lstStyle/>
          <a:p>
            <a:r>
              <a:rPr lang="en-US" dirty="0" smtClean="0"/>
              <a:t>(Retired Slide) - Pandora </a:t>
            </a:r>
            <a:r>
              <a:rPr lang="en-US" dirty="0"/>
              <a:t>Media </a:t>
            </a:r>
            <a:r>
              <a:rPr lang="en-US" dirty="0" err="1"/>
              <a:t>Inc</a:t>
            </a:r>
            <a:r>
              <a:rPr lang="en-US" dirty="0"/>
              <a:t> Overview </a:t>
            </a:r>
          </a:p>
        </p:txBody>
      </p:sp>
      <p:sp>
        <p:nvSpPr>
          <p:cNvPr id="55" name="Footer Placeholder 54"/>
          <p:cNvSpPr>
            <a:spLocks noGrp="1"/>
          </p:cNvSpPr>
          <p:nvPr>
            <p:ph type="ftr" sz="quarter" idx="3"/>
          </p:nvPr>
        </p:nvSpPr>
        <p:spPr/>
        <p:txBody>
          <a:bodyPr/>
          <a:lstStyle/>
          <a:p>
            <a:r>
              <a:rPr lang="en-US"/>
              <a:t>Workday Confidential</a:t>
            </a:r>
          </a:p>
        </p:txBody>
      </p:sp>
      <p:pic>
        <p:nvPicPr>
          <p:cNvPr id="4" name="Picture 3"/>
          <p:cNvPicPr>
            <a:picLocks noChangeAspect="1"/>
          </p:cNvPicPr>
          <p:nvPr/>
        </p:nvPicPr>
        <p:blipFill>
          <a:blip r:embed="rId3"/>
          <a:stretch>
            <a:fillRect/>
          </a:stretch>
        </p:blipFill>
        <p:spPr>
          <a:xfrm>
            <a:off x="4162651" y="1057415"/>
            <a:ext cx="4528558" cy="3046993"/>
          </a:xfrm>
          <a:prstGeom prst="rect">
            <a:avLst/>
          </a:prstGeom>
        </p:spPr>
      </p:pic>
    </p:spTree>
    <p:extLst>
      <p:ext uri="{BB962C8B-B14F-4D97-AF65-F5344CB8AC3E}">
        <p14:creationId xmlns:p14="http://schemas.microsoft.com/office/powerpoint/2010/main" val="20506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(Retired Slide) Headcount </a:t>
            </a:r>
            <a:r>
              <a:rPr lang="en-US" dirty="0"/>
              <a:t>expected to increase with growth and acquisition activity</a:t>
            </a:r>
          </a:p>
        </p:txBody>
      </p:sp>
      <p:sp>
        <p:nvSpPr>
          <p:cNvPr id="2" name="Footer Placeholder 1"/>
          <p:cNvSpPr>
            <a:spLocks noGrp="1"/>
          </p:cNvSpPr>
          <p:nvPr>
            <p:ph type="ftr" sz="quarter" idx="3"/>
          </p:nvPr>
        </p:nvSpPr>
        <p:spPr/>
        <p:txBody>
          <a:bodyPr/>
          <a:lstStyle/>
          <a:p>
            <a:r>
              <a:rPr lang="en-US" dirty="0"/>
              <a:t>Workday Confidential</a:t>
            </a:r>
          </a:p>
        </p:txBody>
      </p:sp>
      <p:sp>
        <p:nvSpPr>
          <p:cNvPr id="7" name="Rounded Rectangle 6"/>
          <p:cNvSpPr/>
          <p:nvPr/>
        </p:nvSpPr>
        <p:spPr>
          <a:xfrm>
            <a:off x="5246015" y="1598057"/>
            <a:ext cx="3076454" cy="2416267"/>
          </a:xfrm>
          <a:prstGeom prst="roundRect">
            <a:avLst/>
          </a:prstGeom>
          <a:noFill/>
          <a:ln w="12700">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4" name="TextBox 3"/>
          <p:cNvSpPr txBox="1"/>
          <p:nvPr/>
        </p:nvSpPr>
        <p:spPr>
          <a:xfrm>
            <a:off x="5546052" y="1228725"/>
            <a:ext cx="2997873" cy="369332"/>
          </a:xfrm>
          <a:prstGeom prst="rect">
            <a:avLst/>
          </a:prstGeom>
          <a:noFill/>
        </p:spPr>
        <p:txBody>
          <a:bodyPr wrap="square" rtlCol="0">
            <a:spAutoFit/>
          </a:bodyPr>
          <a:lstStyle/>
          <a:p>
            <a:r>
              <a:rPr lang="en-US" b="1" dirty="0">
                <a:solidFill>
                  <a:schemeClr val="tx1">
                    <a:lumMod val="50000"/>
                  </a:schemeClr>
                </a:solidFill>
                <a:latin typeface="Arial" panose="020B0604020202020204" pitchFamily="34" charset="0"/>
                <a:cs typeface="Arial" panose="020B0604020202020204" pitchFamily="34" charset="0"/>
              </a:rPr>
              <a:t>Recent Acquisitions</a:t>
            </a:r>
          </a:p>
        </p:txBody>
      </p:sp>
      <p:pic>
        <p:nvPicPr>
          <p:cNvPr id="2050" name="Picture 2" descr="http://evolver.fm/wp-content/uploads/2012/04/rdio-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787" y="2706598"/>
            <a:ext cx="1224755" cy="7348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R0a2losXBGdbydfJdNPCBU2HuZnKfP8qztgXs3-ms4Id84c7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01" y="1904453"/>
            <a:ext cx="1308894" cy="3316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pbs.twimg.com/profile_images/502475385196396544/cTewebH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666" y="2542475"/>
            <a:ext cx="1054470" cy="1054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p:cNvGraphicFramePr>
            <a:graphicFrameLocks/>
          </p:cNvGraphicFramePr>
          <p:nvPr>
            <p:extLst/>
          </p:nvPr>
        </p:nvGraphicFramePr>
        <p:xfrm>
          <a:off x="567393" y="1436748"/>
          <a:ext cx="4545330" cy="2857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4901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Disparate Systems create interoperability problems</a:t>
            </a:r>
          </a:p>
          <a:p>
            <a:r>
              <a:rPr lang="en-US" dirty="0"/>
              <a:t>Employee turnover can be costly</a:t>
            </a:r>
          </a:p>
          <a:p>
            <a:r>
              <a:rPr lang="en-US" dirty="0"/>
              <a:t>Payroll </a:t>
            </a:r>
            <a:r>
              <a:rPr lang="en-US" dirty="0" smtClean="0"/>
              <a:t>Leakage</a:t>
            </a:r>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smtClean="0"/>
              <a:t>(Retired Slide) Growth </a:t>
            </a:r>
            <a:r>
              <a:rPr lang="en-US" dirty="0"/>
              <a:t>creates several complications</a:t>
            </a:r>
          </a:p>
        </p:txBody>
      </p:sp>
      <p:sp>
        <p:nvSpPr>
          <p:cNvPr id="4" name="Footer Placeholder 3"/>
          <p:cNvSpPr>
            <a:spLocks noGrp="1"/>
          </p:cNvSpPr>
          <p:nvPr>
            <p:ph type="ftr" sz="quarter" idx="3"/>
          </p:nvPr>
        </p:nvSpPr>
        <p:spPr/>
        <p:txBody>
          <a:bodyPr/>
          <a:lstStyle/>
          <a:p>
            <a:r>
              <a:rPr lang="en-US"/>
              <a:t>Workday Confidential</a:t>
            </a:r>
          </a:p>
        </p:txBody>
      </p:sp>
      <p:sp>
        <p:nvSpPr>
          <p:cNvPr id="5" name="Text Placeholder 1"/>
          <p:cNvSpPr txBox="1">
            <a:spLocks/>
          </p:cNvSpPr>
          <p:nvPr/>
        </p:nvSpPr>
        <p:spPr>
          <a:xfrm>
            <a:off x="4572000" y="1057415"/>
            <a:ext cx="4337888" cy="3722139"/>
          </a:xfrm>
          <a:prstGeom prst="rect">
            <a:avLst/>
          </a:prstGeom>
        </p:spPr>
        <p:txBody>
          <a:bodyPr vert="horz" lIns="91440" tIns="45720" rIns="91440" bIns="45720" rtlCol="0">
            <a:normAutofit/>
          </a:bodyPr>
          <a:lstStyle>
            <a:lvl1pPr marL="320040" marR="0" indent="-320040" algn="l" defTabSz="914378"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lang="en-US" sz="2000" kern="1200">
                <a:solidFill>
                  <a:schemeClr val="tx1"/>
                </a:solidFill>
                <a:latin typeface="Arial"/>
                <a:ea typeface="+mn-ea"/>
                <a:cs typeface="+mn-cs"/>
              </a:defRPr>
            </a:lvl1pPr>
            <a:lvl2pPr marL="685800" marR="0" indent="-320040" algn="l" defTabSz="914378" rtl="0" eaLnBrk="1" fontAlgn="auto" latinLnBrk="0" hangingPunct="1">
              <a:lnSpc>
                <a:spcPct val="100000"/>
              </a:lnSpc>
              <a:spcBef>
                <a:spcPts val="0"/>
              </a:spcBef>
              <a:spcAft>
                <a:spcPts val="600"/>
              </a:spcAft>
              <a:buClr>
                <a:srgbClr val="F38B00"/>
              </a:buClr>
              <a:buSzTx/>
              <a:buFont typeface="Arial" panose="020B0604020202020204" pitchFamily="34" charset="0"/>
              <a:buChar char="‒"/>
              <a:tabLst/>
              <a:defRPr lang="en-US" sz="1600" kern="1200">
                <a:solidFill>
                  <a:schemeClr val="tx1"/>
                </a:solidFill>
                <a:latin typeface="Arial"/>
                <a:ea typeface="+mn-ea"/>
                <a:cs typeface="+mn-cs"/>
              </a:defRPr>
            </a:lvl2pPr>
            <a:lvl3pPr marL="1005840" marR="0" indent="-320040" algn="l" defTabSz="914378" rtl="0" eaLnBrk="1" fontAlgn="auto" latinLnBrk="0" hangingPunct="1">
              <a:lnSpc>
                <a:spcPct val="100000"/>
              </a:lnSpc>
              <a:spcBef>
                <a:spcPts val="0"/>
              </a:spcBef>
              <a:spcAft>
                <a:spcPts val="600"/>
              </a:spcAft>
              <a:buClr>
                <a:srgbClr val="F38B00"/>
              </a:buClr>
              <a:buSzTx/>
              <a:buFont typeface="Wingdings" panose="05000000000000000000" pitchFamily="2" charset="2"/>
              <a:buChar char="§"/>
              <a:tabLst/>
              <a:defRPr lang="en-US" sz="1400" kern="1200">
                <a:solidFill>
                  <a:schemeClr val="tx1"/>
                </a:solidFill>
                <a:latin typeface="Arial"/>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Recent 10K highlights</a:t>
            </a:r>
          </a:p>
          <a:p>
            <a:r>
              <a:rPr lang="en-US" sz="1200" i="1" dirty="0"/>
              <a:t>If we cannot maintain our corporate culture as we </a:t>
            </a:r>
            <a:r>
              <a:rPr lang="en-US" sz="1200" b="1" i="1" dirty="0"/>
              <a:t>grow</a:t>
            </a:r>
            <a:r>
              <a:rPr lang="en-US" sz="1200" i="1" dirty="0"/>
              <a:t>, we could lose the innovation, teamwork and focus that contribute crucially to our business. (page 35)</a:t>
            </a:r>
            <a:endParaRPr lang="en-US" sz="1200" dirty="0"/>
          </a:p>
          <a:p>
            <a:r>
              <a:rPr lang="en-US" sz="1200" i="1" dirty="0"/>
              <a:t>We depend on key personnel to operate our business, and if we are unable to retain, attract and integrate qualified personnel, our ability to develop and successfully </a:t>
            </a:r>
            <a:r>
              <a:rPr lang="en-US" sz="1200" b="1" i="1" dirty="0"/>
              <a:t>grow</a:t>
            </a:r>
            <a:r>
              <a:rPr lang="en-US" sz="1200" i="1" dirty="0"/>
              <a:t> our business could be harmed. (page 35)</a:t>
            </a:r>
            <a:endParaRPr lang="en-US" sz="1200" dirty="0"/>
          </a:p>
          <a:p>
            <a:r>
              <a:rPr lang="en-US" sz="1200" i="1" dirty="0"/>
              <a:t>We expect to continue to hire additional employees in order to support our anticipated </a:t>
            </a:r>
            <a:r>
              <a:rPr lang="en-US" sz="1200" b="1" i="1" dirty="0"/>
              <a:t>growth</a:t>
            </a:r>
            <a:r>
              <a:rPr lang="en-US" sz="1200" i="1" dirty="0"/>
              <a:t> and our product development initiatives. (page 51)</a:t>
            </a:r>
            <a:endParaRPr lang="en-US" sz="1200" dirty="0"/>
          </a:p>
          <a:p>
            <a:endParaRPr lang="en-US" dirty="0"/>
          </a:p>
          <a:p>
            <a:endParaRPr lang="en-US" dirty="0"/>
          </a:p>
        </p:txBody>
      </p:sp>
    </p:spTree>
    <p:extLst>
      <p:ext uri="{BB962C8B-B14F-4D97-AF65-F5344CB8AC3E}">
        <p14:creationId xmlns:p14="http://schemas.microsoft.com/office/powerpoint/2010/main" val="144761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4"/>
          </p:nvPr>
        </p:nvSpPr>
        <p:spPr>
          <a:xfrm>
            <a:off x="315687" y="1067143"/>
            <a:ext cx="4027714" cy="3750601"/>
          </a:xfrm>
        </p:spPr>
        <p:txBody>
          <a:bodyPr>
            <a:normAutofit/>
          </a:bodyPr>
          <a:lstStyle/>
          <a:p>
            <a:r>
              <a:rPr lang="en-US" dirty="0" smtClean="0"/>
              <a:t>Strengths/Opportunities</a:t>
            </a:r>
            <a:endParaRPr lang="en-US" dirty="0"/>
          </a:p>
          <a:p>
            <a:pPr lvl="1"/>
            <a:r>
              <a:rPr lang="en-US" dirty="0"/>
              <a:t>Strong Growth</a:t>
            </a:r>
          </a:p>
          <a:p>
            <a:pPr lvl="1"/>
            <a:r>
              <a:rPr lang="en-US" dirty="0"/>
              <a:t>Global opportunities</a:t>
            </a:r>
          </a:p>
          <a:p>
            <a:r>
              <a:rPr lang="en-US" dirty="0" smtClean="0"/>
              <a:t>Weaknesses/Threats</a:t>
            </a:r>
            <a:endParaRPr lang="en-US" dirty="0"/>
          </a:p>
          <a:p>
            <a:pPr lvl="1"/>
            <a:r>
              <a:rPr lang="en-US" dirty="0"/>
              <a:t>Increased supplier power</a:t>
            </a:r>
          </a:p>
          <a:p>
            <a:pPr lvl="1"/>
            <a:r>
              <a:rPr lang="en-US" dirty="0"/>
              <a:t>Copyright Royalty Board </a:t>
            </a:r>
            <a:r>
              <a:rPr lang="en-US" dirty="0" smtClean="0"/>
              <a:t>Ruling</a:t>
            </a:r>
            <a:endParaRPr lang="en-US" dirty="0"/>
          </a:p>
          <a:p>
            <a:pPr lvl="1"/>
            <a:r>
              <a:rPr lang="en-US" dirty="0"/>
              <a:t>Long term profitability in question</a:t>
            </a:r>
          </a:p>
          <a:p>
            <a:pPr lvl="1"/>
            <a:r>
              <a:rPr lang="en-US" dirty="0"/>
              <a:t>Growth is projected to slow down</a:t>
            </a:r>
          </a:p>
          <a:p>
            <a:endParaRPr lang="en-US" dirty="0"/>
          </a:p>
        </p:txBody>
      </p:sp>
      <p:sp>
        <p:nvSpPr>
          <p:cNvPr id="4" name="Title 3"/>
          <p:cNvSpPr>
            <a:spLocks noGrp="1"/>
          </p:cNvSpPr>
          <p:nvPr>
            <p:ph type="title"/>
          </p:nvPr>
        </p:nvSpPr>
        <p:spPr/>
        <p:txBody>
          <a:bodyPr>
            <a:normAutofit fontScale="90000"/>
          </a:bodyPr>
          <a:lstStyle/>
          <a:p>
            <a:r>
              <a:rPr lang="en-US" dirty="0"/>
              <a:t>Despite strong growth, the music streaming industry presents several challenges</a:t>
            </a:r>
          </a:p>
        </p:txBody>
      </p:sp>
      <p:sp>
        <p:nvSpPr>
          <p:cNvPr id="6" name="Footer Placeholder 5"/>
          <p:cNvSpPr>
            <a:spLocks noGrp="1"/>
          </p:cNvSpPr>
          <p:nvPr>
            <p:ph type="ftr" sz="quarter" idx="3"/>
          </p:nvPr>
        </p:nvSpPr>
        <p:spPr/>
        <p:txBody>
          <a:bodyPr/>
          <a:lstStyle/>
          <a:p>
            <a:r>
              <a:rPr lang="en-US"/>
              <a:t>Workday Confidential</a:t>
            </a:r>
          </a:p>
        </p:txBody>
      </p:sp>
      <p:graphicFrame>
        <p:nvGraphicFramePr>
          <p:cNvPr id="7" name="Chart 6"/>
          <p:cNvGraphicFramePr>
            <a:graphicFrameLocks/>
          </p:cNvGraphicFramePr>
          <p:nvPr>
            <p:extLst>
              <p:ext uri="{D42A27DB-BD31-4B8C-83A1-F6EECF244321}">
                <p14:modId xmlns:p14="http://schemas.microsoft.com/office/powerpoint/2010/main" val="2590503643"/>
              </p:ext>
            </p:extLst>
          </p:nvPr>
        </p:nvGraphicFramePr>
        <p:xfrm>
          <a:off x="4557712" y="971550"/>
          <a:ext cx="4293394" cy="359330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610475" y="4551162"/>
            <a:ext cx="1240631" cy="246221"/>
          </a:xfrm>
          <a:prstGeom prst="rect">
            <a:avLst/>
          </a:prstGeom>
          <a:noFill/>
        </p:spPr>
        <p:txBody>
          <a:bodyPr wrap="square" rtlCol="0">
            <a:spAutoFit/>
          </a:bodyPr>
          <a:lstStyle/>
          <a:p>
            <a:r>
              <a:rPr lang="en-US" sz="1000" i="1" dirty="0" smtClean="0">
                <a:solidFill>
                  <a:schemeClr val="bg1">
                    <a:lumMod val="50000"/>
                  </a:schemeClr>
                </a:solidFill>
              </a:rPr>
              <a:t>Source: </a:t>
            </a:r>
            <a:r>
              <a:rPr lang="en-US" sz="1000" i="1" dirty="0" err="1" smtClean="0">
                <a:solidFill>
                  <a:schemeClr val="bg1">
                    <a:lumMod val="50000"/>
                  </a:schemeClr>
                </a:solidFill>
              </a:rPr>
              <a:t>Marketline</a:t>
            </a:r>
            <a:endParaRPr lang="en-US" sz="1000" i="1" dirty="0" smtClean="0">
              <a:solidFill>
                <a:schemeClr val="bg1">
                  <a:lumMod val="50000"/>
                </a:schemeClr>
              </a:solidFill>
            </a:endParaRPr>
          </a:p>
        </p:txBody>
      </p:sp>
    </p:spTree>
    <p:extLst>
      <p:ext uri="{BB962C8B-B14F-4D97-AF65-F5344CB8AC3E}">
        <p14:creationId xmlns:p14="http://schemas.microsoft.com/office/powerpoint/2010/main" val="166528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Pandora </a:t>
            </a:r>
            <a:r>
              <a:rPr lang="en-US" dirty="0" smtClean="0"/>
              <a:t>Media </a:t>
            </a:r>
            <a:r>
              <a:rPr lang="en-US" dirty="0"/>
              <a:t>is positioned </a:t>
            </a:r>
            <a:r>
              <a:rPr lang="en-US" dirty="0" smtClean="0"/>
              <a:t>for strong vertical growth</a:t>
            </a:r>
            <a:endParaRPr lang="en-US" dirty="0"/>
          </a:p>
        </p:txBody>
      </p:sp>
      <p:sp>
        <p:nvSpPr>
          <p:cNvPr id="4" name="Footer Placeholder 3"/>
          <p:cNvSpPr>
            <a:spLocks noGrp="1"/>
          </p:cNvSpPr>
          <p:nvPr>
            <p:ph type="ftr" sz="quarter" idx="3"/>
          </p:nvPr>
        </p:nvSpPr>
        <p:spPr/>
        <p:txBody>
          <a:bodyPr/>
          <a:lstStyle/>
          <a:p>
            <a:r>
              <a:rPr lang="en-US"/>
              <a:t>Workday Confidential</a:t>
            </a:r>
          </a:p>
        </p:txBody>
      </p:sp>
      <p:sp>
        <p:nvSpPr>
          <p:cNvPr id="8" name="Rounded Rectangle 7"/>
          <p:cNvSpPr/>
          <p:nvPr/>
        </p:nvSpPr>
        <p:spPr>
          <a:xfrm>
            <a:off x="644862" y="1370491"/>
            <a:ext cx="1653704"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Record Companies</a:t>
            </a:r>
          </a:p>
        </p:txBody>
      </p:sp>
      <p:sp>
        <p:nvSpPr>
          <p:cNvPr id="10" name="Rounded Rectangle 9"/>
          <p:cNvSpPr/>
          <p:nvPr/>
        </p:nvSpPr>
        <p:spPr>
          <a:xfrm>
            <a:off x="3375497" y="1370490"/>
            <a:ext cx="1653704"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Pandora</a:t>
            </a:r>
          </a:p>
        </p:txBody>
      </p:sp>
      <p:sp>
        <p:nvSpPr>
          <p:cNvPr id="11" name="Rounded Rectangle 10"/>
          <p:cNvSpPr/>
          <p:nvPr/>
        </p:nvSpPr>
        <p:spPr>
          <a:xfrm>
            <a:off x="6011692" y="1370490"/>
            <a:ext cx="1653704"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Music Consumers</a:t>
            </a:r>
          </a:p>
        </p:txBody>
      </p:sp>
      <p:sp>
        <p:nvSpPr>
          <p:cNvPr id="12" name="Left-Right Arrow 11"/>
          <p:cNvSpPr/>
          <p:nvPr/>
        </p:nvSpPr>
        <p:spPr>
          <a:xfrm>
            <a:off x="2405975" y="1796375"/>
            <a:ext cx="810638" cy="201038"/>
          </a:xfrm>
          <a:prstGeom prst="leftRightArrow">
            <a:avLst/>
          </a:prstGeom>
          <a:solidFill>
            <a:srgbClr val="FFDB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13" name="Left-Right Arrow 12"/>
          <p:cNvSpPr/>
          <p:nvPr/>
        </p:nvSpPr>
        <p:spPr>
          <a:xfrm>
            <a:off x="5120801" y="1796375"/>
            <a:ext cx="810638" cy="201038"/>
          </a:xfrm>
          <a:prstGeom prst="leftRightArrow">
            <a:avLst/>
          </a:prstGeom>
          <a:solidFill>
            <a:srgbClr val="FFDB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14" name="Rounded Rectangle 13"/>
          <p:cNvSpPr/>
          <p:nvPr/>
        </p:nvSpPr>
        <p:spPr>
          <a:xfrm>
            <a:off x="3288628" y="1294401"/>
            <a:ext cx="1813396" cy="1919592"/>
          </a:xfrm>
          <a:prstGeom prst="roundRect">
            <a:avLst/>
          </a:prstGeom>
          <a:noFill/>
          <a:ln w="12700">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15" name="TextBox 14"/>
          <p:cNvSpPr txBox="1"/>
          <p:nvPr/>
        </p:nvSpPr>
        <p:spPr>
          <a:xfrm>
            <a:off x="3336627" y="2437907"/>
            <a:ext cx="1859601"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lumMod val="50000"/>
                  </a:schemeClr>
                </a:solidFill>
              </a:rPr>
              <a:t>Matching Algorithms</a:t>
            </a:r>
          </a:p>
          <a:p>
            <a:pPr marL="171450" indent="-171450">
              <a:buFont typeface="Arial" panose="020B0604020202020204" pitchFamily="34" charset="0"/>
              <a:buChar char="•"/>
            </a:pPr>
            <a:r>
              <a:rPr lang="en-US" sz="1100" dirty="0">
                <a:solidFill>
                  <a:schemeClr val="bg1">
                    <a:lumMod val="50000"/>
                  </a:schemeClr>
                </a:solidFill>
              </a:rPr>
              <a:t>Music Genome Project</a:t>
            </a:r>
          </a:p>
          <a:p>
            <a:pPr marL="171450" indent="-171450">
              <a:buFont typeface="Arial" panose="020B0604020202020204" pitchFamily="34" charset="0"/>
              <a:buChar char="•"/>
            </a:pPr>
            <a:r>
              <a:rPr lang="en-US" sz="1100" dirty="0">
                <a:solidFill>
                  <a:schemeClr val="bg1">
                    <a:lumMod val="50000"/>
                  </a:schemeClr>
                </a:solidFill>
              </a:rPr>
              <a:t>Consumer Data</a:t>
            </a:r>
          </a:p>
        </p:txBody>
      </p:sp>
      <p:sp>
        <p:nvSpPr>
          <p:cNvPr id="18" name="Left-Right Arrow 17"/>
          <p:cNvSpPr/>
          <p:nvPr/>
        </p:nvSpPr>
        <p:spPr>
          <a:xfrm rot="19003847">
            <a:off x="2550219" y="3282055"/>
            <a:ext cx="810638" cy="201038"/>
          </a:xfrm>
          <a:prstGeom prst="leftRightArrow">
            <a:avLst/>
          </a:prstGeom>
          <a:solidFill>
            <a:srgbClr val="FFDB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19" name="Rounded Rectangle 18"/>
          <p:cNvSpPr/>
          <p:nvPr/>
        </p:nvSpPr>
        <p:spPr>
          <a:xfrm>
            <a:off x="644862" y="3733583"/>
            <a:ext cx="1958709"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Original Content</a:t>
            </a:r>
          </a:p>
        </p:txBody>
      </p:sp>
      <p:sp>
        <p:nvSpPr>
          <p:cNvPr id="20" name="Rounded Rectangle 19"/>
          <p:cNvSpPr/>
          <p:nvPr/>
        </p:nvSpPr>
        <p:spPr>
          <a:xfrm>
            <a:off x="5859189" y="3733583"/>
            <a:ext cx="1958709"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Ticket Sales</a:t>
            </a:r>
          </a:p>
        </p:txBody>
      </p:sp>
      <p:sp>
        <p:nvSpPr>
          <p:cNvPr id="21" name="Left-Right Arrow 20"/>
          <p:cNvSpPr/>
          <p:nvPr/>
        </p:nvSpPr>
        <p:spPr>
          <a:xfrm rot="2165433">
            <a:off x="5048347" y="3333557"/>
            <a:ext cx="810638" cy="201038"/>
          </a:xfrm>
          <a:prstGeom prst="leftRightArrow">
            <a:avLst/>
          </a:prstGeom>
          <a:solidFill>
            <a:srgbClr val="FFDB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22" name="Left-Right Arrow 21"/>
          <p:cNvSpPr/>
          <p:nvPr/>
        </p:nvSpPr>
        <p:spPr>
          <a:xfrm rot="5400000">
            <a:off x="4008475" y="3361188"/>
            <a:ext cx="425442" cy="182799"/>
          </a:xfrm>
          <a:prstGeom prst="leftRightArrow">
            <a:avLst/>
          </a:prstGeom>
          <a:solidFill>
            <a:srgbClr val="FFDB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23" name="Rounded Rectangle 22"/>
          <p:cNvSpPr/>
          <p:nvPr/>
        </p:nvSpPr>
        <p:spPr>
          <a:xfrm>
            <a:off x="3234747" y="3717536"/>
            <a:ext cx="1958709" cy="1053487"/>
          </a:xfrm>
          <a:prstGeom prst="roundRect">
            <a:avLst/>
          </a:prstGeom>
          <a:solidFill>
            <a:srgbClr val="005C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r>
              <a:rPr lang="en-US" dirty="0">
                <a:solidFill>
                  <a:schemeClr val="bg1"/>
                </a:solidFill>
              </a:rPr>
              <a:t>Consumer Data</a:t>
            </a:r>
          </a:p>
        </p:txBody>
      </p:sp>
      <p:sp>
        <p:nvSpPr>
          <p:cNvPr id="25" name="Rounded Rectangle 24"/>
          <p:cNvSpPr/>
          <p:nvPr/>
        </p:nvSpPr>
        <p:spPr>
          <a:xfrm>
            <a:off x="453957" y="3358220"/>
            <a:ext cx="7717277" cy="1531124"/>
          </a:xfrm>
          <a:prstGeom prst="roundRect">
            <a:avLst/>
          </a:prstGeom>
          <a:noFill/>
          <a:ln w="12700">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sp>
        <p:nvSpPr>
          <p:cNvPr id="26" name="TextBox 25"/>
          <p:cNvSpPr txBox="1"/>
          <p:nvPr/>
        </p:nvSpPr>
        <p:spPr>
          <a:xfrm>
            <a:off x="618322" y="3038071"/>
            <a:ext cx="2293144" cy="338554"/>
          </a:xfrm>
          <a:prstGeom prst="rect">
            <a:avLst/>
          </a:prstGeom>
          <a:noFill/>
        </p:spPr>
        <p:txBody>
          <a:bodyPr wrap="square" rtlCol="0">
            <a:spAutoFit/>
          </a:bodyPr>
          <a:lstStyle/>
          <a:p>
            <a:r>
              <a:rPr lang="en-US" sz="1600" b="1" dirty="0">
                <a:solidFill>
                  <a:schemeClr val="tx1">
                    <a:lumMod val="50000"/>
                  </a:schemeClr>
                </a:solidFill>
              </a:rPr>
              <a:t>Future </a:t>
            </a:r>
            <a:r>
              <a:rPr lang="en-US" sz="1600" b="1" dirty="0" smtClean="0">
                <a:solidFill>
                  <a:schemeClr val="tx1">
                    <a:lumMod val="50000"/>
                  </a:schemeClr>
                </a:solidFill>
              </a:rPr>
              <a:t>Direction</a:t>
            </a:r>
            <a:endParaRPr lang="en-US" sz="1600" b="1" dirty="0">
              <a:solidFill>
                <a:schemeClr val="tx1">
                  <a:lumMod val="50000"/>
                </a:schemeClr>
              </a:solidFill>
            </a:endParaRPr>
          </a:p>
        </p:txBody>
      </p:sp>
    </p:spTree>
    <p:extLst>
      <p:ext uri="{BB962C8B-B14F-4D97-AF65-F5344CB8AC3E}">
        <p14:creationId xmlns:p14="http://schemas.microsoft.com/office/powerpoint/2010/main" val="328231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Growth</a:t>
            </a:r>
          </a:p>
          <a:p>
            <a:pPr lvl="1"/>
            <a:r>
              <a:rPr lang="en-US" dirty="0" smtClean="0"/>
              <a:t>Acquisitions</a:t>
            </a:r>
          </a:p>
          <a:p>
            <a:pPr lvl="1"/>
            <a:r>
              <a:rPr lang="en-US" dirty="0" smtClean="0"/>
              <a:t>New offerings: Commerce, Data, Content</a:t>
            </a:r>
          </a:p>
          <a:p>
            <a:pPr lvl="1"/>
            <a:r>
              <a:rPr lang="en-US" dirty="0"/>
              <a:t>User </a:t>
            </a:r>
            <a:r>
              <a:rPr lang="en-US" dirty="0" smtClean="0"/>
              <a:t>Count</a:t>
            </a:r>
          </a:p>
          <a:p>
            <a:r>
              <a:rPr lang="en-US" dirty="0" smtClean="0"/>
              <a:t>Improve Long Term Profitability</a:t>
            </a:r>
          </a:p>
          <a:p>
            <a:pPr lvl="1"/>
            <a:r>
              <a:rPr lang="en-US" dirty="0"/>
              <a:t>Increased Supplier </a:t>
            </a:r>
            <a:r>
              <a:rPr lang="en-US" dirty="0" smtClean="0"/>
              <a:t>Power</a:t>
            </a:r>
          </a:p>
          <a:p>
            <a:pPr lvl="1"/>
            <a:r>
              <a:rPr lang="en-US" dirty="0"/>
              <a:t>Copyright Royalty Board </a:t>
            </a:r>
            <a:r>
              <a:rPr lang="en-US" dirty="0" smtClean="0"/>
              <a:t>Ruling</a:t>
            </a:r>
          </a:p>
          <a:p>
            <a:pPr lvl="1"/>
            <a:r>
              <a:rPr lang="en-US" dirty="0" smtClean="0"/>
              <a:t>Headcount increase</a:t>
            </a:r>
          </a:p>
          <a:p>
            <a:pPr lvl="1"/>
            <a:endParaRPr lang="en-US" dirty="0" smtClean="0"/>
          </a:p>
          <a:p>
            <a:pPr marL="365760" lvl="1" indent="0">
              <a:buNone/>
            </a:pPr>
            <a:endParaRPr lang="en-US" dirty="0"/>
          </a:p>
        </p:txBody>
      </p:sp>
      <p:sp>
        <p:nvSpPr>
          <p:cNvPr id="3" name="Title 2"/>
          <p:cNvSpPr>
            <a:spLocks noGrp="1"/>
          </p:cNvSpPr>
          <p:nvPr>
            <p:ph type="title"/>
          </p:nvPr>
        </p:nvSpPr>
        <p:spPr/>
        <p:txBody>
          <a:bodyPr>
            <a:normAutofit fontScale="90000"/>
          </a:bodyPr>
          <a:lstStyle/>
          <a:p>
            <a:r>
              <a:rPr lang="en-US" dirty="0" smtClean="0"/>
              <a:t>Pandora’s primary focus is on growth and long term profitability</a:t>
            </a:r>
            <a:endParaRPr lang="en-US" dirty="0"/>
          </a:p>
        </p:txBody>
      </p:sp>
      <p:sp>
        <p:nvSpPr>
          <p:cNvPr id="4" name="Footer Placeholder 3"/>
          <p:cNvSpPr>
            <a:spLocks noGrp="1"/>
          </p:cNvSpPr>
          <p:nvPr>
            <p:ph type="ftr" sz="quarter" idx="3"/>
          </p:nvPr>
        </p:nvSpPr>
        <p:spPr/>
        <p:txBody>
          <a:bodyPr/>
          <a:lstStyle/>
          <a:p>
            <a:r>
              <a:rPr lang="en-US" smtClean="0"/>
              <a:t>Workday Confidential</a:t>
            </a:r>
            <a:endParaRPr lang="en-US"/>
          </a:p>
        </p:txBody>
      </p:sp>
      <p:sp>
        <p:nvSpPr>
          <p:cNvPr id="6" name="Rounded Rectangle 5"/>
          <p:cNvSpPr/>
          <p:nvPr/>
        </p:nvSpPr>
        <p:spPr>
          <a:xfrm>
            <a:off x="5226965" y="1657364"/>
            <a:ext cx="3076454" cy="2416267"/>
          </a:xfrm>
          <a:prstGeom prst="roundRect">
            <a:avLst/>
          </a:prstGeom>
          <a:noFill/>
          <a:ln w="12700">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err="1">
              <a:solidFill>
                <a:schemeClr val="bg1"/>
              </a:solidFill>
            </a:endParaRPr>
          </a:p>
        </p:txBody>
      </p:sp>
      <p:pic>
        <p:nvPicPr>
          <p:cNvPr id="7" name="Picture 2" descr="http://evolver.fm/wp-content/uploads/2012/04/rdio-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737" y="2765905"/>
            <a:ext cx="1224755" cy="7348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encrypted-tbn0.gstatic.com/images?q=tbn:ANd9GcR0a2losXBGdbydfJdNPCBU2HuZnKfP8qztgXs3-ms4Id84c7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851" y="1963760"/>
            <a:ext cx="1308894" cy="331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pbs.twimg.com/profile_images/502475385196396544/cTewebH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616" y="2601782"/>
            <a:ext cx="1054470" cy="10544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7616" y="1186845"/>
            <a:ext cx="2997873" cy="369332"/>
          </a:xfrm>
          <a:prstGeom prst="rect">
            <a:avLst/>
          </a:prstGeom>
          <a:noFill/>
        </p:spPr>
        <p:txBody>
          <a:bodyPr wrap="square" rtlCol="0">
            <a:spAutoFit/>
          </a:bodyPr>
          <a:lstStyle/>
          <a:p>
            <a:r>
              <a:rPr lang="en-US" b="1" dirty="0">
                <a:solidFill>
                  <a:schemeClr val="tx1">
                    <a:lumMod val="50000"/>
                  </a:schemeClr>
                </a:solidFill>
                <a:latin typeface="Arial" panose="020B0604020202020204" pitchFamily="34" charset="0"/>
                <a:cs typeface="Arial" panose="020B0604020202020204" pitchFamily="34" charset="0"/>
              </a:rPr>
              <a:t>Recent Acquisitions</a:t>
            </a:r>
          </a:p>
        </p:txBody>
      </p:sp>
    </p:spTree>
    <p:extLst>
      <p:ext uri="{BB962C8B-B14F-4D97-AF65-F5344CB8AC3E}">
        <p14:creationId xmlns:p14="http://schemas.microsoft.com/office/powerpoint/2010/main" val="35370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10312" y="1057416"/>
            <a:ext cx="4937963" cy="3722139"/>
          </a:xfrm>
        </p:spPr>
        <p:txBody>
          <a:bodyPr/>
          <a:lstStyle/>
          <a:p>
            <a:r>
              <a:rPr lang="en-US" dirty="0"/>
              <a:t>Hire high quality employees</a:t>
            </a:r>
          </a:p>
          <a:p>
            <a:pPr lvl="1"/>
            <a:r>
              <a:rPr lang="en-US" dirty="0"/>
              <a:t>Workday </a:t>
            </a:r>
            <a:r>
              <a:rPr lang="en-US" dirty="0" smtClean="0"/>
              <a:t>Recruiting</a:t>
            </a:r>
            <a:endParaRPr lang="en-US" dirty="0" smtClean="0"/>
          </a:p>
          <a:p>
            <a:r>
              <a:rPr lang="en-US" dirty="0" smtClean="0"/>
              <a:t>Retain more employees</a:t>
            </a:r>
            <a:endParaRPr lang="en-US" dirty="0"/>
          </a:p>
          <a:p>
            <a:pPr lvl="1"/>
            <a:r>
              <a:rPr lang="en-US" dirty="0" smtClean="0"/>
              <a:t>Workday Talent, Compensation, Learning</a:t>
            </a:r>
          </a:p>
          <a:p>
            <a:r>
              <a:rPr lang="en-US" dirty="0" smtClean="0"/>
              <a:t>Educate existing employees</a:t>
            </a:r>
          </a:p>
          <a:p>
            <a:pPr lvl="1"/>
            <a:r>
              <a:rPr lang="en-US" dirty="0" smtClean="0"/>
              <a:t>Workday Learning</a:t>
            </a:r>
          </a:p>
          <a:p>
            <a:r>
              <a:rPr lang="en-US" dirty="0" smtClean="0"/>
              <a:t>Improve employee morale</a:t>
            </a:r>
          </a:p>
          <a:p>
            <a:pPr lvl="1"/>
            <a:r>
              <a:rPr lang="en-US" dirty="0" smtClean="0"/>
              <a:t>Workday Benefits, Learning</a:t>
            </a:r>
            <a:endParaRPr lang="en-US" dirty="0"/>
          </a:p>
        </p:txBody>
      </p:sp>
      <p:sp>
        <p:nvSpPr>
          <p:cNvPr id="2" name="Title 1"/>
          <p:cNvSpPr>
            <a:spLocks noGrp="1"/>
          </p:cNvSpPr>
          <p:nvPr>
            <p:ph type="title"/>
          </p:nvPr>
        </p:nvSpPr>
        <p:spPr/>
        <p:txBody>
          <a:bodyPr>
            <a:normAutofit fontScale="90000"/>
          </a:bodyPr>
          <a:lstStyle/>
          <a:p>
            <a:r>
              <a:rPr lang="en-US" dirty="0"/>
              <a:t>Workday can help Pandora grow </a:t>
            </a:r>
            <a:r>
              <a:rPr lang="en-US" dirty="0" smtClean="0"/>
              <a:t>effectively with employee related HCM products</a:t>
            </a:r>
            <a:endParaRPr lang="en-US" dirty="0"/>
          </a:p>
        </p:txBody>
      </p:sp>
      <p:sp>
        <p:nvSpPr>
          <p:cNvPr id="55" name="Footer Placeholder 54"/>
          <p:cNvSpPr>
            <a:spLocks noGrp="1"/>
          </p:cNvSpPr>
          <p:nvPr>
            <p:ph type="ftr" sz="quarter" idx="3"/>
          </p:nvPr>
        </p:nvSpPr>
        <p:spPr/>
        <p:txBody>
          <a:bodyPr/>
          <a:lstStyle/>
          <a:p>
            <a:r>
              <a:rPr lang="en-US"/>
              <a:t>Workday Confidential</a:t>
            </a:r>
          </a:p>
        </p:txBody>
      </p:sp>
      <p:sp>
        <p:nvSpPr>
          <p:cNvPr id="7" name="Text Placeholder 1"/>
          <p:cNvSpPr txBox="1">
            <a:spLocks/>
          </p:cNvSpPr>
          <p:nvPr/>
        </p:nvSpPr>
        <p:spPr>
          <a:xfrm>
            <a:off x="5086350" y="1102070"/>
            <a:ext cx="3709238" cy="3722139"/>
          </a:xfrm>
          <a:prstGeom prst="rect">
            <a:avLst/>
          </a:prstGeom>
        </p:spPr>
        <p:txBody>
          <a:bodyPr vert="horz" lIns="91440" tIns="45720" rIns="91440" bIns="45720" rtlCol="0">
            <a:normAutofit/>
          </a:bodyPr>
          <a:lstStyle>
            <a:lvl1pPr marL="320040" marR="0" indent="-320040" algn="l" defTabSz="914378"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lang="en-US" sz="2000" kern="1200">
                <a:solidFill>
                  <a:schemeClr val="tx1"/>
                </a:solidFill>
                <a:latin typeface="Arial"/>
                <a:ea typeface="+mn-ea"/>
                <a:cs typeface="+mn-cs"/>
              </a:defRPr>
            </a:lvl1pPr>
            <a:lvl2pPr marL="685800" marR="0" indent="-320040" algn="l" defTabSz="914378" rtl="0" eaLnBrk="1" fontAlgn="auto" latinLnBrk="0" hangingPunct="1">
              <a:lnSpc>
                <a:spcPct val="100000"/>
              </a:lnSpc>
              <a:spcBef>
                <a:spcPts val="0"/>
              </a:spcBef>
              <a:spcAft>
                <a:spcPts val="600"/>
              </a:spcAft>
              <a:buClr>
                <a:srgbClr val="F38B00"/>
              </a:buClr>
              <a:buSzTx/>
              <a:buFont typeface="Arial" panose="020B0604020202020204" pitchFamily="34" charset="0"/>
              <a:buChar char="‒"/>
              <a:tabLst/>
              <a:defRPr lang="en-US" sz="1600" kern="1200">
                <a:solidFill>
                  <a:schemeClr val="tx1"/>
                </a:solidFill>
                <a:latin typeface="Arial"/>
                <a:ea typeface="+mn-ea"/>
                <a:cs typeface="+mn-cs"/>
              </a:defRPr>
            </a:lvl2pPr>
            <a:lvl3pPr marL="1005840" marR="0" indent="-320040" algn="l" defTabSz="914378" rtl="0" eaLnBrk="1" fontAlgn="auto" latinLnBrk="0" hangingPunct="1">
              <a:lnSpc>
                <a:spcPct val="100000"/>
              </a:lnSpc>
              <a:spcBef>
                <a:spcPts val="0"/>
              </a:spcBef>
              <a:spcAft>
                <a:spcPts val="600"/>
              </a:spcAft>
              <a:buClr>
                <a:srgbClr val="F38B00"/>
              </a:buClr>
              <a:buSzTx/>
              <a:buFont typeface="Wingdings" panose="05000000000000000000" pitchFamily="2" charset="2"/>
              <a:buChar char="§"/>
              <a:tabLst/>
              <a:defRPr lang="en-US" sz="1400" kern="1200">
                <a:solidFill>
                  <a:schemeClr val="tx1"/>
                </a:solidFill>
                <a:latin typeface="Arial"/>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Recent 10K highlights</a:t>
            </a:r>
          </a:p>
          <a:p>
            <a:r>
              <a:rPr lang="en-US" sz="1200" i="1" dirty="0"/>
              <a:t>If we cannot maintain our corporate culture as we </a:t>
            </a:r>
            <a:r>
              <a:rPr lang="en-US" sz="1200" b="1" i="1" dirty="0"/>
              <a:t>grow</a:t>
            </a:r>
            <a:r>
              <a:rPr lang="en-US" sz="1200" i="1" dirty="0"/>
              <a:t>, we could lose the innovation, teamwork and focus that contribute crucially to our business. (page 35)</a:t>
            </a:r>
            <a:endParaRPr lang="en-US" sz="1200" dirty="0"/>
          </a:p>
          <a:p>
            <a:r>
              <a:rPr lang="en-US" sz="1200" i="1" dirty="0"/>
              <a:t>We depend on key personnel to operate our business, and if we are unable to retain, attract and integrate qualified personnel, our ability to develop and successfully </a:t>
            </a:r>
            <a:r>
              <a:rPr lang="en-US" sz="1200" b="1" i="1" dirty="0"/>
              <a:t>grow</a:t>
            </a:r>
            <a:r>
              <a:rPr lang="en-US" sz="1200" i="1" dirty="0"/>
              <a:t> our business could be harmed. (page 35)</a:t>
            </a:r>
            <a:endParaRPr lang="en-US" sz="1200" dirty="0"/>
          </a:p>
          <a:p>
            <a:r>
              <a:rPr lang="en-US" sz="1200" i="1" dirty="0"/>
              <a:t>We expect to continue to hire additional employees in order to support our anticipated </a:t>
            </a:r>
            <a:r>
              <a:rPr lang="en-US" sz="1200" b="1" i="1" dirty="0"/>
              <a:t>growth</a:t>
            </a:r>
            <a:r>
              <a:rPr lang="en-US" sz="1200" i="1" dirty="0"/>
              <a:t> and our product development initiatives. (page 51)</a:t>
            </a:r>
            <a:endParaRPr lang="en-US" sz="1200" dirty="0"/>
          </a:p>
          <a:p>
            <a:endParaRPr lang="en-US" dirty="0"/>
          </a:p>
          <a:p>
            <a:endParaRPr lang="en-US" dirty="0"/>
          </a:p>
        </p:txBody>
      </p:sp>
    </p:spTree>
    <p:extLst>
      <p:ext uri="{BB962C8B-B14F-4D97-AF65-F5344CB8AC3E}">
        <p14:creationId xmlns:p14="http://schemas.microsoft.com/office/powerpoint/2010/main" val="1092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10312" y="1057416"/>
            <a:ext cx="4937963" cy="3722139"/>
          </a:xfrm>
        </p:spPr>
        <p:txBody>
          <a:bodyPr/>
          <a:lstStyle/>
          <a:p>
            <a:r>
              <a:rPr lang="en-US" dirty="0" smtClean="0"/>
              <a:t>Reduce payroll errors</a:t>
            </a:r>
          </a:p>
          <a:p>
            <a:pPr lvl="1"/>
            <a:r>
              <a:rPr lang="en-US" dirty="0" smtClean="0"/>
              <a:t>Workday Payroll</a:t>
            </a:r>
            <a:endParaRPr lang="en-US" dirty="0"/>
          </a:p>
          <a:p>
            <a:r>
              <a:rPr lang="en-US" dirty="0" smtClean="0"/>
              <a:t>Optimize employee utilization</a:t>
            </a:r>
          </a:p>
          <a:p>
            <a:pPr lvl="1"/>
            <a:r>
              <a:rPr lang="en-US" dirty="0" smtClean="0"/>
              <a:t>Workday Time and Absence, Workforce Planning and </a:t>
            </a:r>
            <a:r>
              <a:rPr lang="en-US" dirty="0" err="1" smtClean="0"/>
              <a:t>Analaytics</a:t>
            </a:r>
            <a:endParaRPr lang="en-US" dirty="0" smtClean="0"/>
          </a:p>
          <a:p>
            <a:r>
              <a:rPr lang="en-US" dirty="0" smtClean="0"/>
              <a:t>Reduce HCM manual work</a:t>
            </a:r>
          </a:p>
          <a:p>
            <a:pPr lvl="1"/>
            <a:r>
              <a:rPr lang="en-US" dirty="0" smtClean="0"/>
              <a:t>Workday HCM and Financial </a:t>
            </a:r>
            <a:r>
              <a:rPr lang="en-US" dirty="0"/>
              <a:t>R</a:t>
            </a:r>
            <a:r>
              <a:rPr lang="en-US" dirty="0" smtClean="0"/>
              <a:t>eporting interoperability</a:t>
            </a:r>
            <a:endParaRPr lang="en-US" dirty="0" smtClean="0"/>
          </a:p>
          <a:p>
            <a:pPr marL="365760" lvl="1" indent="0">
              <a:buNone/>
            </a:pPr>
            <a:endParaRPr lang="en-US" dirty="0"/>
          </a:p>
        </p:txBody>
      </p:sp>
      <p:sp>
        <p:nvSpPr>
          <p:cNvPr id="2" name="Title 1"/>
          <p:cNvSpPr>
            <a:spLocks noGrp="1"/>
          </p:cNvSpPr>
          <p:nvPr>
            <p:ph type="title"/>
          </p:nvPr>
        </p:nvSpPr>
        <p:spPr/>
        <p:txBody>
          <a:bodyPr>
            <a:normAutofit fontScale="90000"/>
          </a:bodyPr>
          <a:lstStyle/>
          <a:p>
            <a:r>
              <a:rPr lang="en-US" dirty="0"/>
              <a:t>Workday can help </a:t>
            </a:r>
            <a:r>
              <a:rPr lang="en-US" dirty="0" smtClean="0"/>
              <a:t>Pandora’s long term profitability outlook through efficiencies</a:t>
            </a:r>
            <a:endParaRPr lang="en-US" dirty="0"/>
          </a:p>
        </p:txBody>
      </p:sp>
      <p:sp>
        <p:nvSpPr>
          <p:cNvPr id="55" name="Footer Placeholder 54"/>
          <p:cNvSpPr>
            <a:spLocks noGrp="1"/>
          </p:cNvSpPr>
          <p:nvPr>
            <p:ph type="ftr" sz="quarter" idx="3"/>
          </p:nvPr>
        </p:nvSpPr>
        <p:spPr/>
        <p:txBody>
          <a:bodyPr/>
          <a:lstStyle/>
          <a:p>
            <a:r>
              <a:rPr lang="en-US"/>
              <a:t>Workday Confidential</a:t>
            </a:r>
          </a:p>
        </p:txBody>
      </p:sp>
      <p:pic>
        <p:nvPicPr>
          <p:cNvPr id="6" name="Picture 5"/>
          <p:cNvPicPr>
            <a:picLocks noChangeAspect="1"/>
          </p:cNvPicPr>
          <p:nvPr/>
        </p:nvPicPr>
        <p:blipFill>
          <a:blip r:embed="rId3"/>
          <a:stretch>
            <a:fillRect/>
          </a:stretch>
        </p:blipFill>
        <p:spPr>
          <a:xfrm>
            <a:off x="4953226" y="968108"/>
            <a:ext cx="3977746" cy="2676385"/>
          </a:xfrm>
          <a:prstGeom prst="rect">
            <a:avLst/>
          </a:prstGeom>
        </p:spPr>
      </p:pic>
      <p:sp>
        <p:nvSpPr>
          <p:cNvPr id="4" name="TextBox 3"/>
          <p:cNvSpPr txBox="1"/>
          <p:nvPr/>
        </p:nvSpPr>
        <p:spPr>
          <a:xfrm>
            <a:off x="7199275" y="3627357"/>
            <a:ext cx="1573250" cy="246221"/>
          </a:xfrm>
          <a:prstGeom prst="rect">
            <a:avLst/>
          </a:prstGeom>
          <a:noFill/>
        </p:spPr>
        <p:txBody>
          <a:bodyPr wrap="square" rtlCol="0">
            <a:spAutoFit/>
          </a:bodyPr>
          <a:lstStyle/>
          <a:p>
            <a:r>
              <a:rPr lang="en-US" sz="1000" i="1" dirty="0" smtClean="0">
                <a:solidFill>
                  <a:schemeClr val="bg1">
                    <a:lumMod val="50000"/>
                  </a:schemeClr>
                </a:solidFill>
              </a:rPr>
              <a:t>Source: Google Finance</a:t>
            </a:r>
            <a:endParaRPr lang="en-US" sz="1000" i="1" dirty="0" smtClean="0">
              <a:solidFill>
                <a:schemeClr val="bg1">
                  <a:lumMod val="50000"/>
                </a:schemeClr>
              </a:solidFill>
            </a:endParaRPr>
          </a:p>
        </p:txBody>
      </p:sp>
    </p:spTree>
    <p:extLst>
      <p:ext uri="{BB962C8B-B14F-4D97-AF65-F5344CB8AC3E}">
        <p14:creationId xmlns:p14="http://schemas.microsoft.com/office/powerpoint/2010/main" val="183257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10312" y="1057416"/>
            <a:ext cx="4055500" cy="3722139"/>
          </a:xfrm>
        </p:spPr>
        <p:txBody>
          <a:bodyPr/>
          <a:lstStyle/>
          <a:p>
            <a:r>
              <a:rPr lang="en-US" dirty="0" err="1"/>
              <a:t>iHeartMedia</a:t>
            </a:r>
            <a:endParaRPr lang="en-US" dirty="0"/>
          </a:p>
          <a:p>
            <a:r>
              <a:rPr lang="en-US" dirty="0"/>
              <a:t>Live Nation Entertainment</a:t>
            </a:r>
          </a:p>
          <a:p>
            <a:r>
              <a:rPr lang="en-US" dirty="0"/>
              <a:t>Cumulus Media</a:t>
            </a:r>
          </a:p>
          <a:p>
            <a:r>
              <a:rPr lang="en-US" dirty="0"/>
              <a:t>Yahoo</a:t>
            </a:r>
          </a:p>
          <a:p>
            <a:r>
              <a:rPr lang="en-US" dirty="0"/>
              <a:t>Netflix</a:t>
            </a:r>
          </a:p>
        </p:txBody>
      </p:sp>
      <p:sp>
        <p:nvSpPr>
          <p:cNvPr id="3" name="Title 2"/>
          <p:cNvSpPr>
            <a:spLocks noGrp="1"/>
          </p:cNvSpPr>
          <p:nvPr>
            <p:ph type="title"/>
          </p:nvPr>
        </p:nvSpPr>
        <p:spPr/>
        <p:txBody>
          <a:bodyPr/>
          <a:lstStyle/>
          <a:p>
            <a:r>
              <a:rPr lang="en-US" dirty="0"/>
              <a:t>Workday has helped similar customers </a:t>
            </a:r>
          </a:p>
        </p:txBody>
      </p:sp>
      <p:sp>
        <p:nvSpPr>
          <p:cNvPr id="4" name="Footer Placeholder 3"/>
          <p:cNvSpPr>
            <a:spLocks noGrp="1"/>
          </p:cNvSpPr>
          <p:nvPr>
            <p:ph type="ftr" sz="quarter" idx="3"/>
          </p:nvPr>
        </p:nvSpPr>
        <p:spPr/>
        <p:txBody>
          <a:bodyPr/>
          <a:lstStyle/>
          <a:p>
            <a:r>
              <a:rPr lang="en-US"/>
              <a:t>Workday Confidential</a:t>
            </a:r>
          </a:p>
        </p:txBody>
      </p:sp>
      <p:sp>
        <p:nvSpPr>
          <p:cNvPr id="5" name="Text Placeholder 1"/>
          <p:cNvSpPr txBox="1">
            <a:spLocks/>
          </p:cNvSpPr>
          <p:nvPr/>
        </p:nvSpPr>
        <p:spPr>
          <a:xfrm>
            <a:off x="4365812" y="1057416"/>
            <a:ext cx="4055500" cy="3722139"/>
          </a:xfrm>
          <a:prstGeom prst="rect">
            <a:avLst/>
          </a:prstGeom>
        </p:spPr>
        <p:txBody>
          <a:bodyPr vert="horz" lIns="91440" tIns="45720" rIns="91440" bIns="45720" rtlCol="0">
            <a:normAutofit/>
          </a:bodyPr>
          <a:lstStyle>
            <a:lvl1pPr marL="320040" marR="0" indent="-320040" algn="l" defTabSz="914378"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lang="en-US" sz="2000" kern="1200">
                <a:solidFill>
                  <a:schemeClr val="tx1"/>
                </a:solidFill>
                <a:latin typeface="Arial"/>
                <a:ea typeface="+mn-ea"/>
                <a:cs typeface="+mn-cs"/>
              </a:defRPr>
            </a:lvl1pPr>
            <a:lvl2pPr marL="685800" marR="0" indent="-320040" algn="l" defTabSz="914378" rtl="0" eaLnBrk="1" fontAlgn="auto" latinLnBrk="0" hangingPunct="1">
              <a:lnSpc>
                <a:spcPct val="100000"/>
              </a:lnSpc>
              <a:spcBef>
                <a:spcPts val="0"/>
              </a:spcBef>
              <a:spcAft>
                <a:spcPts val="600"/>
              </a:spcAft>
              <a:buClr>
                <a:srgbClr val="F38B00"/>
              </a:buClr>
              <a:buSzTx/>
              <a:buFont typeface="Arial" panose="020B0604020202020204" pitchFamily="34" charset="0"/>
              <a:buChar char="‒"/>
              <a:tabLst/>
              <a:defRPr lang="en-US" sz="1600" kern="1200">
                <a:solidFill>
                  <a:schemeClr val="tx1"/>
                </a:solidFill>
                <a:latin typeface="Arial"/>
                <a:ea typeface="+mn-ea"/>
                <a:cs typeface="+mn-cs"/>
              </a:defRPr>
            </a:lvl2pPr>
            <a:lvl3pPr marL="1005840" marR="0" indent="-320040" algn="l" defTabSz="914378" rtl="0" eaLnBrk="1" fontAlgn="auto" latinLnBrk="0" hangingPunct="1">
              <a:lnSpc>
                <a:spcPct val="100000"/>
              </a:lnSpc>
              <a:spcBef>
                <a:spcPts val="0"/>
              </a:spcBef>
              <a:spcAft>
                <a:spcPts val="600"/>
              </a:spcAft>
              <a:buClr>
                <a:srgbClr val="F38B00"/>
              </a:buClr>
              <a:buSzTx/>
              <a:buFont typeface="Wingdings" panose="05000000000000000000" pitchFamily="2" charset="2"/>
              <a:buChar char="§"/>
              <a:tabLst/>
              <a:defRPr lang="en-US" sz="1400" kern="1200">
                <a:solidFill>
                  <a:schemeClr val="tx1"/>
                </a:solidFill>
                <a:latin typeface="Arial"/>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200" i="1" dirty="0"/>
              <a:t>“The fact that we can have the latest and greatest in the Workday solution as it evolves over time is just really exciting. We don’t have to do a new implementation that takes 12 months and costs us another million dollars”                                              – Katie Robinson, Yahoo</a:t>
            </a:r>
          </a:p>
          <a:p>
            <a:pPr marL="0" indent="0">
              <a:buNone/>
            </a:pPr>
            <a:endParaRPr lang="en-US" sz="1200" i="1" dirty="0"/>
          </a:p>
          <a:p>
            <a:r>
              <a:rPr lang="en-US" sz="1200" i="1" dirty="0"/>
              <a:t>We almost made the decision to stick with the familiar world of what we had. Thank goodness we didn’t. We now have HR, payroll, and financials in one application thanks to Workday.”                         – Riaan du </a:t>
            </a:r>
            <a:r>
              <a:rPr lang="en-US" sz="1200" i="1" dirty="0" err="1"/>
              <a:t>Preez</a:t>
            </a:r>
            <a:r>
              <a:rPr lang="en-US" sz="1200" i="1" dirty="0"/>
              <a:t>,  Netflix </a:t>
            </a:r>
          </a:p>
        </p:txBody>
      </p:sp>
      <p:sp>
        <p:nvSpPr>
          <p:cNvPr id="6" name="AutoShape 2" descr="Image result for yahoo"/>
          <p:cNvSpPr>
            <a:spLocks noChangeAspect="1" noChangeArrowheads="1"/>
          </p:cNvSpPr>
          <p:nvPr/>
        </p:nvSpPr>
        <p:spPr bwMode="auto">
          <a:xfrm>
            <a:off x="155575" y="-144463"/>
            <a:ext cx="1960096" cy="1960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pmcdeadline2.files.wordpress.com/2014/06/yahoo-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88" y="3567951"/>
            <a:ext cx="1663583" cy="94836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staticseekingalpha2.a.ssl.fastly.net/images/marketing_images/fair_use_logos_products/netflix_logo.png?=1448859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838" y="3567951"/>
            <a:ext cx="1685974" cy="94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6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Implementing Workday can have a strong impact to Pandora’s bottom line</a:t>
            </a:r>
          </a:p>
        </p:txBody>
      </p:sp>
      <p:sp>
        <p:nvSpPr>
          <p:cNvPr id="4" name="Footer Placeholder 3"/>
          <p:cNvSpPr>
            <a:spLocks noGrp="1"/>
          </p:cNvSpPr>
          <p:nvPr>
            <p:ph type="ftr" sz="quarter" idx="3"/>
          </p:nvPr>
        </p:nvSpPr>
        <p:spPr/>
        <p:txBody>
          <a:bodyPr/>
          <a:lstStyle/>
          <a:p>
            <a:r>
              <a:rPr lang="en-US"/>
              <a:t>Workday Confidential</a:t>
            </a:r>
          </a:p>
        </p:txBody>
      </p:sp>
      <p:pic>
        <p:nvPicPr>
          <p:cNvPr id="5" name="Picture 4"/>
          <p:cNvPicPr>
            <a:picLocks noChangeAspect="1"/>
          </p:cNvPicPr>
          <p:nvPr/>
        </p:nvPicPr>
        <p:blipFill>
          <a:blip r:embed="rId2"/>
          <a:stretch>
            <a:fillRect/>
          </a:stretch>
        </p:blipFill>
        <p:spPr>
          <a:xfrm>
            <a:off x="735174" y="918927"/>
            <a:ext cx="6513351" cy="3489544"/>
          </a:xfrm>
          <a:prstGeom prst="rect">
            <a:avLst/>
          </a:prstGeom>
        </p:spPr>
      </p:pic>
      <p:pic>
        <p:nvPicPr>
          <p:cNvPr id="7" name="Picture 6"/>
          <p:cNvPicPr>
            <a:picLocks noChangeAspect="1"/>
          </p:cNvPicPr>
          <p:nvPr/>
        </p:nvPicPr>
        <p:blipFill>
          <a:blip r:embed="rId3"/>
          <a:stretch>
            <a:fillRect/>
          </a:stretch>
        </p:blipFill>
        <p:spPr>
          <a:xfrm>
            <a:off x="4914600" y="4465265"/>
            <a:ext cx="2333925" cy="678235"/>
          </a:xfrm>
          <a:prstGeom prst="rect">
            <a:avLst/>
          </a:prstGeom>
        </p:spPr>
      </p:pic>
    </p:spTree>
    <p:extLst>
      <p:ext uri="{BB962C8B-B14F-4D97-AF65-F5344CB8AC3E}">
        <p14:creationId xmlns:p14="http://schemas.microsoft.com/office/powerpoint/2010/main" val="165105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Retention can have a very large impact on the project NPV </a:t>
            </a:r>
          </a:p>
        </p:txBody>
      </p:sp>
      <p:sp>
        <p:nvSpPr>
          <p:cNvPr id="4" name="Footer Placeholder 3"/>
          <p:cNvSpPr>
            <a:spLocks noGrp="1"/>
          </p:cNvSpPr>
          <p:nvPr>
            <p:ph type="ftr" sz="quarter" idx="3"/>
          </p:nvPr>
        </p:nvSpPr>
        <p:spPr/>
        <p:txBody>
          <a:bodyPr/>
          <a:lstStyle/>
          <a:p>
            <a:r>
              <a:rPr lang="en-US"/>
              <a:t>Workday Confidential</a:t>
            </a:r>
          </a:p>
        </p:txBody>
      </p:sp>
      <p:pic>
        <p:nvPicPr>
          <p:cNvPr id="13" name="Picture 12"/>
          <p:cNvPicPr>
            <a:picLocks noChangeAspect="1"/>
          </p:cNvPicPr>
          <p:nvPr/>
        </p:nvPicPr>
        <p:blipFill>
          <a:blip r:embed="rId2"/>
          <a:stretch>
            <a:fillRect/>
          </a:stretch>
        </p:blipFill>
        <p:spPr>
          <a:xfrm>
            <a:off x="484743" y="1016744"/>
            <a:ext cx="7211457" cy="1902636"/>
          </a:xfrm>
          <a:prstGeom prst="rect">
            <a:avLst/>
          </a:prstGeom>
        </p:spPr>
      </p:pic>
      <p:pic>
        <p:nvPicPr>
          <p:cNvPr id="15" name="Picture 14"/>
          <p:cNvPicPr>
            <a:picLocks noChangeAspect="1"/>
          </p:cNvPicPr>
          <p:nvPr/>
        </p:nvPicPr>
        <p:blipFill>
          <a:blip r:embed="rId3"/>
          <a:stretch>
            <a:fillRect/>
          </a:stretch>
        </p:blipFill>
        <p:spPr>
          <a:xfrm>
            <a:off x="484743" y="3073990"/>
            <a:ext cx="7211457" cy="1717013"/>
          </a:xfrm>
          <a:prstGeom prst="rect">
            <a:avLst/>
          </a:prstGeom>
        </p:spPr>
      </p:pic>
    </p:spTree>
    <p:extLst>
      <p:ext uri="{BB962C8B-B14F-4D97-AF65-F5344CB8AC3E}">
        <p14:creationId xmlns:p14="http://schemas.microsoft.com/office/powerpoint/2010/main" val="283953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10.xml><?xml version="1.0" encoding="utf-8"?>
<p:tagLst xmlns:a="http://schemas.openxmlformats.org/drawingml/2006/main" xmlns:r="http://schemas.openxmlformats.org/officeDocument/2006/relationships" xmlns:p="http://schemas.openxmlformats.org/presentationml/2006/main">
  <p:tag name="USERHIDDEN" val="1"/>
</p:tagLst>
</file>

<file path=ppt/tags/tag11.xml><?xml version="1.0" encoding="utf-8"?>
<p:tagLst xmlns:a="http://schemas.openxmlformats.org/drawingml/2006/main" xmlns:r="http://schemas.openxmlformats.org/officeDocument/2006/relationships" xmlns:p="http://schemas.openxmlformats.org/presentationml/2006/main">
  <p:tag name="USERHIDDEN" val="1"/>
</p:tagLst>
</file>

<file path=ppt/tags/tag12.xml><?xml version="1.0" encoding="utf-8"?>
<p:tagLst xmlns:a="http://schemas.openxmlformats.org/drawingml/2006/main" xmlns:r="http://schemas.openxmlformats.org/officeDocument/2006/relationships" xmlns:p="http://schemas.openxmlformats.org/presentationml/2006/main">
  <p:tag name="USERHIDDEN" val="1"/>
</p:tagLst>
</file>

<file path=ppt/tags/tag13.xml><?xml version="1.0" encoding="utf-8"?>
<p:tagLst xmlns:a="http://schemas.openxmlformats.org/drawingml/2006/main" xmlns:r="http://schemas.openxmlformats.org/officeDocument/2006/relationships" xmlns:p="http://schemas.openxmlformats.org/presentationml/2006/main">
  <p:tag name="USERHIDDEN" val="1"/>
</p:tagLst>
</file>

<file path=ppt/tags/tag14.xml><?xml version="1.0" encoding="utf-8"?>
<p:tagLst xmlns:a="http://schemas.openxmlformats.org/drawingml/2006/main" xmlns:r="http://schemas.openxmlformats.org/officeDocument/2006/relationships" xmlns:p="http://schemas.openxmlformats.org/presentationml/2006/main">
  <p:tag name="USERHIDDEN" val="1"/>
</p:tagLst>
</file>

<file path=ppt/tags/tag15.xml><?xml version="1.0" encoding="utf-8"?>
<p:tagLst xmlns:a="http://schemas.openxmlformats.org/drawingml/2006/main" xmlns:r="http://schemas.openxmlformats.org/officeDocument/2006/relationships" xmlns:p="http://schemas.openxmlformats.org/presentationml/2006/main">
  <p:tag name="USERHIDDEN" val="1"/>
</p:tagLst>
</file>

<file path=ppt/tags/tag16.xml><?xml version="1.0" encoding="utf-8"?>
<p:tagLst xmlns:a="http://schemas.openxmlformats.org/drawingml/2006/main" xmlns:r="http://schemas.openxmlformats.org/officeDocument/2006/relationships" xmlns:p="http://schemas.openxmlformats.org/presentationml/2006/main">
  <p:tag name="USERHIDDEN" val="1"/>
</p:tagLst>
</file>

<file path=ppt/tags/tag17.xml><?xml version="1.0" encoding="utf-8"?>
<p:tagLst xmlns:a="http://schemas.openxmlformats.org/drawingml/2006/main" xmlns:r="http://schemas.openxmlformats.org/officeDocument/2006/relationships" xmlns:p="http://schemas.openxmlformats.org/presentationml/2006/main">
  <p:tag name="USERHIDDEN" val="1"/>
</p:tagLst>
</file>

<file path=ppt/tags/tag18.xml><?xml version="1.0" encoding="utf-8"?>
<p:tagLst xmlns:a="http://schemas.openxmlformats.org/drawingml/2006/main" xmlns:r="http://schemas.openxmlformats.org/officeDocument/2006/relationships" xmlns:p="http://schemas.openxmlformats.org/presentationml/2006/main">
  <p:tag name="USERHIDDEN" val="1"/>
</p:tagLst>
</file>

<file path=ppt/tags/tag19.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20.xml><?xml version="1.0" encoding="utf-8"?>
<p:tagLst xmlns:a="http://schemas.openxmlformats.org/drawingml/2006/main" xmlns:r="http://schemas.openxmlformats.org/officeDocument/2006/relationships" xmlns:p="http://schemas.openxmlformats.org/presentationml/2006/main">
  <p:tag name="USERHIDDEN" val="1"/>
</p:tagLst>
</file>

<file path=ppt/tags/tag21.xml><?xml version="1.0" encoding="utf-8"?>
<p:tagLst xmlns:a="http://schemas.openxmlformats.org/drawingml/2006/main" xmlns:r="http://schemas.openxmlformats.org/officeDocument/2006/relationships" xmlns:p="http://schemas.openxmlformats.org/presentationml/2006/main">
  <p:tag name="USERHIDDEN" val="1"/>
</p:tagLst>
</file>

<file path=ppt/tags/tag22.xml><?xml version="1.0" encoding="utf-8"?>
<p:tagLst xmlns:a="http://schemas.openxmlformats.org/drawingml/2006/main" xmlns:r="http://schemas.openxmlformats.org/officeDocument/2006/relationships" xmlns:p="http://schemas.openxmlformats.org/presentationml/2006/main">
  <p:tag name="USERHIDDEN" val="1"/>
</p:tagLst>
</file>

<file path=ppt/tags/tag23.xml><?xml version="1.0" encoding="utf-8"?>
<p:tagLst xmlns:a="http://schemas.openxmlformats.org/drawingml/2006/main" xmlns:r="http://schemas.openxmlformats.org/officeDocument/2006/relationships" xmlns:p="http://schemas.openxmlformats.org/presentationml/2006/main">
  <p:tag name="USERHIDDEN" val="1"/>
</p:tagLst>
</file>

<file path=ppt/tags/tag24.xml><?xml version="1.0" encoding="utf-8"?>
<p:tagLst xmlns:a="http://schemas.openxmlformats.org/drawingml/2006/main" xmlns:r="http://schemas.openxmlformats.org/officeDocument/2006/relationships" xmlns:p="http://schemas.openxmlformats.org/presentationml/2006/main">
  <p:tag name="USERHIDDEN" val="1"/>
</p:tagLst>
</file>

<file path=ppt/tags/tag25.xml><?xml version="1.0" encoding="utf-8"?>
<p:tagLst xmlns:a="http://schemas.openxmlformats.org/drawingml/2006/main" xmlns:r="http://schemas.openxmlformats.org/officeDocument/2006/relationships" xmlns:p="http://schemas.openxmlformats.org/presentationml/2006/main">
  <p:tag name="USERHIDDEN" val="1"/>
</p:tagLst>
</file>

<file path=ppt/tags/tag26.xml><?xml version="1.0" encoding="utf-8"?>
<p:tagLst xmlns:a="http://schemas.openxmlformats.org/drawingml/2006/main" xmlns:r="http://schemas.openxmlformats.org/officeDocument/2006/relationships" xmlns:p="http://schemas.openxmlformats.org/presentationml/2006/main">
  <p:tag name="USERHIDDEN" val="1"/>
</p:tagLst>
</file>

<file path=ppt/tags/tag27.xml><?xml version="1.0" encoding="utf-8"?>
<p:tagLst xmlns:a="http://schemas.openxmlformats.org/drawingml/2006/main" xmlns:r="http://schemas.openxmlformats.org/officeDocument/2006/relationships" xmlns:p="http://schemas.openxmlformats.org/presentationml/2006/main">
  <p:tag name="USERHIDDEN" val="1"/>
</p:tagLst>
</file>

<file path=ppt/tags/tag28.xml><?xml version="1.0" encoding="utf-8"?>
<p:tagLst xmlns:a="http://schemas.openxmlformats.org/drawingml/2006/main" xmlns:r="http://schemas.openxmlformats.org/officeDocument/2006/relationships" xmlns:p="http://schemas.openxmlformats.org/presentationml/2006/main">
  <p:tag name="USERHIDDEN" val="1"/>
</p:tagLst>
</file>

<file path=ppt/tags/tag29.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30.xml><?xml version="1.0" encoding="utf-8"?>
<p:tagLst xmlns:a="http://schemas.openxmlformats.org/drawingml/2006/main" xmlns:r="http://schemas.openxmlformats.org/officeDocument/2006/relationships" xmlns:p="http://schemas.openxmlformats.org/presentationml/2006/main">
  <p:tag name="USERHIDDEN" val="1"/>
</p:tagLst>
</file>

<file path=ppt/tags/tag31.xml><?xml version="1.0" encoding="utf-8"?>
<p:tagLst xmlns:a="http://schemas.openxmlformats.org/drawingml/2006/main" xmlns:r="http://schemas.openxmlformats.org/officeDocument/2006/relationships" xmlns:p="http://schemas.openxmlformats.org/presentationml/2006/main">
  <p:tag name="USERHIDDEN" val="1"/>
</p:tagLst>
</file>

<file path=ppt/tags/tag32.xml><?xml version="1.0" encoding="utf-8"?>
<p:tagLst xmlns:a="http://schemas.openxmlformats.org/drawingml/2006/main" xmlns:r="http://schemas.openxmlformats.org/officeDocument/2006/relationships" xmlns:p="http://schemas.openxmlformats.org/presentationml/2006/main">
  <p:tag name="USERHIDDEN" val="1"/>
</p:tagLst>
</file>

<file path=ppt/tags/tag33.xml><?xml version="1.0" encoding="utf-8"?>
<p:tagLst xmlns:a="http://schemas.openxmlformats.org/drawingml/2006/main" xmlns:r="http://schemas.openxmlformats.org/officeDocument/2006/relationships" xmlns:p="http://schemas.openxmlformats.org/presentationml/2006/main">
  <p:tag name="USERHIDDEN" val="1"/>
</p:tagLst>
</file>

<file path=ppt/tags/tag34.xml><?xml version="1.0" encoding="utf-8"?>
<p:tagLst xmlns:a="http://schemas.openxmlformats.org/drawingml/2006/main" xmlns:r="http://schemas.openxmlformats.org/officeDocument/2006/relationships" xmlns:p="http://schemas.openxmlformats.org/presentationml/2006/main">
  <p:tag name="USERHIDDEN" val="1"/>
</p:tagLst>
</file>

<file path=ppt/tags/tag35.xml><?xml version="1.0" encoding="utf-8"?>
<p:tagLst xmlns:a="http://schemas.openxmlformats.org/drawingml/2006/main" xmlns:r="http://schemas.openxmlformats.org/officeDocument/2006/relationships" xmlns:p="http://schemas.openxmlformats.org/presentationml/2006/main">
  <p:tag name="USERHIDDEN" val="1"/>
</p:tagLst>
</file>

<file path=ppt/tags/tag36.xml><?xml version="1.0" encoding="utf-8"?>
<p:tagLst xmlns:a="http://schemas.openxmlformats.org/drawingml/2006/main" xmlns:r="http://schemas.openxmlformats.org/officeDocument/2006/relationships" xmlns:p="http://schemas.openxmlformats.org/presentationml/2006/main">
  <p:tag name="USERHIDDEN" val="1"/>
</p:tagLst>
</file>

<file path=ppt/tags/tag37.xml><?xml version="1.0" encoding="utf-8"?>
<p:tagLst xmlns:a="http://schemas.openxmlformats.org/drawingml/2006/main" xmlns:r="http://schemas.openxmlformats.org/officeDocument/2006/relationships" xmlns:p="http://schemas.openxmlformats.org/presentationml/2006/main">
  <p:tag name="USERHIDDEN" val="1"/>
</p:tagLst>
</file>

<file path=ppt/tags/tag38.xml><?xml version="1.0" encoding="utf-8"?>
<p:tagLst xmlns:a="http://schemas.openxmlformats.org/drawingml/2006/main" xmlns:r="http://schemas.openxmlformats.org/officeDocument/2006/relationships" xmlns:p="http://schemas.openxmlformats.org/presentationml/2006/main">
  <p:tag name="USERHIDDEN" val="1"/>
</p:tagLst>
</file>

<file path=ppt/tags/tag39.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USERHIDDEN" val="1"/>
</p:tagLst>
</file>

<file path=ppt/tags/tag40.xml><?xml version="1.0" encoding="utf-8"?>
<p:tagLst xmlns:a="http://schemas.openxmlformats.org/drawingml/2006/main" xmlns:r="http://schemas.openxmlformats.org/officeDocument/2006/relationships" xmlns:p="http://schemas.openxmlformats.org/presentationml/2006/main">
  <p:tag name="USERHIDDEN" val="1"/>
</p:tagLst>
</file>

<file path=ppt/tags/tag41.xml><?xml version="1.0" encoding="utf-8"?>
<p:tagLst xmlns:a="http://schemas.openxmlformats.org/drawingml/2006/main" xmlns:r="http://schemas.openxmlformats.org/officeDocument/2006/relationships" xmlns:p="http://schemas.openxmlformats.org/presentationml/2006/main">
  <p:tag name="USERHIDDEN" val="1"/>
</p:tagLst>
</file>

<file path=ppt/tags/tag42.xml><?xml version="1.0" encoding="utf-8"?>
<p:tagLst xmlns:a="http://schemas.openxmlformats.org/drawingml/2006/main" xmlns:r="http://schemas.openxmlformats.org/officeDocument/2006/relationships" xmlns:p="http://schemas.openxmlformats.org/presentationml/2006/main">
  <p:tag name="USERHIDDEN" val="1"/>
</p:tagLst>
</file>

<file path=ppt/tags/tag43.xml><?xml version="1.0" encoding="utf-8"?>
<p:tagLst xmlns:a="http://schemas.openxmlformats.org/drawingml/2006/main" xmlns:r="http://schemas.openxmlformats.org/officeDocument/2006/relationships" xmlns:p="http://schemas.openxmlformats.org/presentationml/2006/main">
  <p:tag name="USERHIDDEN" val="1"/>
</p:tagLst>
</file>

<file path=ppt/tags/tag44.xml><?xml version="1.0" encoding="utf-8"?>
<p:tagLst xmlns:a="http://schemas.openxmlformats.org/drawingml/2006/main" xmlns:r="http://schemas.openxmlformats.org/officeDocument/2006/relationships" xmlns:p="http://schemas.openxmlformats.org/presentationml/2006/main">
  <p:tag name="USERHIDDEN" val="1"/>
</p:tagLst>
</file>

<file path=ppt/tags/tag45.xml><?xml version="1.0" encoding="utf-8"?>
<p:tagLst xmlns:a="http://schemas.openxmlformats.org/drawingml/2006/main" xmlns:r="http://schemas.openxmlformats.org/officeDocument/2006/relationships" xmlns:p="http://schemas.openxmlformats.org/presentationml/2006/main">
  <p:tag name="USERHIDDEN" val="1"/>
</p:tagLst>
</file>

<file path=ppt/tags/tag46.xml><?xml version="1.0" encoding="utf-8"?>
<p:tagLst xmlns:a="http://schemas.openxmlformats.org/drawingml/2006/main" xmlns:r="http://schemas.openxmlformats.org/officeDocument/2006/relationships" xmlns:p="http://schemas.openxmlformats.org/presentationml/2006/main">
  <p:tag name="USERHIDDEN" val="1"/>
</p:tagLst>
</file>

<file path=ppt/tags/tag47.xml><?xml version="1.0" encoding="utf-8"?>
<p:tagLst xmlns:a="http://schemas.openxmlformats.org/drawingml/2006/main" xmlns:r="http://schemas.openxmlformats.org/officeDocument/2006/relationships" xmlns:p="http://schemas.openxmlformats.org/presentationml/2006/main">
  <p:tag name="USERHIDDEN" val="1"/>
</p:tagLst>
</file>

<file path=ppt/tags/tag48.xml><?xml version="1.0" encoding="utf-8"?>
<p:tagLst xmlns:a="http://schemas.openxmlformats.org/drawingml/2006/main" xmlns:r="http://schemas.openxmlformats.org/officeDocument/2006/relationships" xmlns:p="http://schemas.openxmlformats.org/presentationml/2006/main">
  <p:tag name="USERHIDDEN" val="1"/>
</p:tagLst>
</file>

<file path=ppt/tags/tag49.xml><?xml version="1.0" encoding="utf-8"?>
<p:tagLst xmlns:a="http://schemas.openxmlformats.org/drawingml/2006/main" xmlns:r="http://schemas.openxmlformats.org/officeDocument/2006/relationships" xmlns:p="http://schemas.openxmlformats.org/presentationml/2006/main">
  <p:tag name="USERHIDDEN" val="1"/>
</p:tagLst>
</file>

<file path=ppt/tags/tag5.xml><?xml version="1.0" encoding="utf-8"?>
<p:tagLst xmlns:a="http://schemas.openxmlformats.org/drawingml/2006/main" xmlns:r="http://schemas.openxmlformats.org/officeDocument/2006/relationships" xmlns:p="http://schemas.openxmlformats.org/presentationml/2006/main">
  <p:tag name="USERHIDDEN" val="1"/>
</p:tagLst>
</file>

<file path=ppt/tags/tag50.xml><?xml version="1.0" encoding="utf-8"?>
<p:tagLst xmlns:a="http://schemas.openxmlformats.org/drawingml/2006/main" xmlns:r="http://schemas.openxmlformats.org/officeDocument/2006/relationships" xmlns:p="http://schemas.openxmlformats.org/presentationml/2006/main">
  <p:tag name="USERHIDDEN" val="1"/>
</p:tagLst>
</file>

<file path=ppt/tags/tag51.xml><?xml version="1.0" encoding="utf-8"?>
<p:tagLst xmlns:a="http://schemas.openxmlformats.org/drawingml/2006/main" xmlns:r="http://schemas.openxmlformats.org/officeDocument/2006/relationships" xmlns:p="http://schemas.openxmlformats.org/presentationml/2006/main">
  <p:tag name="USERHIDDEN" val="1"/>
</p:tagLst>
</file>

<file path=ppt/tags/tag52.xml><?xml version="1.0" encoding="utf-8"?>
<p:tagLst xmlns:a="http://schemas.openxmlformats.org/drawingml/2006/main" xmlns:r="http://schemas.openxmlformats.org/officeDocument/2006/relationships" xmlns:p="http://schemas.openxmlformats.org/presentationml/2006/main">
  <p:tag name="USERHIDDEN" val="1"/>
</p:tagLst>
</file>

<file path=ppt/tags/tag53.xml><?xml version="1.0" encoding="utf-8"?>
<p:tagLst xmlns:a="http://schemas.openxmlformats.org/drawingml/2006/main" xmlns:r="http://schemas.openxmlformats.org/officeDocument/2006/relationships" xmlns:p="http://schemas.openxmlformats.org/presentationml/2006/main">
  <p:tag name="USERHIDDEN" val="1"/>
</p:tagLst>
</file>

<file path=ppt/tags/tag54.xml><?xml version="1.0" encoding="utf-8"?>
<p:tagLst xmlns:a="http://schemas.openxmlformats.org/drawingml/2006/main" xmlns:r="http://schemas.openxmlformats.org/officeDocument/2006/relationships" xmlns:p="http://schemas.openxmlformats.org/presentationml/2006/main">
  <p:tag name="USERHIDDEN" val="1"/>
</p:tagLst>
</file>

<file path=ppt/tags/tag55.xml><?xml version="1.0" encoding="utf-8"?>
<p:tagLst xmlns:a="http://schemas.openxmlformats.org/drawingml/2006/main" xmlns:r="http://schemas.openxmlformats.org/officeDocument/2006/relationships" xmlns:p="http://schemas.openxmlformats.org/presentationml/2006/main">
  <p:tag name="USERHIDDEN" val="1"/>
</p:tagLst>
</file>

<file path=ppt/tags/tag56.xml><?xml version="1.0" encoding="utf-8"?>
<p:tagLst xmlns:a="http://schemas.openxmlformats.org/drawingml/2006/main" xmlns:r="http://schemas.openxmlformats.org/officeDocument/2006/relationships" xmlns:p="http://schemas.openxmlformats.org/presentationml/2006/main">
  <p:tag name="USERHIDDEN" val="1"/>
</p:tagLst>
</file>

<file path=ppt/tags/tag57.xml><?xml version="1.0" encoding="utf-8"?>
<p:tagLst xmlns:a="http://schemas.openxmlformats.org/drawingml/2006/main" xmlns:r="http://schemas.openxmlformats.org/officeDocument/2006/relationships" xmlns:p="http://schemas.openxmlformats.org/presentationml/2006/main">
  <p:tag name="USERHIDDEN" val="1"/>
</p:tagLst>
</file>

<file path=ppt/tags/tag58.xml><?xml version="1.0" encoding="utf-8"?>
<p:tagLst xmlns:a="http://schemas.openxmlformats.org/drawingml/2006/main" xmlns:r="http://schemas.openxmlformats.org/officeDocument/2006/relationships" xmlns:p="http://schemas.openxmlformats.org/presentationml/2006/main">
  <p:tag name="USERHIDDEN" val="1"/>
</p:tagLst>
</file>

<file path=ppt/tags/tag59.xml><?xml version="1.0" encoding="utf-8"?>
<p:tagLst xmlns:a="http://schemas.openxmlformats.org/drawingml/2006/main" xmlns:r="http://schemas.openxmlformats.org/officeDocument/2006/relationships" xmlns:p="http://schemas.openxmlformats.org/presentationml/2006/main">
  <p:tag name="USERHIDDEN" val="1"/>
</p:tagLst>
</file>

<file path=ppt/tags/tag6.xml><?xml version="1.0" encoding="utf-8"?>
<p:tagLst xmlns:a="http://schemas.openxmlformats.org/drawingml/2006/main" xmlns:r="http://schemas.openxmlformats.org/officeDocument/2006/relationships" xmlns:p="http://schemas.openxmlformats.org/presentationml/2006/main">
  <p:tag name="USERHIDDEN" val="1"/>
</p:tagLst>
</file>

<file path=ppt/tags/tag60.xml><?xml version="1.0" encoding="utf-8"?>
<p:tagLst xmlns:a="http://schemas.openxmlformats.org/drawingml/2006/main" xmlns:r="http://schemas.openxmlformats.org/officeDocument/2006/relationships" xmlns:p="http://schemas.openxmlformats.org/presentationml/2006/main">
  <p:tag name="USERHIDDEN" val="1"/>
</p:tagLst>
</file>

<file path=ppt/tags/tag61.xml><?xml version="1.0" encoding="utf-8"?>
<p:tagLst xmlns:a="http://schemas.openxmlformats.org/drawingml/2006/main" xmlns:r="http://schemas.openxmlformats.org/officeDocument/2006/relationships" xmlns:p="http://schemas.openxmlformats.org/presentationml/2006/main">
  <p:tag name="USERHIDDEN" val="1"/>
</p:tagLst>
</file>

<file path=ppt/tags/tag62.xml><?xml version="1.0" encoding="utf-8"?>
<p:tagLst xmlns:a="http://schemas.openxmlformats.org/drawingml/2006/main" xmlns:r="http://schemas.openxmlformats.org/officeDocument/2006/relationships" xmlns:p="http://schemas.openxmlformats.org/presentationml/2006/main">
  <p:tag name="USERHIDDEN" val="1"/>
</p:tagLst>
</file>

<file path=ppt/tags/tag63.xml><?xml version="1.0" encoding="utf-8"?>
<p:tagLst xmlns:a="http://schemas.openxmlformats.org/drawingml/2006/main" xmlns:r="http://schemas.openxmlformats.org/officeDocument/2006/relationships" xmlns:p="http://schemas.openxmlformats.org/presentationml/2006/main">
  <p:tag name="USERHIDDEN" val="1"/>
</p:tagLst>
</file>

<file path=ppt/tags/tag64.xml><?xml version="1.0" encoding="utf-8"?>
<p:tagLst xmlns:a="http://schemas.openxmlformats.org/drawingml/2006/main" xmlns:r="http://schemas.openxmlformats.org/officeDocument/2006/relationships" xmlns:p="http://schemas.openxmlformats.org/presentationml/2006/main">
  <p:tag name="USERHIDDEN" val="1"/>
</p:tagLst>
</file>

<file path=ppt/tags/tag65.xml><?xml version="1.0" encoding="utf-8"?>
<p:tagLst xmlns:a="http://schemas.openxmlformats.org/drawingml/2006/main" xmlns:r="http://schemas.openxmlformats.org/officeDocument/2006/relationships" xmlns:p="http://schemas.openxmlformats.org/presentationml/2006/main">
  <p:tag name="USERHIDDEN" val="1"/>
</p:tagLst>
</file>

<file path=ppt/tags/tag66.xml><?xml version="1.0" encoding="utf-8"?>
<p:tagLst xmlns:a="http://schemas.openxmlformats.org/drawingml/2006/main" xmlns:r="http://schemas.openxmlformats.org/officeDocument/2006/relationships" xmlns:p="http://schemas.openxmlformats.org/presentationml/2006/main">
  <p:tag name="USERHIDDEN" val="1"/>
</p:tagLst>
</file>

<file path=ppt/tags/tag67.xml><?xml version="1.0" encoding="utf-8"?>
<p:tagLst xmlns:a="http://schemas.openxmlformats.org/drawingml/2006/main" xmlns:r="http://schemas.openxmlformats.org/officeDocument/2006/relationships" xmlns:p="http://schemas.openxmlformats.org/presentationml/2006/main">
  <p:tag name="USERHIDDEN" val="1"/>
</p:tagLst>
</file>

<file path=ppt/tags/tag68.xml><?xml version="1.0" encoding="utf-8"?>
<p:tagLst xmlns:a="http://schemas.openxmlformats.org/drawingml/2006/main" xmlns:r="http://schemas.openxmlformats.org/officeDocument/2006/relationships" xmlns:p="http://schemas.openxmlformats.org/presentationml/2006/main">
  <p:tag name="USERHIDDEN" val="1"/>
</p:tagLst>
</file>

<file path=ppt/tags/tag69.xml><?xml version="1.0" encoding="utf-8"?>
<p:tagLst xmlns:a="http://schemas.openxmlformats.org/drawingml/2006/main" xmlns:r="http://schemas.openxmlformats.org/officeDocument/2006/relationships" xmlns:p="http://schemas.openxmlformats.org/presentationml/2006/main">
  <p:tag name="USERHIDDEN" val="1"/>
</p:tagLst>
</file>

<file path=ppt/tags/tag7.xml><?xml version="1.0" encoding="utf-8"?>
<p:tagLst xmlns:a="http://schemas.openxmlformats.org/drawingml/2006/main" xmlns:r="http://schemas.openxmlformats.org/officeDocument/2006/relationships" xmlns:p="http://schemas.openxmlformats.org/presentationml/2006/main">
  <p:tag name="USERHIDDEN" val="1"/>
</p:tagLst>
</file>

<file path=ppt/tags/tag70.xml><?xml version="1.0" encoding="utf-8"?>
<p:tagLst xmlns:a="http://schemas.openxmlformats.org/drawingml/2006/main" xmlns:r="http://schemas.openxmlformats.org/officeDocument/2006/relationships" xmlns:p="http://schemas.openxmlformats.org/presentationml/2006/main">
  <p:tag name="USERHIDDEN" val="1"/>
</p:tagLst>
</file>

<file path=ppt/tags/tag71.xml><?xml version="1.0" encoding="utf-8"?>
<p:tagLst xmlns:a="http://schemas.openxmlformats.org/drawingml/2006/main" xmlns:r="http://schemas.openxmlformats.org/officeDocument/2006/relationships" xmlns:p="http://schemas.openxmlformats.org/presentationml/2006/main">
  <p:tag name="USERHIDDEN" val="1"/>
</p:tagLst>
</file>

<file path=ppt/tags/tag72.xml><?xml version="1.0" encoding="utf-8"?>
<p:tagLst xmlns:a="http://schemas.openxmlformats.org/drawingml/2006/main" xmlns:r="http://schemas.openxmlformats.org/officeDocument/2006/relationships" xmlns:p="http://schemas.openxmlformats.org/presentationml/2006/main">
  <p:tag name="USERHIDDEN" val="1"/>
</p:tagLst>
</file>

<file path=ppt/tags/tag73.xml><?xml version="1.0" encoding="utf-8"?>
<p:tagLst xmlns:a="http://schemas.openxmlformats.org/drawingml/2006/main" xmlns:r="http://schemas.openxmlformats.org/officeDocument/2006/relationships" xmlns:p="http://schemas.openxmlformats.org/presentationml/2006/main">
  <p:tag name="USERHIDDEN" val="1"/>
</p:tagLst>
</file>

<file path=ppt/tags/tag74.xml><?xml version="1.0" encoding="utf-8"?>
<p:tagLst xmlns:a="http://schemas.openxmlformats.org/drawingml/2006/main" xmlns:r="http://schemas.openxmlformats.org/officeDocument/2006/relationships" xmlns:p="http://schemas.openxmlformats.org/presentationml/2006/main">
  <p:tag name="USERHIDDEN" val="1"/>
</p:tagLst>
</file>

<file path=ppt/tags/tag75.xml><?xml version="1.0" encoding="utf-8"?>
<p:tagLst xmlns:a="http://schemas.openxmlformats.org/drawingml/2006/main" xmlns:r="http://schemas.openxmlformats.org/officeDocument/2006/relationships" xmlns:p="http://schemas.openxmlformats.org/presentationml/2006/main">
  <p:tag name="USERHIDDEN" val="1"/>
</p:tagLst>
</file>

<file path=ppt/tags/tag76.xml><?xml version="1.0" encoding="utf-8"?>
<p:tagLst xmlns:a="http://schemas.openxmlformats.org/drawingml/2006/main" xmlns:r="http://schemas.openxmlformats.org/officeDocument/2006/relationships" xmlns:p="http://schemas.openxmlformats.org/presentationml/2006/main">
  <p:tag name="USERHIDDEN" val="1"/>
</p:tagLst>
</file>

<file path=ppt/tags/tag77.xml><?xml version="1.0" encoding="utf-8"?>
<p:tagLst xmlns:a="http://schemas.openxmlformats.org/drawingml/2006/main" xmlns:r="http://schemas.openxmlformats.org/officeDocument/2006/relationships" xmlns:p="http://schemas.openxmlformats.org/presentationml/2006/main">
  <p:tag name="USERHIDDEN" val="1"/>
</p:tagLst>
</file>

<file path=ppt/tags/tag78.xml><?xml version="1.0" encoding="utf-8"?>
<p:tagLst xmlns:a="http://schemas.openxmlformats.org/drawingml/2006/main" xmlns:r="http://schemas.openxmlformats.org/officeDocument/2006/relationships" xmlns:p="http://schemas.openxmlformats.org/presentationml/2006/main">
  <p:tag name="USERHIDDEN" val="1"/>
</p:tagLst>
</file>

<file path=ppt/tags/tag79.xml><?xml version="1.0" encoding="utf-8"?>
<p:tagLst xmlns:a="http://schemas.openxmlformats.org/drawingml/2006/main" xmlns:r="http://schemas.openxmlformats.org/officeDocument/2006/relationships" xmlns:p="http://schemas.openxmlformats.org/presentationml/2006/main">
  <p:tag name="USERHIDDEN" val="1"/>
</p:tagLst>
</file>

<file path=ppt/tags/tag8.xml><?xml version="1.0" encoding="utf-8"?>
<p:tagLst xmlns:a="http://schemas.openxmlformats.org/drawingml/2006/main" xmlns:r="http://schemas.openxmlformats.org/officeDocument/2006/relationships" xmlns:p="http://schemas.openxmlformats.org/presentationml/2006/main">
  <p:tag name="USERHIDDEN" val="1"/>
</p:tagLst>
</file>

<file path=ppt/tags/tag80.xml><?xml version="1.0" encoding="utf-8"?>
<p:tagLst xmlns:a="http://schemas.openxmlformats.org/drawingml/2006/main" xmlns:r="http://schemas.openxmlformats.org/officeDocument/2006/relationships" xmlns:p="http://schemas.openxmlformats.org/presentationml/2006/main">
  <p:tag name="USERHIDDEN" val="1"/>
</p:tagLst>
</file>

<file path=ppt/tags/tag81.xml><?xml version="1.0" encoding="utf-8"?>
<p:tagLst xmlns:a="http://schemas.openxmlformats.org/drawingml/2006/main" xmlns:r="http://schemas.openxmlformats.org/officeDocument/2006/relationships" xmlns:p="http://schemas.openxmlformats.org/presentationml/2006/main">
  <p:tag name="USERHIDDEN" val="1"/>
</p:tagLst>
</file>

<file path=ppt/tags/tag82.xml><?xml version="1.0" encoding="utf-8"?>
<p:tagLst xmlns:a="http://schemas.openxmlformats.org/drawingml/2006/main" xmlns:r="http://schemas.openxmlformats.org/officeDocument/2006/relationships" xmlns:p="http://schemas.openxmlformats.org/presentationml/2006/main">
  <p:tag name="USERHIDDEN" val="1"/>
</p:tagLst>
</file>

<file path=ppt/tags/tag83.xml><?xml version="1.0" encoding="utf-8"?>
<p:tagLst xmlns:a="http://schemas.openxmlformats.org/drawingml/2006/main" xmlns:r="http://schemas.openxmlformats.org/officeDocument/2006/relationships" xmlns:p="http://schemas.openxmlformats.org/presentationml/2006/main">
  <p:tag name="USERHIDDEN" val="1"/>
</p:tagLst>
</file>

<file path=ppt/tags/tag84.xml><?xml version="1.0" encoding="utf-8"?>
<p:tagLst xmlns:a="http://schemas.openxmlformats.org/drawingml/2006/main" xmlns:r="http://schemas.openxmlformats.org/officeDocument/2006/relationships" xmlns:p="http://schemas.openxmlformats.org/presentationml/2006/main">
  <p:tag name="USERHIDDEN" val="1"/>
</p:tagLst>
</file>

<file path=ppt/tags/tag85.xml><?xml version="1.0" encoding="utf-8"?>
<p:tagLst xmlns:a="http://schemas.openxmlformats.org/drawingml/2006/main" xmlns:r="http://schemas.openxmlformats.org/officeDocument/2006/relationships" xmlns:p="http://schemas.openxmlformats.org/presentationml/2006/main">
  <p:tag name="USERHIDDEN" val="1"/>
</p:tagLst>
</file>

<file path=ppt/tags/tag86.xml><?xml version="1.0" encoding="utf-8"?>
<p:tagLst xmlns:a="http://schemas.openxmlformats.org/drawingml/2006/main" xmlns:r="http://schemas.openxmlformats.org/officeDocument/2006/relationships" xmlns:p="http://schemas.openxmlformats.org/presentationml/2006/main">
  <p:tag name="USERHIDDEN" val="1"/>
</p:tagLst>
</file>

<file path=ppt/tags/tag87.xml><?xml version="1.0" encoding="utf-8"?>
<p:tagLst xmlns:a="http://schemas.openxmlformats.org/drawingml/2006/main" xmlns:r="http://schemas.openxmlformats.org/officeDocument/2006/relationships" xmlns:p="http://schemas.openxmlformats.org/presentationml/2006/main">
  <p:tag name="USERHIDDEN" val="1"/>
</p:tagLst>
</file>

<file path=ppt/tags/tag88.xml><?xml version="1.0" encoding="utf-8"?>
<p:tagLst xmlns:a="http://schemas.openxmlformats.org/drawingml/2006/main" xmlns:r="http://schemas.openxmlformats.org/officeDocument/2006/relationships" xmlns:p="http://schemas.openxmlformats.org/presentationml/2006/main">
  <p:tag name="USERHIDDEN" val="1"/>
</p:tagLst>
</file>

<file path=ppt/tags/tag89.xml><?xml version="1.0" encoding="utf-8"?>
<p:tagLst xmlns:a="http://schemas.openxmlformats.org/drawingml/2006/main" xmlns:r="http://schemas.openxmlformats.org/officeDocument/2006/relationships" xmlns:p="http://schemas.openxmlformats.org/presentationml/2006/main">
  <p:tag name="USERHIDDEN" val="1"/>
</p:tagLst>
</file>

<file path=ppt/tags/tag9.xml><?xml version="1.0" encoding="utf-8"?>
<p:tagLst xmlns:a="http://schemas.openxmlformats.org/drawingml/2006/main" xmlns:r="http://schemas.openxmlformats.org/officeDocument/2006/relationships" xmlns:p="http://schemas.openxmlformats.org/presentationml/2006/main">
  <p:tag name="USERHIDDEN" val="1"/>
</p:tagLst>
</file>

<file path=ppt/tags/tag90.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Workday_2015 Corporate Template">
  <a:themeElements>
    <a:clrScheme name="Custom 1">
      <a:dk1>
        <a:srgbClr val="666666"/>
      </a:dk1>
      <a:lt1>
        <a:srgbClr val="FFFFFF"/>
      </a:lt1>
      <a:dk2>
        <a:srgbClr val="005CB9"/>
      </a:dk2>
      <a:lt2>
        <a:srgbClr val="F38B00"/>
      </a:lt2>
      <a:accent1>
        <a:srgbClr val="0C72BE"/>
      </a:accent1>
      <a:accent2>
        <a:srgbClr val="FFDB00"/>
      </a:accent2>
      <a:accent3>
        <a:srgbClr val="93B4C5"/>
      </a:accent3>
      <a:accent4>
        <a:srgbClr val="77BC1F"/>
      </a:accent4>
      <a:accent5>
        <a:srgbClr val="40B4E5"/>
      </a:accent5>
      <a:accent6>
        <a:srgbClr val="91CDDE"/>
      </a:accent6>
      <a:hlink>
        <a:srgbClr val="77C9FF"/>
      </a:hlink>
      <a:folHlink>
        <a:srgbClr val="51AEF4"/>
      </a:folHlink>
    </a:clrScheme>
    <a:fontScheme name="Workday  Clan Font">
      <a:majorFont>
        <a:latin typeface="ClanOT-News"/>
        <a:ea typeface=""/>
        <a:cs typeface=""/>
      </a:majorFont>
      <a:minorFont>
        <a:latin typeface="ClanOT-New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a:noFill/>
        </a:ln>
        <a:effectLst/>
      </a:spPr>
      <a:bodyPr rtlCol="0" anchor="ctr"/>
      <a:lstStyle>
        <a:defPPr marL="91440" indent="-91440" algn="ctr">
          <a:spcBef>
            <a:spcPts val="1200"/>
          </a:spcBef>
          <a:buClr>
            <a:schemeClr val="tx2"/>
          </a:buClr>
          <a:defRPr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444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solidFill>
              <a:schemeClr val="bg1">
                <a:lumMod val="50000"/>
              </a:schemeClr>
            </a:solidFill>
          </a:defRPr>
        </a:defPPr>
      </a:lstStyle>
    </a:txDef>
  </a:objectDefaults>
  <a:extraClrSchemeLst/>
  <a:extLst>
    <a:ext uri="{05A4C25C-085E-4340-85A3-A5531E510DB2}">
      <thm15:themeFamily xmlns:thm15="http://schemas.microsoft.com/office/thememl/2012/main" name="Workday_CorpPPT Template_v2 040215" id="{03D8CF06-C54F-4CF9-9C56-B85CEE69321F}" vid="{5BD59313-CD91-4CE2-87BB-7BB969F9CB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8E4B2C7792304B8BE6A35C52DA097F" ma:contentTypeVersion="1" ma:contentTypeDescription="Create a new document." ma:contentTypeScope="" ma:versionID="5dbd325b4817a44a651219e2c8101c22">
  <xsd:schema xmlns:xsd="http://www.w3.org/2001/XMLSchema" xmlns:xs="http://www.w3.org/2001/XMLSchema" xmlns:p="http://schemas.microsoft.com/office/2006/metadata/properties" xmlns:ns3="f0af748b-6ed4-4b97-806e-35d3345c10a3" targetNamespace="http://schemas.microsoft.com/office/2006/metadata/properties" ma:root="true" ma:fieldsID="42bd8d82b7c8c8eb71c000c46cd65f2a" ns3:_="">
    <xsd:import namespace="f0af748b-6ed4-4b97-806e-35d3345c10a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af748b-6ed4-4b97-806e-35d3345c10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2BAC48-EB55-4749-9E88-095BF381F9A3}">
  <ds:schemaRefs>
    <ds:schemaRef ds:uri="http://schemas.microsoft.com/sharepoint/v3/contenttype/forms"/>
  </ds:schemaRefs>
</ds:datastoreItem>
</file>

<file path=customXml/itemProps2.xml><?xml version="1.0" encoding="utf-8"?>
<ds:datastoreItem xmlns:ds="http://schemas.openxmlformats.org/officeDocument/2006/customXml" ds:itemID="{E3A58720-54C9-4268-B55A-2E1977496D66}">
  <ds:schemaRefs>
    <ds:schemaRef ds:uri="http://schemas.microsoft.com/office/2006/metadata/properties"/>
    <ds:schemaRef ds:uri="http://schemas.microsoft.com/office/infopath/2007/PartnerControls"/>
    <ds:schemaRef ds:uri="http://schemas.microsoft.com/office/2006/documentManagement/types"/>
    <ds:schemaRef ds:uri="f0af748b-6ed4-4b97-806e-35d3345c10a3"/>
    <ds:schemaRef ds:uri="http://www.w3.org/XML/1998/namespace"/>
    <ds:schemaRef ds:uri="http://purl.org/dc/dcmitype/"/>
    <ds:schemaRef ds:uri="http://purl.org/dc/term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0549CB07-DBF7-42F7-ABF3-FE79AE2FA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af748b-6ed4-4b97-806e-35d3345c1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22550</TotalTime>
  <Words>673</Words>
  <Application>Microsoft Office PowerPoint</Application>
  <PresentationFormat>On-screen Show (16:9)</PresentationFormat>
  <Paragraphs>119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ClanOT-News</vt:lpstr>
      <vt:lpstr>Calibri</vt:lpstr>
      <vt:lpstr>Wingdings</vt:lpstr>
      <vt:lpstr>Workday_2015 Corporate Template</vt:lpstr>
      <vt:lpstr>Pandora Media Inc</vt:lpstr>
      <vt:lpstr>Despite strong growth, the music streaming industry presents several challenges</vt:lpstr>
      <vt:lpstr>Pandora Media is positioned for strong vertical growth</vt:lpstr>
      <vt:lpstr>Pandora’s primary focus is on growth and long term profitability</vt:lpstr>
      <vt:lpstr>Workday can help Pandora grow effectively with employee related HCM products</vt:lpstr>
      <vt:lpstr>Workday can help Pandora’s long term profitability outlook through efficiencies</vt:lpstr>
      <vt:lpstr>Workday has helped similar customers </vt:lpstr>
      <vt:lpstr>Implementing Workday can have a strong impact to Pandora’s bottom line</vt:lpstr>
      <vt:lpstr>Employee Retention can have a very large impact on the project NPV </vt:lpstr>
      <vt:lpstr>Questions?</vt:lpstr>
      <vt:lpstr>Appendix 1 – Assumptions</vt:lpstr>
      <vt:lpstr>More Assumptions</vt:lpstr>
      <vt:lpstr>More Assumptions</vt:lpstr>
      <vt:lpstr>Appendix 2 – Headcount Assumption</vt:lpstr>
      <vt:lpstr>Appendix 3 – Financial Assumptions</vt:lpstr>
      <vt:lpstr>(Retired Slide) - Pandora Media Inc Overview </vt:lpstr>
      <vt:lpstr>(Retired Slide) Headcount expected to increase with growth and acquisition activity</vt:lpstr>
      <vt:lpstr>(Retired Slide) Growth creates several complications</vt:lpstr>
    </vt:vector>
  </TitlesOfParts>
  <Manager/>
  <Company>Workday,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Creative Services</dc:creator>
  <cp:keywords/>
  <dc:description/>
  <cp:lastModifiedBy>TIM</cp:lastModifiedBy>
  <cp:revision>843</cp:revision>
  <dcterms:created xsi:type="dcterms:W3CDTF">2012-10-01T21:02:18Z</dcterms:created>
  <dcterms:modified xsi:type="dcterms:W3CDTF">2016-04-28T15:55:31Z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0x010100EF8E4B2C7792304B8BE6A35C52DA097F</vt:lpwstr>
  </property>
</Properties>
</file>