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9" r:id="rId4"/>
  </p:sldMasterIdLst>
  <p:notesMasterIdLst>
    <p:notesMasterId r:id="rId27"/>
  </p:notesMasterIdLst>
  <p:handoutMasterIdLst>
    <p:handoutMasterId r:id="rId28"/>
  </p:handoutMasterIdLst>
  <p:sldIdLst>
    <p:sldId id="471" r:id="rId5"/>
    <p:sldId id="498" r:id="rId6"/>
    <p:sldId id="499" r:id="rId7"/>
    <p:sldId id="497" r:id="rId8"/>
    <p:sldId id="500" r:id="rId9"/>
    <p:sldId id="476" r:id="rId10"/>
    <p:sldId id="501" r:id="rId11"/>
    <p:sldId id="475" r:id="rId12"/>
    <p:sldId id="491" r:id="rId13"/>
    <p:sldId id="502" r:id="rId14"/>
    <p:sldId id="492" r:id="rId15"/>
    <p:sldId id="494" r:id="rId16"/>
    <p:sldId id="503" r:id="rId17"/>
    <p:sldId id="479" r:id="rId18"/>
    <p:sldId id="504" r:id="rId19"/>
    <p:sldId id="482" r:id="rId20"/>
    <p:sldId id="483" r:id="rId21"/>
    <p:sldId id="484" r:id="rId22"/>
    <p:sldId id="489" r:id="rId23"/>
    <p:sldId id="487" r:id="rId24"/>
    <p:sldId id="488" r:id="rId25"/>
    <p:sldId id="48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emplate" id="{9E21D332-3616-4437-B26E-68D3DE975A9B}">
          <p14:sldIdLst>
            <p14:sldId id="471"/>
            <p14:sldId id="498"/>
            <p14:sldId id="499"/>
            <p14:sldId id="497"/>
            <p14:sldId id="500"/>
            <p14:sldId id="476"/>
            <p14:sldId id="501"/>
            <p14:sldId id="475"/>
            <p14:sldId id="491"/>
            <p14:sldId id="502"/>
            <p14:sldId id="492"/>
            <p14:sldId id="494"/>
            <p14:sldId id="503"/>
            <p14:sldId id="479"/>
            <p14:sldId id="504"/>
            <p14:sldId id="482"/>
            <p14:sldId id="483"/>
            <p14:sldId id="484"/>
            <p14:sldId id="489"/>
            <p14:sldId id="487"/>
            <p14:sldId id="488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2666" userDrawn="1">
          <p15:clr>
            <a:srgbClr val="A4A3A4"/>
          </p15:clr>
        </p15:guide>
        <p15:guide id="3" pos="3410" userDrawn="1">
          <p15:clr>
            <a:srgbClr val="A4A3A4"/>
          </p15:clr>
        </p15:guide>
        <p15:guide id="4" pos="427" userDrawn="1">
          <p15:clr>
            <a:srgbClr val="A4A3A4"/>
          </p15:clr>
        </p15:guide>
        <p15:guide id="5" orient="horz" pos="660" userDrawn="1">
          <p15:clr>
            <a:srgbClr val="A4A3A4"/>
          </p15:clr>
        </p15:guide>
        <p15:guide id="6" orient="horz" pos="2100" userDrawn="1">
          <p15:clr>
            <a:srgbClr val="A4A3A4"/>
          </p15:clr>
        </p15:guide>
        <p15:guide id="7" pos="5333" userDrawn="1">
          <p15:clr>
            <a:srgbClr val="A4A3A4"/>
          </p15:clr>
        </p15:guide>
        <p15:guide id="8" orient="horz" pos="1524" userDrawn="1">
          <p15:clr>
            <a:srgbClr val="A4A3A4"/>
          </p15:clr>
        </p15:guide>
        <p15:guide id="9" pos="999" userDrawn="1">
          <p15:clr>
            <a:srgbClr val="A4A3A4"/>
          </p15:clr>
        </p15:guide>
        <p15:guide id="10" pos="1579" userDrawn="1">
          <p15:clr>
            <a:srgbClr val="A4A3A4"/>
          </p15:clr>
        </p15:guide>
        <p15:guide id="11" pos="2151" userDrawn="1">
          <p15:clr>
            <a:srgbClr val="A4A3A4"/>
          </p15:clr>
        </p15:guide>
        <p15:guide id="12" pos="3981" userDrawn="1">
          <p15:clr>
            <a:srgbClr val="A4A3A4"/>
          </p15:clr>
        </p15:guide>
        <p15:guide id="13" pos="46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essa Stella - Contractor" initials="VS-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9"/>
    <a:srgbClr val="FFDB00"/>
    <a:srgbClr val="0C72BE"/>
    <a:srgbClr val="F7F7F7"/>
    <a:srgbClr val="FFFFFF"/>
    <a:srgbClr val="0F74BB"/>
    <a:srgbClr val="D4EBF1"/>
    <a:srgbClr val="F6A01A"/>
    <a:srgbClr val="93CDD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9693" autoAdjust="0"/>
  </p:normalViewPr>
  <p:slideViewPr>
    <p:cSldViewPr snapToGrid="0" showGuides="1">
      <p:cViewPr varScale="1">
        <p:scale>
          <a:sx n="140" d="100"/>
          <a:sy n="140" d="100"/>
        </p:scale>
        <p:origin x="126" y="300"/>
      </p:cViewPr>
      <p:guideLst>
        <p:guide orient="horz" pos="300"/>
        <p:guide orient="horz" pos="2666"/>
        <p:guide pos="3410"/>
        <p:guide pos="427"/>
        <p:guide orient="horz" pos="660"/>
        <p:guide orient="horz" pos="2100"/>
        <p:guide pos="5333"/>
        <p:guide orient="horz" pos="1524"/>
        <p:guide pos="999"/>
        <p:guide pos="1579"/>
        <p:guide pos="2151"/>
        <p:guide pos="3981"/>
        <p:guide pos="46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69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aboy\Downloads\pandora_wd_proj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Music Streaming Industry Outlook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77708512160136"/>
          <c:y val="0.2069017576162655"/>
          <c:w val="0.64474101542487683"/>
          <c:h val="0.51442082366076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'[pandora_wd_projection.xlsx]Industry Outlook'!$A$2</c:f>
              <c:strCache>
                <c:ptCount val="1"/>
                <c:pt idx="0">
                  <c:v>Industry Value (MM)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'[pandora_wd_projection.xlsx]Industry Outlook'!$B$1:$K$1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2016E</c:v>
                </c:pt>
                <c:pt idx="7">
                  <c:v>2017E</c:v>
                </c:pt>
                <c:pt idx="8">
                  <c:v>2018E</c:v>
                </c:pt>
                <c:pt idx="9">
                  <c:v>2019E</c:v>
                </c:pt>
              </c:strCache>
            </c:strRef>
          </c:cat>
          <c:val>
            <c:numRef>
              <c:f>'[pandora_wd_projection.xlsx]Industry Outlook'!$B$2:$K$2</c:f>
              <c:numCache>
                <c:formatCode>General</c:formatCode>
                <c:ptCount val="10"/>
                <c:pt idx="0">
                  <c:v>212.4</c:v>
                </c:pt>
                <c:pt idx="1">
                  <c:v>359.2</c:v>
                </c:pt>
                <c:pt idx="2">
                  <c:v>571</c:v>
                </c:pt>
                <c:pt idx="3">
                  <c:v>848</c:v>
                </c:pt>
                <c:pt idx="4">
                  <c:v>1094</c:v>
                </c:pt>
                <c:pt idx="5">
                  <c:v>1398</c:v>
                </c:pt>
                <c:pt idx="6">
                  <c:v>1732</c:v>
                </c:pt>
                <c:pt idx="7">
                  <c:v>2077</c:v>
                </c:pt>
                <c:pt idx="8">
                  <c:v>2429</c:v>
                </c:pt>
                <c:pt idx="9">
                  <c:v>2780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5-474A-9EBD-EDDBB5993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98447744"/>
        <c:axId val="-698447200"/>
      </c:barChart>
      <c:lineChart>
        <c:grouping val="standard"/>
        <c:varyColors val="0"/>
        <c:ser>
          <c:idx val="1"/>
          <c:order val="1"/>
          <c:tx>
            <c:strRef>
              <c:f>'[pandora_wd_projection.xlsx]Industry Outlook'!$A$3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'[pandora_wd_projection.xlsx]Industry Outlook'!$B$1:$K$1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2016E</c:v>
                </c:pt>
                <c:pt idx="7">
                  <c:v>2017E</c:v>
                </c:pt>
                <c:pt idx="8">
                  <c:v>2018E</c:v>
                </c:pt>
                <c:pt idx="9">
                  <c:v>2019E</c:v>
                </c:pt>
              </c:strCache>
            </c:strRef>
          </c:cat>
          <c:val>
            <c:numRef>
              <c:f>'[pandora_wd_projection.xlsx]Industry Outlook'!$B$3:$K$3</c:f>
              <c:numCache>
                <c:formatCode>0%</c:formatCode>
                <c:ptCount val="10"/>
                <c:pt idx="0">
                  <c:v>0.6</c:v>
                </c:pt>
                <c:pt idx="1">
                  <c:v>0.69114877589453849</c:v>
                </c:pt>
                <c:pt idx="2">
                  <c:v>0.58964365256124729</c:v>
                </c:pt>
                <c:pt idx="3">
                  <c:v>0.48511383537653241</c:v>
                </c:pt>
                <c:pt idx="4">
                  <c:v>0.29009433962264153</c:v>
                </c:pt>
                <c:pt idx="5">
                  <c:v>0.27787934186471663</c:v>
                </c:pt>
                <c:pt idx="6">
                  <c:v>0.23891273247496422</c:v>
                </c:pt>
                <c:pt idx="7">
                  <c:v>0.19919168591224018</c:v>
                </c:pt>
                <c:pt idx="8">
                  <c:v>0.16947520462205104</c:v>
                </c:pt>
                <c:pt idx="9">
                  <c:v>0.14450391107451627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65-474A-9EBD-EDDBB5993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98445568"/>
        <c:axId val="-698443392"/>
      </c:lineChart>
      <c:catAx>
        <c:axId val="-69844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8447200"/>
        <c:crosses val="autoZero"/>
        <c:auto val="1"/>
        <c:lblAlgn val="ctr"/>
        <c:lblOffset val="100"/>
        <c:noMultiLvlLbl val="0"/>
      </c:catAx>
      <c:valAx>
        <c:axId val="-69844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Industry Value</a:t>
                </a:r>
                <a:r>
                  <a:rPr lang="en-US" baseline="0"/>
                  <a:t>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8447744"/>
        <c:crosses val="autoZero"/>
        <c:crossBetween val="between"/>
      </c:valAx>
      <c:valAx>
        <c:axId val="-6984433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Growth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8445568"/>
        <c:crosses val="max"/>
        <c:crossBetween val="between"/>
      </c:valAx>
      <c:catAx>
        <c:axId val="-698445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9844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A5B9-D8CE-48F4-8307-A5BD99B9772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9D4B7-91D4-4610-9427-7DE43E88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22E7C-CE56-4581-956F-C20F96B0B49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490A1-A535-4809-9C00-23A56030EA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490A1-A535-4809-9C00-23A56030EA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490A1-A535-4809-9C00-23A56030EA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1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490A1-A535-4809-9C00-23A56030EAB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1.emf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15686" y="1067143"/>
            <a:ext cx="8551863" cy="3750601"/>
          </a:xfrm>
        </p:spPr>
        <p:txBody>
          <a:bodyPr/>
          <a:lstStyle>
            <a:lvl1pPr marL="320040" indent="-320040">
              <a:defRPr sz="2000"/>
            </a:lvl1pPr>
            <a:lvl2pPr marL="685800" indent="-320040">
              <a:spcBef>
                <a:spcPts val="0"/>
              </a:spcBef>
              <a:buFont typeface="Arial" panose="020B0604020202020204" pitchFamily="34" charset="0"/>
              <a:buChar char="‒"/>
              <a:defRPr sz="1600"/>
            </a:lvl2pPr>
            <a:lvl3pPr marL="1005840" indent="-320040"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763"/>
            <a:ext cx="9144000" cy="865896"/>
          </a:xfr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Arial"/>
              </a:defRPr>
            </a:lvl1pPr>
          </a:lstStyle>
          <a:p>
            <a:pPr marL="91440" lvl="0" indent="-91440" algn="ctr" defTabSz="914400" fontAlgn="auto">
              <a:spcBef>
                <a:spcPts val="1200"/>
              </a:spcBef>
              <a:buClr>
                <a:schemeClr val="tx2"/>
              </a:buClr>
            </a:pPr>
            <a:r>
              <a:rPr lang="en-US" dirty="0"/>
              <a:t>Click to edit Master title style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97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Tag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1163748" y="297817"/>
            <a:ext cx="1370909" cy="71255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3" name="cloud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7384887" y="1692855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4" name="cloud"/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2035229" y="2308829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5" name="cloud"/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2883524" y="1640037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6" name="cloud"/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>
            <a:off x="7791359" y="4204831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7" name="cloud"/>
          <p:cNvSpPr>
            <a:spLocks noChangeAspect="1"/>
          </p:cNvSpPr>
          <p:nvPr userDrawn="1">
            <p:custDataLst>
              <p:tags r:id="rId6"/>
            </p:custDataLst>
          </p:nvPr>
        </p:nvSpPr>
        <p:spPr bwMode="auto">
          <a:xfrm>
            <a:off x="5304134" y="4491266"/>
            <a:ext cx="682723" cy="354856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8" name="cloud"/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>
            <a:off x="7538176" y="3244977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9" name="cloud"/>
          <p:cNvSpPr>
            <a:spLocks noChangeAspect="1"/>
          </p:cNvSpPr>
          <p:nvPr userDrawn="1">
            <p:custDataLst>
              <p:tags r:id="rId8"/>
            </p:custDataLst>
          </p:nvPr>
        </p:nvSpPr>
        <p:spPr bwMode="auto">
          <a:xfrm>
            <a:off x="6254202" y="1121569"/>
            <a:ext cx="308333" cy="16026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0" name="cloud"/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>
            <a:off x="631080" y="1422913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1" name="cloud"/>
          <p:cNvSpPr>
            <a:spLocks noChangeAspect="1"/>
          </p:cNvSpPr>
          <p:nvPr userDrawn="1">
            <p:custDataLst>
              <p:tags r:id="rId10"/>
            </p:custDataLst>
          </p:nvPr>
        </p:nvSpPr>
        <p:spPr bwMode="auto">
          <a:xfrm>
            <a:off x="3017008" y="4682819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2" name="cloud"/>
          <p:cNvSpPr>
            <a:spLocks noChangeAspect="1"/>
          </p:cNvSpPr>
          <p:nvPr userDrawn="1">
            <p:custDataLst>
              <p:tags r:id="rId11"/>
            </p:custDataLst>
          </p:nvPr>
        </p:nvSpPr>
        <p:spPr bwMode="auto">
          <a:xfrm>
            <a:off x="631080" y="3818562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3" name="cloud"/>
          <p:cNvSpPr>
            <a:spLocks noChangeAspect="1"/>
          </p:cNvSpPr>
          <p:nvPr userDrawn="1">
            <p:custDataLst>
              <p:tags r:id="rId12"/>
            </p:custDataLst>
          </p:nvPr>
        </p:nvSpPr>
        <p:spPr bwMode="auto">
          <a:xfrm>
            <a:off x="631080" y="2616522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4" name="cloud"/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8248639" y="2259560"/>
            <a:ext cx="656503" cy="341227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5" name="cloud"/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6709971" y="149578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6" name="cloud"/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3523375" y="589348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7" name="cloud"/>
          <p:cNvSpPr>
            <a:spLocks noChangeAspect="1"/>
          </p:cNvSpPr>
          <p:nvPr userDrawn="1">
            <p:custDataLst>
              <p:tags r:id="rId16"/>
            </p:custDataLst>
          </p:nvPr>
        </p:nvSpPr>
        <p:spPr bwMode="auto">
          <a:xfrm>
            <a:off x="1442730" y="3081684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9884"/>
            <a:ext cx="6400800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ctr">
              <a:buNone/>
              <a:defRPr lang="en-US" sz="1600" baseline="0" dirty="0">
                <a:solidFill>
                  <a:schemeClr val="bg1">
                    <a:alpha val="50000"/>
                  </a:schemeClr>
                </a:solidFill>
                <a:latin typeface="Arial"/>
              </a:defRPr>
            </a:lvl1pPr>
          </a:lstStyle>
          <a:p>
            <a:pPr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39" name="cloud"/>
          <p:cNvSpPr>
            <a:spLocks noChangeAspect="1"/>
          </p:cNvSpPr>
          <p:nvPr userDrawn="1">
            <p:custDataLst>
              <p:tags r:id="rId17"/>
            </p:custDataLst>
          </p:nvPr>
        </p:nvSpPr>
        <p:spPr bwMode="auto">
          <a:xfrm>
            <a:off x="4886780" y="778958"/>
            <a:ext cx="471524" cy="24508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grpSp>
        <p:nvGrpSpPr>
          <p:cNvPr id="53" name="Group 52"/>
          <p:cNvGrpSpPr>
            <a:grpSpLocks noChangeAspect="1"/>
          </p:cNvGrpSpPr>
          <p:nvPr userDrawn="1"/>
        </p:nvGrpSpPr>
        <p:grpSpPr>
          <a:xfrm>
            <a:off x="2653086" y="1213142"/>
            <a:ext cx="3837828" cy="1542093"/>
            <a:chOff x="2960265" y="2491587"/>
            <a:chExt cx="3117110" cy="1252498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770531" y="2491587"/>
              <a:ext cx="1637975" cy="608013"/>
            </a:xfrm>
            <a:custGeom>
              <a:avLst/>
              <a:gdLst>
                <a:gd name="T0" fmla="*/ 1359 w 23176"/>
                <a:gd name="T1" fmla="*/ 8141 h 8603"/>
                <a:gd name="T2" fmla="*/ 11589 w 23176"/>
                <a:gd name="T3" fmla="*/ 1367 h 8603"/>
                <a:gd name="T4" fmla="*/ 21818 w 23176"/>
                <a:gd name="T5" fmla="*/ 8141 h 8603"/>
                <a:gd name="T6" fmla="*/ 21818 w 23176"/>
                <a:gd name="T7" fmla="*/ 8141 h 8603"/>
                <a:gd name="T8" fmla="*/ 22476 w 23176"/>
                <a:gd name="T9" fmla="*/ 8603 h 8603"/>
                <a:gd name="T10" fmla="*/ 23176 w 23176"/>
                <a:gd name="T11" fmla="*/ 7903 h 8603"/>
                <a:gd name="T12" fmla="*/ 23127 w 23176"/>
                <a:gd name="T13" fmla="*/ 7637 h 8603"/>
                <a:gd name="T14" fmla="*/ 11589 w 23176"/>
                <a:gd name="T15" fmla="*/ 0 h 8603"/>
                <a:gd name="T16" fmla="*/ 51 w 23176"/>
                <a:gd name="T17" fmla="*/ 7634 h 8603"/>
                <a:gd name="T18" fmla="*/ 0 w 23176"/>
                <a:gd name="T19" fmla="*/ 7903 h 8603"/>
                <a:gd name="T20" fmla="*/ 701 w 23176"/>
                <a:gd name="T21" fmla="*/ 8603 h 8603"/>
                <a:gd name="T22" fmla="*/ 1359 w 23176"/>
                <a:gd name="T23" fmla="*/ 8141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76" h="8603">
                  <a:moveTo>
                    <a:pt x="1359" y="8141"/>
                  </a:moveTo>
                  <a:cubicBezTo>
                    <a:pt x="3052" y="4159"/>
                    <a:pt x="6995" y="1367"/>
                    <a:pt x="11589" y="1367"/>
                  </a:cubicBezTo>
                  <a:cubicBezTo>
                    <a:pt x="16182" y="1367"/>
                    <a:pt x="20124" y="4159"/>
                    <a:pt x="21818" y="8141"/>
                  </a:cubicBezTo>
                  <a:cubicBezTo>
                    <a:pt x="21818" y="8141"/>
                    <a:pt x="21818" y="8141"/>
                    <a:pt x="21818" y="8141"/>
                  </a:cubicBezTo>
                  <a:cubicBezTo>
                    <a:pt x="21915" y="8410"/>
                    <a:pt x="22173" y="8603"/>
                    <a:pt x="22476" y="8603"/>
                  </a:cubicBezTo>
                  <a:cubicBezTo>
                    <a:pt x="22863" y="8603"/>
                    <a:pt x="23176" y="8290"/>
                    <a:pt x="23176" y="7903"/>
                  </a:cubicBezTo>
                  <a:cubicBezTo>
                    <a:pt x="23176" y="7808"/>
                    <a:pt x="23161" y="7719"/>
                    <a:pt x="23127" y="7637"/>
                  </a:cubicBezTo>
                  <a:cubicBezTo>
                    <a:pt x="21216" y="3147"/>
                    <a:pt x="16769" y="0"/>
                    <a:pt x="11589" y="0"/>
                  </a:cubicBezTo>
                  <a:cubicBezTo>
                    <a:pt x="6410" y="0"/>
                    <a:pt x="1964" y="3146"/>
                    <a:pt x="51" y="7634"/>
                  </a:cubicBezTo>
                  <a:cubicBezTo>
                    <a:pt x="15" y="7715"/>
                    <a:pt x="0" y="7808"/>
                    <a:pt x="0" y="7903"/>
                  </a:cubicBezTo>
                  <a:cubicBezTo>
                    <a:pt x="0" y="8290"/>
                    <a:pt x="315" y="8603"/>
                    <a:pt x="701" y="8603"/>
                  </a:cubicBezTo>
                  <a:cubicBezTo>
                    <a:pt x="1004" y="8603"/>
                    <a:pt x="1254" y="8412"/>
                    <a:pt x="1359" y="8141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2960265" y="3223435"/>
              <a:ext cx="549133" cy="367495"/>
            </a:xfrm>
            <a:custGeom>
              <a:avLst/>
              <a:gdLst>
                <a:gd name="T0" fmla="*/ 6453 w 7770"/>
                <a:gd name="T1" fmla="*/ 5005 h 5200"/>
                <a:gd name="T2" fmla="*/ 6160 w 7770"/>
                <a:gd name="T3" fmla="*/ 5200 h 5200"/>
                <a:gd name="T4" fmla="*/ 5227 w 7770"/>
                <a:gd name="T5" fmla="*/ 5200 h 5200"/>
                <a:gd name="T6" fmla="*/ 4958 w 7770"/>
                <a:gd name="T7" fmla="*/ 5005 h 5200"/>
                <a:gd name="T8" fmla="*/ 4077 w 7770"/>
                <a:gd name="T9" fmla="*/ 1704 h 5200"/>
                <a:gd name="T10" fmla="*/ 3897 w 7770"/>
                <a:gd name="T11" fmla="*/ 593 h 5200"/>
                <a:gd name="T12" fmla="*/ 3719 w 7770"/>
                <a:gd name="T13" fmla="*/ 1704 h 5200"/>
                <a:gd name="T14" fmla="*/ 2837 w 7770"/>
                <a:gd name="T15" fmla="*/ 5005 h 5200"/>
                <a:gd name="T16" fmla="*/ 2543 w 7770"/>
                <a:gd name="T17" fmla="*/ 5200 h 5200"/>
                <a:gd name="T18" fmla="*/ 1596 w 7770"/>
                <a:gd name="T19" fmla="*/ 5200 h 5200"/>
                <a:gd name="T20" fmla="*/ 1329 w 7770"/>
                <a:gd name="T21" fmla="*/ 5005 h 5200"/>
                <a:gd name="T22" fmla="*/ 37 w 7770"/>
                <a:gd name="T23" fmla="*/ 259 h 5200"/>
                <a:gd name="T24" fmla="*/ 242 w 7770"/>
                <a:gd name="T25" fmla="*/ 0 h 5200"/>
                <a:gd name="T26" fmla="*/ 842 w 7770"/>
                <a:gd name="T27" fmla="*/ 0 h 5200"/>
                <a:gd name="T28" fmla="*/ 1137 w 7770"/>
                <a:gd name="T29" fmla="*/ 217 h 5200"/>
                <a:gd name="T30" fmla="*/ 1955 w 7770"/>
                <a:gd name="T31" fmla="*/ 3603 h 5200"/>
                <a:gd name="T32" fmla="*/ 2109 w 7770"/>
                <a:gd name="T33" fmla="*/ 4757 h 5200"/>
                <a:gd name="T34" fmla="*/ 2324 w 7770"/>
                <a:gd name="T35" fmla="*/ 3614 h 5200"/>
                <a:gd name="T36" fmla="*/ 3233 w 7770"/>
                <a:gd name="T37" fmla="*/ 206 h 5200"/>
                <a:gd name="T38" fmla="*/ 3539 w 7770"/>
                <a:gd name="T39" fmla="*/ 0 h 5200"/>
                <a:gd name="T40" fmla="*/ 4281 w 7770"/>
                <a:gd name="T41" fmla="*/ 0 h 5200"/>
                <a:gd name="T42" fmla="*/ 4601 w 7770"/>
                <a:gd name="T43" fmla="*/ 217 h 5200"/>
                <a:gd name="T44" fmla="*/ 5520 w 7770"/>
                <a:gd name="T45" fmla="*/ 3614 h 5200"/>
                <a:gd name="T46" fmla="*/ 5725 w 7770"/>
                <a:gd name="T47" fmla="*/ 4757 h 5200"/>
                <a:gd name="T48" fmla="*/ 5903 w 7770"/>
                <a:gd name="T49" fmla="*/ 3614 h 5200"/>
                <a:gd name="T50" fmla="*/ 6658 w 7770"/>
                <a:gd name="T51" fmla="*/ 206 h 5200"/>
                <a:gd name="T52" fmla="*/ 6966 w 7770"/>
                <a:gd name="T53" fmla="*/ 0 h 5200"/>
                <a:gd name="T54" fmla="*/ 7528 w 7770"/>
                <a:gd name="T55" fmla="*/ 0 h 5200"/>
                <a:gd name="T56" fmla="*/ 7732 w 7770"/>
                <a:gd name="T57" fmla="*/ 248 h 5200"/>
                <a:gd name="T58" fmla="*/ 6453 w 7770"/>
                <a:gd name="T59" fmla="*/ 5005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70" h="5200">
                  <a:moveTo>
                    <a:pt x="6453" y="5005"/>
                  </a:moveTo>
                  <a:cubicBezTo>
                    <a:pt x="6416" y="5125"/>
                    <a:pt x="6327" y="5200"/>
                    <a:pt x="6160" y="5200"/>
                  </a:cubicBezTo>
                  <a:cubicBezTo>
                    <a:pt x="5227" y="5200"/>
                    <a:pt x="5227" y="5200"/>
                    <a:pt x="5227" y="5200"/>
                  </a:cubicBezTo>
                  <a:cubicBezTo>
                    <a:pt x="5075" y="5200"/>
                    <a:pt x="4998" y="5157"/>
                    <a:pt x="4958" y="5005"/>
                  </a:cubicBezTo>
                  <a:cubicBezTo>
                    <a:pt x="4077" y="1704"/>
                    <a:pt x="4077" y="1704"/>
                    <a:pt x="4077" y="1704"/>
                  </a:cubicBezTo>
                  <a:cubicBezTo>
                    <a:pt x="3987" y="1370"/>
                    <a:pt x="3948" y="982"/>
                    <a:pt x="3897" y="593"/>
                  </a:cubicBezTo>
                  <a:cubicBezTo>
                    <a:pt x="3859" y="982"/>
                    <a:pt x="3808" y="1380"/>
                    <a:pt x="3719" y="1704"/>
                  </a:cubicBezTo>
                  <a:cubicBezTo>
                    <a:pt x="2837" y="5005"/>
                    <a:pt x="2837" y="5005"/>
                    <a:pt x="2837" y="5005"/>
                  </a:cubicBezTo>
                  <a:cubicBezTo>
                    <a:pt x="2811" y="5125"/>
                    <a:pt x="2709" y="5200"/>
                    <a:pt x="2543" y="5200"/>
                  </a:cubicBezTo>
                  <a:cubicBezTo>
                    <a:pt x="1596" y="5200"/>
                    <a:pt x="1596" y="5200"/>
                    <a:pt x="1596" y="5200"/>
                  </a:cubicBezTo>
                  <a:cubicBezTo>
                    <a:pt x="1444" y="5200"/>
                    <a:pt x="1366" y="5157"/>
                    <a:pt x="1329" y="5005"/>
                  </a:cubicBezTo>
                  <a:cubicBezTo>
                    <a:pt x="37" y="259"/>
                    <a:pt x="37" y="259"/>
                    <a:pt x="37" y="259"/>
                  </a:cubicBezTo>
                  <a:cubicBezTo>
                    <a:pt x="0" y="97"/>
                    <a:pt x="101" y="0"/>
                    <a:pt x="2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1008" y="0"/>
                    <a:pt x="1098" y="55"/>
                    <a:pt x="1137" y="217"/>
                  </a:cubicBezTo>
                  <a:cubicBezTo>
                    <a:pt x="1955" y="3603"/>
                    <a:pt x="1955" y="3603"/>
                    <a:pt x="1955" y="3603"/>
                  </a:cubicBezTo>
                  <a:cubicBezTo>
                    <a:pt x="2043" y="3992"/>
                    <a:pt x="2070" y="4392"/>
                    <a:pt x="2109" y="4757"/>
                  </a:cubicBezTo>
                  <a:cubicBezTo>
                    <a:pt x="2172" y="4401"/>
                    <a:pt x="2223" y="3981"/>
                    <a:pt x="2324" y="3614"/>
                  </a:cubicBezTo>
                  <a:cubicBezTo>
                    <a:pt x="3233" y="206"/>
                    <a:pt x="3233" y="206"/>
                    <a:pt x="3233" y="206"/>
                  </a:cubicBezTo>
                  <a:cubicBezTo>
                    <a:pt x="3272" y="65"/>
                    <a:pt x="3386" y="0"/>
                    <a:pt x="353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433" y="0"/>
                    <a:pt x="4562" y="76"/>
                    <a:pt x="4601" y="217"/>
                  </a:cubicBezTo>
                  <a:cubicBezTo>
                    <a:pt x="5520" y="3614"/>
                    <a:pt x="5520" y="3614"/>
                    <a:pt x="5520" y="3614"/>
                  </a:cubicBezTo>
                  <a:cubicBezTo>
                    <a:pt x="5623" y="3981"/>
                    <a:pt x="5675" y="4391"/>
                    <a:pt x="5725" y="4757"/>
                  </a:cubicBezTo>
                  <a:cubicBezTo>
                    <a:pt x="5776" y="4400"/>
                    <a:pt x="5827" y="3981"/>
                    <a:pt x="5903" y="3614"/>
                  </a:cubicBezTo>
                  <a:cubicBezTo>
                    <a:pt x="6658" y="206"/>
                    <a:pt x="6658" y="206"/>
                    <a:pt x="6658" y="206"/>
                  </a:cubicBezTo>
                  <a:cubicBezTo>
                    <a:pt x="6684" y="65"/>
                    <a:pt x="6812" y="0"/>
                    <a:pt x="6966" y="0"/>
                  </a:cubicBezTo>
                  <a:cubicBezTo>
                    <a:pt x="7528" y="0"/>
                    <a:pt x="7528" y="0"/>
                    <a:pt x="7528" y="0"/>
                  </a:cubicBezTo>
                  <a:cubicBezTo>
                    <a:pt x="7668" y="0"/>
                    <a:pt x="7770" y="87"/>
                    <a:pt x="7732" y="248"/>
                  </a:cubicBezTo>
                  <a:lnTo>
                    <a:pt x="6453" y="5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56" name="Freeform 8"/>
            <p:cNvSpPr>
              <a:spLocks noEditPoints="1"/>
            </p:cNvSpPr>
            <p:nvPr/>
          </p:nvSpPr>
          <p:spPr bwMode="auto">
            <a:xfrm>
              <a:off x="3598736" y="3217063"/>
              <a:ext cx="345026" cy="377129"/>
            </a:xfrm>
            <a:custGeom>
              <a:avLst/>
              <a:gdLst>
                <a:gd name="T0" fmla="*/ 2429 w 4882"/>
                <a:gd name="T1" fmla="*/ 723 h 5336"/>
                <a:gd name="T2" fmla="*/ 1061 w 4882"/>
                <a:gd name="T3" fmla="*/ 2654 h 5336"/>
                <a:gd name="T4" fmla="*/ 2429 w 4882"/>
                <a:gd name="T5" fmla="*/ 4624 h 5336"/>
                <a:gd name="T6" fmla="*/ 3796 w 4882"/>
                <a:gd name="T7" fmla="*/ 2654 h 5336"/>
                <a:gd name="T8" fmla="*/ 2429 w 4882"/>
                <a:gd name="T9" fmla="*/ 723 h 5336"/>
                <a:gd name="T10" fmla="*/ 2454 w 4882"/>
                <a:gd name="T11" fmla="*/ 5336 h 5336"/>
                <a:gd name="T12" fmla="*/ 0 w 4882"/>
                <a:gd name="T13" fmla="*/ 2654 h 5336"/>
                <a:gd name="T14" fmla="*/ 2454 w 4882"/>
                <a:gd name="T15" fmla="*/ 0 h 5336"/>
                <a:gd name="T16" fmla="*/ 4882 w 4882"/>
                <a:gd name="T17" fmla="*/ 2654 h 5336"/>
                <a:gd name="T18" fmla="*/ 2454 w 4882"/>
                <a:gd name="T19" fmla="*/ 5336 h 5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2" h="5336">
                  <a:moveTo>
                    <a:pt x="2429" y="723"/>
                  </a:moveTo>
                  <a:cubicBezTo>
                    <a:pt x="1547" y="723"/>
                    <a:pt x="1061" y="1359"/>
                    <a:pt x="1061" y="2654"/>
                  </a:cubicBezTo>
                  <a:cubicBezTo>
                    <a:pt x="1061" y="3982"/>
                    <a:pt x="1547" y="4624"/>
                    <a:pt x="2429" y="4624"/>
                  </a:cubicBezTo>
                  <a:cubicBezTo>
                    <a:pt x="3311" y="4624"/>
                    <a:pt x="3796" y="3982"/>
                    <a:pt x="3796" y="2654"/>
                  </a:cubicBezTo>
                  <a:cubicBezTo>
                    <a:pt x="3796" y="1359"/>
                    <a:pt x="3311" y="723"/>
                    <a:pt x="2429" y="723"/>
                  </a:cubicBezTo>
                  <a:moveTo>
                    <a:pt x="2454" y="5336"/>
                  </a:moveTo>
                  <a:cubicBezTo>
                    <a:pt x="972" y="5336"/>
                    <a:pt x="0" y="4316"/>
                    <a:pt x="0" y="2654"/>
                  </a:cubicBezTo>
                  <a:cubicBezTo>
                    <a:pt x="0" y="1003"/>
                    <a:pt x="972" y="0"/>
                    <a:pt x="2454" y="0"/>
                  </a:cubicBezTo>
                  <a:cubicBezTo>
                    <a:pt x="3937" y="0"/>
                    <a:pt x="4882" y="1003"/>
                    <a:pt x="4882" y="2654"/>
                  </a:cubicBezTo>
                  <a:cubicBezTo>
                    <a:pt x="4882" y="4316"/>
                    <a:pt x="3937" y="5336"/>
                    <a:pt x="2454" y="5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4069632" y="3217063"/>
              <a:ext cx="224034" cy="373658"/>
            </a:xfrm>
            <a:custGeom>
              <a:avLst/>
              <a:gdLst>
                <a:gd name="T0" fmla="*/ 2978 w 3170"/>
                <a:gd name="T1" fmla="*/ 822 h 5287"/>
                <a:gd name="T2" fmla="*/ 2606 w 3170"/>
                <a:gd name="T3" fmla="*/ 1013 h 5287"/>
                <a:gd name="T4" fmla="*/ 1892 w 3170"/>
                <a:gd name="T5" fmla="*/ 895 h 5287"/>
                <a:gd name="T6" fmla="*/ 1023 w 3170"/>
                <a:gd name="T7" fmla="*/ 2256 h 5287"/>
                <a:gd name="T8" fmla="*/ 1023 w 3170"/>
                <a:gd name="T9" fmla="*/ 5073 h 5287"/>
                <a:gd name="T10" fmla="*/ 754 w 3170"/>
                <a:gd name="T11" fmla="*/ 5287 h 5287"/>
                <a:gd name="T12" fmla="*/ 268 w 3170"/>
                <a:gd name="T13" fmla="*/ 5287 h 5287"/>
                <a:gd name="T14" fmla="*/ 0 w 3170"/>
                <a:gd name="T15" fmla="*/ 5073 h 5287"/>
                <a:gd name="T16" fmla="*/ 0 w 3170"/>
                <a:gd name="T17" fmla="*/ 304 h 5287"/>
                <a:gd name="T18" fmla="*/ 268 w 3170"/>
                <a:gd name="T19" fmla="*/ 87 h 5287"/>
                <a:gd name="T20" fmla="*/ 562 w 3170"/>
                <a:gd name="T21" fmla="*/ 87 h 5287"/>
                <a:gd name="T22" fmla="*/ 831 w 3170"/>
                <a:gd name="T23" fmla="*/ 250 h 5287"/>
                <a:gd name="T24" fmla="*/ 1010 w 3170"/>
                <a:gd name="T25" fmla="*/ 832 h 5287"/>
                <a:gd name="T26" fmla="*/ 2441 w 3170"/>
                <a:gd name="T27" fmla="*/ 0 h 5287"/>
                <a:gd name="T28" fmla="*/ 3106 w 3170"/>
                <a:gd name="T29" fmla="*/ 378 h 5287"/>
                <a:gd name="T30" fmla="*/ 2978 w 3170"/>
                <a:gd name="T31" fmla="*/ 822 h 5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0" h="5287">
                  <a:moveTo>
                    <a:pt x="2978" y="822"/>
                  </a:moveTo>
                  <a:cubicBezTo>
                    <a:pt x="2940" y="971"/>
                    <a:pt x="2825" y="1068"/>
                    <a:pt x="2606" y="1013"/>
                  </a:cubicBezTo>
                  <a:cubicBezTo>
                    <a:pt x="2428" y="971"/>
                    <a:pt x="2135" y="895"/>
                    <a:pt x="1892" y="895"/>
                  </a:cubicBezTo>
                  <a:cubicBezTo>
                    <a:pt x="1521" y="895"/>
                    <a:pt x="1023" y="1317"/>
                    <a:pt x="1023" y="2256"/>
                  </a:cubicBezTo>
                  <a:cubicBezTo>
                    <a:pt x="1023" y="5073"/>
                    <a:pt x="1023" y="5073"/>
                    <a:pt x="1023" y="5073"/>
                  </a:cubicBezTo>
                  <a:cubicBezTo>
                    <a:pt x="1023" y="5191"/>
                    <a:pt x="894" y="5287"/>
                    <a:pt x="754" y="5287"/>
                  </a:cubicBezTo>
                  <a:cubicBezTo>
                    <a:pt x="268" y="5287"/>
                    <a:pt x="268" y="5287"/>
                    <a:pt x="268" y="5287"/>
                  </a:cubicBezTo>
                  <a:cubicBezTo>
                    <a:pt x="128" y="5287"/>
                    <a:pt x="0" y="5191"/>
                    <a:pt x="0" y="507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175"/>
                    <a:pt x="128" y="87"/>
                    <a:pt x="268" y="87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690" y="87"/>
                    <a:pt x="792" y="142"/>
                    <a:pt x="831" y="250"/>
                  </a:cubicBezTo>
                  <a:cubicBezTo>
                    <a:pt x="1010" y="832"/>
                    <a:pt x="1010" y="832"/>
                    <a:pt x="1010" y="832"/>
                  </a:cubicBezTo>
                  <a:cubicBezTo>
                    <a:pt x="1368" y="326"/>
                    <a:pt x="1853" y="0"/>
                    <a:pt x="2441" y="0"/>
                  </a:cubicBezTo>
                  <a:cubicBezTo>
                    <a:pt x="2850" y="0"/>
                    <a:pt x="3170" y="162"/>
                    <a:pt x="3106" y="378"/>
                  </a:cubicBezTo>
                  <a:lnTo>
                    <a:pt x="2978" y="8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4807912" y="3045268"/>
              <a:ext cx="316124" cy="547218"/>
            </a:xfrm>
            <a:custGeom>
              <a:avLst/>
              <a:gdLst>
                <a:gd name="T0" fmla="*/ 2261 w 4473"/>
                <a:gd name="T1" fmla="*/ 3110 h 7743"/>
                <a:gd name="T2" fmla="*/ 1405 w 4473"/>
                <a:gd name="T3" fmla="*/ 3532 h 7743"/>
                <a:gd name="T4" fmla="*/ 1086 w 4473"/>
                <a:gd name="T5" fmla="*/ 5072 h 7743"/>
                <a:gd name="T6" fmla="*/ 2248 w 4473"/>
                <a:gd name="T7" fmla="*/ 7028 h 7743"/>
                <a:gd name="T8" fmla="*/ 3500 w 4473"/>
                <a:gd name="T9" fmla="*/ 5093 h 7743"/>
                <a:gd name="T10" fmla="*/ 2261 w 4473"/>
                <a:gd name="T11" fmla="*/ 3110 h 7743"/>
                <a:gd name="T12" fmla="*/ 4205 w 4473"/>
                <a:gd name="T13" fmla="*/ 7657 h 7743"/>
                <a:gd name="T14" fmla="*/ 3935 w 4473"/>
                <a:gd name="T15" fmla="*/ 7657 h 7743"/>
                <a:gd name="T16" fmla="*/ 3604 w 4473"/>
                <a:gd name="T17" fmla="*/ 7440 h 7743"/>
                <a:gd name="T18" fmla="*/ 3500 w 4473"/>
                <a:gd name="T19" fmla="*/ 7006 h 7743"/>
                <a:gd name="T20" fmla="*/ 2006 w 4473"/>
                <a:gd name="T21" fmla="*/ 7743 h 7743"/>
                <a:gd name="T22" fmla="*/ 0 w 4473"/>
                <a:gd name="T23" fmla="*/ 5083 h 7743"/>
                <a:gd name="T24" fmla="*/ 613 w 4473"/>
                <a:gd name="T25" fmla="*/ 2980 h 7743"/>
                <a:gd name="T26" fmla="*/ 2044 w 4473"/>
                <a:gd name="T27" fmla="*/ 2395 h 7743"/>
                <a:gd name="T28" fmla="*/ 3476 w 4473"/>
                <a:gd name="T29" fmla="*/ 3164 h 7743"/>
                <a:gd name="T30" fmla="*/ 3476 w 4473"/>
                <a:gd name="T31" fmla="*/ 216 h 7743"/>
                <a:gd name="T32" fmla="*/ 3745 w 4473"/>
                <a:gd name="T33" fmla="*/ 0 h 7743"/>
                <a:gd name="T34" fmla="*/ 4205 w 4473"/>
                <a:gd name="T35" fmla="*/ 0 h 7743"/>
                <a:gd name="T36" fmla="*/ 4473 w 4473"/>
                <a:gd name="T37" fmla="*/ 216 h 7743"/>
                <a:gd name="T38" fmla="*/ 4473 w 4473"/>
                <a:gd name="T39" fmla="*/ 7440 h 7743"/>
                <a:gd name="T40" fmla="*/ 4205 w 4473"/>
                <a:gd name="T41" fmla="*/ 7657 h 7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3" h="7743">
                  <a:moveTo>
                    <a:pt x="2261" y="3110"/>
                  </a:moveTo>
                  <a:cubicBezTo>
                    <a:pt x="1877" y="3110"/>
                    <a:pt x="1584" y="3251"/>
                    <a:pt x="1405" y="3532"/>
                  </a:cubicBezTo>
                  <a:cubicBezTo>
                    <a:pt x="1226" y="3814"/>
                    <a:pt x="1086" y="4281"/>
                    <a:pt x="1086" y="5072"/>
                  </a:cubicBezTo>
                  <a:cubicBezTo>
                    <a:pt x="1086" y="6459"/>
                    <a:pt x="1444" y="7028"/>
                    <a:pt x="2248" y="7028"/>
                  </a:cubicBezTo>
                  <a:cubicBezTo>
                    <a:pt x="3080" y="7028"/>
                    <a:pt x="3500" y="6394"/>
                    <a:pt x="3500" y="5093"/>
                  </a:cubicBezTo>
                  <a:cubicBezTo>
                    <a:pt x="3500" y="3803"/>
                    <a:pt x="3040" y="3110"/>
                    <a:pt x="2261" y="3110"/>
                  </a:cubicBezTo>
                  <a:moveTo>
                    <a:pt x="4205" y="7657"/>
                  </a:moveTo>
                  <a:cubicBezTo>
                    <a:pt x="3935" y="7657"/>
                    <a:pt x="3935" y="7657"/>
                    <a:pt x="3935" y="7657"/>
                  </a:cubicBezTo>
                  <a:cubicBezTo>
                    <a:pt x="3745" y="7657"/>
                    <a:pt x="3642" y="7592"/>
                    <a:pt x="3604" y="7440"/>
                  </a:cubicBezTo>
                  <a:cubicBezTo>
                    <a:pt x="3500" y="7006"/>
                    <a:pt x="3500" y="7006"/>
                    <a:pt x="3500" y="7006"/>
                  </a:cubicBezTo>
                  <a:cubicBezTo>
                    <a:pt x="3131" y="7537"/>
                    <a:pt x="2670" y="7743"/>
                    <a:pt x="2006" y="7743"/>
                  </a:cubicBezTo>
                  <a:cubicBezTo>
                    <a:pt x="689" y="7743"/>
                    <a:pt x="0" y="6838"/>
                    <a:pt x="0" y="5083"/>
                  </a:cubicBezTo>
                  <a:cubicBezTo>
                    <a:pt x="0" y="4010"/>
                    <a:pt x="178" y="3478"/>
                    <a:pt x="613" y="2980"/>
                  </a:cubicBezTo>
                  <a:cubicBezTo>
                    <a:pt x="946" y="2600"/>
                    <a:pt x="1495" y="2395"/>
                    <a:pt x="2044" y="2395"/>
                  </a:cubicBezTo>
                  <a:cubicBezTo>
                    <a:pt x="2670" y="2395"/>
                    <a:pt x="3143" y="2655"/>
                    <a:pt x="3476" y="3164"/>
                  </a:cubicBezTo>
                  <a:cubicBezTo>
                    <a:pt x="3476" y="216"/>
                    <a:pt x="3476" y="216"/>
                    <a:pt x="3476" y="216"/>
                  </a:cubicBezTo>
                  <a:cubicBezTo>
                    <a:pt x="3476" y="87"/>
                    <a:pt x="3604" y="0"/>
                    <a:pt x="3745" y="0"/>
                  </a:cubicBezTo>
                  <a:cubicBezTo>
                    <a:pt x="4205" y="0"/>
                    <a:pt x="4205" y="0"/>
                    <a:pt x="4205" y="0"/>
                  </a:cubicBezTo>
                  <a:cubicBezTo>
                    <a:pt x="4345" y="0"/>
                    <a:pt x="4473" y="87"/>
                    <a:pt x="4473" y="216"/>
                  </a:cubicBezTo>
                  <a:cubicBezTo>
                    <a:pt x="4473" y="7440"/>
                    <a:pt x="4473" y="7440"/>
                    <a:pt x="4473" y="7440"/>
                  </a:cubicBezTo>
                  <a:cubicBezTo>
                    <a:pt x="4473" y="7559"/>
                    <a:pt x="4344" y="7657"/>
                    <a:pt x="4205" y="76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413340" y="3051640"/>
              <a:ext cx="303199" cy="539858"/>
            </a:xfrm>
            <a:custGeom>
              <a:avLst/>
              <a:gdLst>
                <a:gd name="T0" fmla="*/ 4052 w 4290"/>
                <a:gd name="T1" fmla="*/ 7639 h 7639"/>
                <a:gd name="T2" fmla="*/ 3273 w 4290"/>
                <a:gd name="T3" fmla="*/ 7639 h 7639"/>
                <a:gd name="T4" fmla="*/ 2966 w 4290"/>
                <a:gd name="T5" fmla="*/ 7454 h 7639"/>
                <a:gd name="T6" fmla="*/ 997 w 4290"/>
                <a:gd name="T7" fmla="*/ 4952 h 7639"/>
                <a:gd name="T8" fmla="*/ 997 w 4290"/>
                <a:gd name="T9" fmla="*/ 7422 h 7639"/>
                <a:gd name="T10" fmla="*/ 728 w 4290"/>
                <a:gd name="T11" fmla="*/ 7639 h 7639"/>
                <a:gd name="T12" fmla="*/ 268 w 4290"/>
                <a:gd name="T13" fmla="*/ 7639 h 7639"/>
                <a:gd name="T14" fmla="*/ 0 w 4290"/>
                <a:gd name="T15" fmla="*/ 7422 h 7639"/>
                <a:gd name="T16" fmla="*/ 0 w 4290"/>
                <a:gd name="T17" fmla="*/ 215 h 7639"/>
                <a:gd name="T18" fmla="*/ 268 w 4290"/>
                <a:gd name="T19" fmla="*/ 0 h 7639"/>
                <a:gd name="T20" fmla="*/ 728 w 4290"/>
                <a:gd name="T21" fmla="*/ 0 h 7639"/>
                <a:gd name="T22" fmla="*/ 997 w 4290"/>
                <a:gd name="T23" fmla="*/ 215 h 7639"/>
                <a:gd name="T24" fmla="*/ 997 w 4290"/>
                <a:gd name="T25" fmla="*/ 4854 h 7639"/>
                <a:gd name="T26" fmla="*/ 3026 w 4290"/>
                <a:gd name="T27" fmla="*/ 2600 h 7639"/>
                <a:gd name="T28" fmla="*/ 3359 w 4290"/>
                <a:gd name="T29" fmla="*/ 2438 h 7639"/>
                <a:gd name="T30" fmla="*/ 4048 w 4290"/>
                <a:gd name="T31" fmla="*/ 2438 h 7639"/>
                <a:gd name="T32" fmla="*/ 4188 w 4290"/>
                <a:gd name="T33" fmla="*/ 2697 h 7639"/>
                <a:gd name="T34" fmla="*/ 2033 w 4290"/>
                <a:gd name="T35" fmla="*/ 4864 h 7639"/>
                <a:gd name="T36" fmla="*/ 4193 w 4290"/>
                <a:gd name="T37" fmla="*/ 7379 h 7639"/>
                <a:gd name="T38" fmla="*/ 4052 w 4290"/>
                <a:gd name="T39" fmla="*/ 7639 h 7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0" h="7639">
                  <a:moveTo>
                    <a:pt x="4052" y="7639"/>
                  </a:moveTo>
                  <a:cubicBezTo>
                    <a:pt x="3273" y="7639"/>
                    <a:pt x="3273" y="7639"/>
                    <a:pt x="3273" y="7639"/>
                  </a:cubicBezTo>
                  <a:cubicBezTo>
                    <a:pt x="3145" y="7639"/>
                    <a:pt x="3041" y="7562"/>
                    <a:pt x="2966" y="7454"/>
                  </a:cubicBezTo>
                  <a:cubicBezTo>
                    <a:pt x="997" y="4952"/>
                    <a:pt x="997" y="4952"/>
                    <a:pt x="997" y="4952"/>
                  </a:cubicBezTo>
                  <a:cubicBezTo>
                    <a:pt x="997" y="7422"/>
                    <a:pt x="997" y="7422"/>
                    <a:pt x="997" y="7422"/>
                  </a:cubicBezTo>
                  <a:cubicBezTo>
                    <a:pt x="997" y="7541"/>
                    <a:pt x="870" y="7639"/>
                    <a:pt x="728" y="7639"/>
                  </a:cubicBezTo>
                  <a:cubicBezTo>
                    <a:pt x="268" y="7639"/>
                    <a:pt x="268" y="7639"/>
                    <a:pt x="268" y="7639"/>
                  </a:cubicBezTo>
                  <a:cubicBezTo>
                    <a:pt x="128" y="7639"/>
                    <a:pt x="0" y="7541"/>
                    <a:pt x="0" y="742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84"/>
                    <a:pt x="129" y="0"/>
                    <a:pt x="268" y="0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870" y="0"/>
                    <a:pt x="997" y="84"/>
                    <a:pt x="997" y="215"/>
                  </a:cubicBezTo>
                  <a:cubicBezTo>
                    <a:pt x="997" y="4854"/>
                    <a:pt x="997" y="4854"/>
                    <a:pt x="997" y="4854"/>
                  </a:cubicBezTo>
                  <a:cubicBezTo>
                    <a:pt x="3026" y="2600"/>
                    <a:pt x="3026" y="2600"/>
                    <a:pt x="3026" y="2600"/>
                  </a:cubicBezTo>
                  <a:cubicBezTo>
                    <a:pt x="3089" y="2514"/>
                    <a:pt x="3192" y="2438"/>
                    <a:pt x="3359" y="2438"/>
                  </a:cubicBezTo>
                  <a:cubicBezTo>
                    <a:pt x="4048" y="2438"/>
                    <a:pt x="4048" y="2438"/>
                    <a:pt x="4048" y="2438"/>
                  </a:cubicBezTo>
                  <a:cubicBezTo>
                    <a:pt x="4226" y="2438"/>
                    <a:pt x="4290" y="2589"/>
                    <a:pt x="4188" y="2697"/>
                  </a:cubicBezTo>
                  <a:cubicBezTo>
                    <a:pt x="2033" y="4864"/>
                    <a:pt x="2033" y="4864"/>
                    <a:pt x="2033" y="4864"/>
                  </a:cubicBezTo>
                  <a:cubicBezTo>
                    <a:pt x="4193" y="7379"/>
                    <a:pt x="4193" y="7379"/>
                    <a:pt x="4193" y="7379"/>
                  </a:cubicBezTo>
                  <a:cubicBezTo>
                    <a:pt x="4283" y="7487"/>
                    <a:pt x="4231" y="7639"/>
                    <a:pt x="4052" y="76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5651418" y="3223435"/>
              <a:ext cx="345654" cy="520650"/>
            </a:xfrm>
            <a:custGeom>
              <a:avLst/>
              <a:gdLst>
                <a:gd name="T0" fmla="*/ 52 w 4891"/>
                <a:gd name="T1" fmla="*/ 214 h 7367"/>
                <a:gd name="T2" fmla="*/ 282 w 4891"/>
                <a:gd name="T3" fmla="*/ 0 h 7367"/>
                <a:gd name="T4" fmla="*/ 884 w 4891"/>
                <a:gd name="T5" fmla="*/ 0 h 7367"/>
                <a:gd name="T6" fmla="*/ 1221 w 4891"/>
                <a:gd name="T7" fmla="*/ 214 h 7367"/>
                <a:gd name="T8" fmla="*/ 2411 w 4891"/>
                <a:gd name="T9" fmla="*/ 3356 h 7367"/>
                <a:gd name="T10" fmla="*/ 2546 w 4891"/>
                <a:gd name="T11" fmla="*/ 3898 h 7367"/>
                <a:gd name="T12" fmla="*/ 2761 w 4891"/>
                <a:gd name="T13" fmla="*/ 3164 h 7367"/>
                <a:gd name="T14" fmla="*/ 3716 w 4891"/>
                <a:gd name="T15" fmla="*/ 202 h 7367"/>
                <a:gd name="T16" fmla="*/ 4042 w 4891"/>
                <a:gd name="T17" fmla="*/ 0 h 7367"/>
                <a:gd name="T18" fmla="*/ 4621 w 4891"/>
                <a:gd name="T19" fmla="*/ 0 h 7367"/>
                <a:gd name="T20" fmla="*/ 4850 w 4891"/>
                <a:gd name="T21" fmla="*/ 214 h 7367"/>
                <a:gd name="T22" fmla="*/ 2868 w 4891"/>
                <a:gd name="T23" fmla="*/ 5919 h 7367"/>
                <a:gd name="T24" fmla="*/ 1599 w 4891"/>
                <a:gd name="T25" fmla="*/ 7218 h 7367"/>
                <a:gd name="T26" fmla="*/ 1316 w 4891"/>
                <a:gd name="T27" fmla="*/ 7325 h 7367"/>
                <a:gd name="T28" fmla="*/ 966 w 4891"/>
                <a:gd name="T29" fmla="*/ 7231 h 7367"/>
                <a:gd name="T30" fmla="*/ 778 w 4891"/>
                <a:gd name="T31" fmla="*/ 6931 h 7367"/>
                <a:gd name="T32" fmla="*/ 912 w 4891"/>
                <a:gd name="T33" fmla="*/ 6633 h 7367"/>
                <a:gd name="T34" fmla="*/ 1113 w 4891"/>
                <a:gd name="T35" fmla="*/ 6557 h 7367"/>
                <a:gd name="T36" fmla="*/ 2149 w 4891"/>
                <a:gd name="T37" fmla="*/ 5118 h 7367"/>
                <a:gd name="T38" fmla="*/ 52 w 4891"/>
                <a:gd name="T39" fmla="*/ 214 h 7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91" h="7367">
                  <a:moveTo>
                    <a:pt x="52" y="214"/>
                  </a:moveTo>
                  <a:cubicBezTo>
                    <a:pt x="0" y="95"/>
                    <a:pt x="134" y="0"/>
                    <a:pt x="282" y="0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1045" y="0"/>
                    <a:pt x="1166" y="75"/>
                    <a:pt x="1221" y="214"/>
                  </a:cubicBezTo>
                  <a:cubicBezTo>
                    <a:pt x="2411" y="3356"/>
                    <a:pt x="2411" y="3356"/>
                    <a:pt x="2411" y="3356"/>
                  </a:cubicBezTo>
                  <a:cubicBezTo>
                    <a:pt x="2464" y="3506"/>
                    <a:pt x="2518" y="3728"/>
                    <a:pt x="2546" y="3898"/>
                  </a:cubicBezTo>
                  <a:cubicBezTo>
                    <a:pt x="2585" y="3739"/>
                    <a:pt x="2666" y="3430"/>
                    <a:pt x="2761" y="3164"/>
                  </a:cubicBezTo>
                  <a:cubicBezTo>
                    <a:pt x="3716" y="202"/>
                    <a:pt x="3716" y="202"/>
                    <a:pt x="3716" y="202"/>
                  </a:cubicBezTo>
                  <a:cubicBezTo>
                    <a:pt x="3757" y="65"/>
                    <a:pt x="3878" y="0"/>
                    <a:pt x="4042" y="0"/>
                  </a:cubicBezTo>
                  <a:cubicBezTo>
                    <a:pt x="4621" y="0"/>
                    <a:pt x="4621" y="0"/>
                    <a:pt x="4621" y="0"/>
                  </a:cubicBezTo>
                  <a:cubicBezTo>
                    <a:pt x="4769" y="0"/>
                    <a:pt x="4891" y="95"/>
                    <a:pt x="4850" y="214"/>
                  </a:cubicBezTo>
                  <a:cubicBezTo>
                    <a:pt x="2868" y="5919"/>
                    <a:pt x="2868" y="5919"/>
                    <a:pt x="2868" y="5919"/>
                  </a:cubicBezTo>
                  <a:cubicBezTo>
                    <a:pt x="2665" y="6504"/>
                    <a:pt x="2274" y="6962"/>
                    <a:pt x="1599" y="7218"/>
                  </a:cubicBezTo>
                  <a:cubicBezTo>
                    <a:pt x="1316" y="7325"/>
                    <a:pt x="1316" y="7325"/>
                    <a:pt x="1316" y="7325"/>
                  </a:cubicBezTo>
                  <a:cubicBezTo>
                    <a:pt x="1195" y="7367"/>
                    <a:pt x="1034" y="7334"/>
                    <a:pt x="966" y="7231"/>
                  </a:cubicBezTo>
                  <a:cubicBezTo>
                    <a:pt x="778" y="6931"/>
                    <a:pt x="778" y="6931"/>
                    <a:pt x="778" y="6931"/>
                  </a:cubicBezTo>
                  <a:cubicBezTo>
                    <a:pt x="723" y="6845"/>
                    <a:pt x="790" y="6675"/>
                    <a:pt x="912" y="6633"/>
                  </a:cubicBezTo>
                  <a:cubicBezTo>
                    <a:pt x="1113" y="6557"/>
                    <a:pt x="1113" y="6557"/>
                    <a:pt x="1113" y="6557"/>
                  </a:cubicBezTo>
                  <a:cubicBezTo>
                    <a:pt x="1618" y="6374"/>
                    <a:pt x="1989" y="5822"/>
                    <a:pt x="2149" y="5118"/>
                  </a:cubicBezTo>
                  <a:lnTo>
                    <a:pt x="52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5253376" y="3217063"/>
              <a:ext cx="325399" cy="375991"/>
            </a:xfrm>
            <a:custGeom>
              <a:avLst/>
              <a:gdLst>
                <a:gd name="T0" fmla="*/ 2328 w 4604"/>
                <a:gd name="T1" fmla="*/ 4604 h 5320"/>
                <a:gd name="T2" fmla="*/ 1062 w 4604"/>
                <a:gd name="T3" fmla="*/ 2659 h 5320"/>
                <a:gd name="T4" fmla="*/ 2328 w 4604"/>
                <a:gd name="T5" fmla="*/ 725 h 5320"/>
                <a:gd name="T6" fmla="*/ 3627 w 4604"/>
                <a:gd name="T7" fmla="*/ 2659 h 5320"/>
                <a:gd name="T8" fmla="*/ 2328 w 4604"/>
                <a:gd name="T9" fmla="*/ 4604 h 5320"/>
                <a:gd name="T10" fmla="*/ 2352 w 4604"/>
                <a:gd name="T11" fmla="*/ 0 h 5320"/>
                <a:gd name="T12" fmla="*/ 0 w 4604"/>
                <a:gd name="T13" fmla="*/ 2658 h 5320"/>
                <a:gd name="T14" fmla="*/ 2278 w 4604"/>
                <a:gd name="T15" fmla="*/ 5320 h 5320"/>
                <a:gd name="T16" fmla="*/ 2280 w 4604"/>
                <a:gd name="T17" fmla="*/ 5320 h 5320"/>
                <a:gd name="T18" fmla="*/ 3630 w 4604"/>
                <a:gd name="T19" fmla="*/ 4584 h 5320"/>
                <a:gd name="T20" fmla="*/ 3731 w 4604"/>
                <a:gd name="T21" fmla="*/ 5030 h 5320"/>
                <a:gd name="T22" fmla="*/ 4065 w 4604"/>
                <a:gd name="T23" fmla="*/ 5246 h 5320"/>
                <a:gd name="T24" fmla="*/ 4333 w 4604"/>
                <a:gd name="T25" fmla="*/ 5246 h 5320"/>
                <a:gd name="T26" fmla="*/ 4602 w 4604"/>
                <a:gd name="T27" fmla="*/ 5030 h 5320"/>
                <a:gd name="T28" fmla="*/ 4604 w 4604"/>
                <a:gd name="T29" fmla="*/ 2645 h 5320"/>
                <a:gd name="T30" fmla="*/ 4604 w 4604"/>
                <a:gd name="T31" fmla="*/ 2645 h 5320"/>
                <a:gd name="T32" fmla="*/ 2352 w 4604"/>
                <a:gd name="T33" fmla="*/ 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04" h="5320">
                  <a:moveTo>
                    <a:pt x="2328" y="4604"/>
                  </a:moveTo>
                  <a:cubicBezTo>
                    <a:pt x="1445" y="4604"/>
                    <a:pt x="1062" y="3988"/>
                    <a:pt x="1062" y="2659"/>
                  </a:cubicBezTo>
                  <a:cubicBezTo>
                    <a:pt x="1062" y="1362"/>
                    <a:pt x="1445" y="725"/>
                    <a:pt x="2328" y="725"/>
                  </a:cubicBezTo>
                  <a:cubicBezTo>
                    <a:pt x="3211" y="725"/>
                    <a:pt x="3627" y="1362"/>
                    <a:pt x="3627" y="2659"/>
                  </a:cubicBezTo>
                  <a:cubicBezTo>
                    <a:pt x="3627" y="3988"/>
                    <a:pt x="3211" y="4604"/>
                    <a:pt x="2328" y="4604"/>
                  </a:cubicBezTo>
                  <a:moveTo>
                    <a:pt x="2352" y="0"/>
                  </a:moveTo>
                  <a:cubicBezTo>
                    <a:pt x="868" y="0"/>
                    <a:pt x="0" y="1007"/>
                    <a:pt x="0" y="2658"/>
                  </a:cubicBezTo>
                  <a:cubicBezTo>
                    <a:pt x="0" y="4324"/>
                    <a:pt x="890" y="5320"/>
                    <a:pt x="2278" y="5320"/>
                  </a:cubicBezTo>
                  <a:cubicBezTo>
                    <a:pt x="2280" y="5320"/>
                    <a:pt x="2280" y="5320"/>
                    <a:pt x="2280" y="5320"/>
                  </a:cubicBezTo>
                  <a:cubicBezTo>
                    <a:pt x="2875" y="5320"/>
                    <a:pt x="3260" y="5114"/>
                    <a:pt x="3630" y="4584"/>
                  </a:cubicBezTo>
                  <a:cubicBezTo>
                    <a:pt x="3731" y="5030"/>
                    <a:pt x="3731" y="5030"/>
                    <a:pt x="3731" y="5030"/>
                  </a:cubicBezTo>
                  <a:cubicBezTo>
                    <a:pt x="3769" y="5181"/>
                    <a:pt x="3872" y="5246"/>
                    <a:pt x="4065" y="5246"/>
                  </a:cubicBezTo>
                  <a:cubicBezTo>
                    <a:pt x="4333" y="5246"/>
                    <a:pt x="4333" y="5246"/>
                    <a:pt x="4333" y="5246"/>
                  </a:cubicBezTo>
                  <a:cubicBezTo>
                    <a:pt x="4475" y="5246"/>
                    <a:pt x="4602" y="5148"/>
                    <a:pt x="4602" y="5030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993"/>
                    <a:pt x="3839" y="0"/>
                    <a:pt x="23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5978852" y="3490731"/>
              <a:ext cx="98523" cy="98733"/>
            </a:xfrm>
            <a:custGeom>
              <a:avLst/>
              <a:gdLst>
                <a:gd name="T0" fmla="*/ 596 w 1394"/>
                <a:gd name="T1" fmla="*/ 642 h 1397"/>
                <a:gd name="T2" fmla="*/ 687 w 1394"/>
                <a:gd name="T3" fmla="*/ 642 h 1397"/>
                <a:gd name="T4" fmla="*/ 807 w 1394"/>
                <a:gd name="T5" fmla="*/ 614 h 1397"/>
                <a:gd name="T6" fmla="*/ 846 w 1394"/>
                <a:gd name="T7" fmla="*/ 532 h 1397"/>
                <a:gd name="T8" fmla="*/ 807 w 1394"/>
                <a:gd name="T9" fmla="*/ 445 h 1397"/>
                <a:gd name="T10" fmla="*/ 677 w 1394"/>
                <a:gd name="T11" fmla="*/ 417 h 1397"/>
                <a:gd name="T12" fmla="*/ 596 w 1394"/>
                <a:gd name="T13" fmla="*/ 417 h 1397"/>
                <a:gd name="T14" fmla="*/ 596 w 1394"/>
                <a:gd name="T15" fmla="*/ 642 h 1397"/>
                <a:gd name="T16" fmla="*/ 710 w 1394"/>
                <a:gd name="T17" fmla="*/ 297 h 1397"/>
                <a:gd name="T18" fmla="*/ 958 w 1394"/>
                <a:gd name="T19" fmla="*/ 353 h 1397"/>
                <a:gd name="T20" fmla="*/ 1040 w 1394"/>
                <a:gd name="T21" fmla="*/ 520 h 1397"/>
                <a:gd name="T22" fmla="*/ 996 w 1394"/>
                <a:gd name="T23" fmla="*/ 651 h 1397"/>
                <a:gd name="T24" fmla="*/ 872 w 1394"/>
                <a:gd name="T25" fmla="*/ 727 h 1397"/>
                <a:gd name="T26" fmla="*/ 1044 w 1394"/>
                <a:gd name="T27" fmla="*/ 1072 h 1397"/>
                <a:gd name="T28" fmla="*/ 835 w 1394"/>
                <a:gd name="T29" fmla="*/ 1072 h 1397"/>
                <a:gd name="T30" fmla="*/ 687 w 1394"/>
                <a:gd name="T31" fmla="*/ 755 h 1397"/>
                <a:gd name="T32" fmla="*/ 595 w 1394"/>
                <a:gd name="T33" fmla="*/ 755 h 1397"/>
                <a:gd name="T34" fmla="*/ 595 w 1394"/>
                <a:gd name="T35" fmla="*/ 1072 h 1397"/>
                <a:gd name="T36" fmla="*/ 407 w 1394"/>
                <a:gd name="T37" fmla="*/ 1072 h 1397"/>
                <a:gd name="T38" fmla="*/ 407 w 1394"/>
                <a:gd name="T39" fmla="*/ 297 h 1397"/>
                <a:gd name="T40" fmla="*/ 710 w 1394"/>
                <a:gd name="T41" fmla="*/ 297 h 1397"/>
                <a:gd name="T42" fmla="*/ 476 w 1394"/>
                <a:gd name="T43" fmla="*/ 158 h 1397"/>
                <a:gd name="T44" fmla="*/ 292 w 1394"/>
                <a:gd name="T45" fmla="*/ 280 h 1397"/>
                <a:gd name="T46" fmla="*/ 162 w 1394"/>
                <a:gd name="T47" fmla="*/ 474 h 1397"/>
                <a:gd name="T48" fmla="*/ 116 w 1394"/>
                <a:gd name="T49" fmla="*/ 698 h 1397"/>
                <a:gd name="T50" fmla="*/ 158 w 1394"/>
                <a:gd name="T51" fmla="*/ 919 h 1397"/>
                <a:gd name="T52" fmla="*/ 282 w 1394"/>
                <a:gd name="T53" fmla="*/ 1105 h 1397"/>
                <a:gd name="T54" fmla="*/ 472 w 1394"/>
                <a:gd name="T55" fmla="*/ 1235 h 1397"/>
                <a:gd name="T56" fmla="*/ 695 w 1394"/>
                <a:gd name="T57" fmla="*/ 1281 h 1397"/>
                <a:gd name="T58" fmla="*/ 914 w 1394"/>
                <a:gd name="T59" fmla="*/ 1237 h 1397"/>
                <a:gd name="T60" fmla="*/ 1107 w 1394"/>
                <a:gd name="T61" fmla="*/ 1111 h 1397"/>
                <a:gd name="T62" fmla="*/ 1234 w 1394"/>
                <a:gd name="T63" fmla="*/ 926 h 1397"/>
                <a:gd name="T64" fmla="*/ 1278 w 1394"/>
                <a:gd name="T65" fmla="*/ 709 h 1397"/>
                <a:gd name="T66" fmla="*/ 1237 w 1394"/>
                <a:gd name="T67" fmla="*/ 478 h 1397"/>
                <a:gd name="T68" fmla="*/ 1114 w 1394"/>
                <a:gd name="T69" fmla="*/ 289 h 1397"/>
                <a:gd name="T70" fmla="*/ 924 w 1394"/>
                <a:gd name="T71" fmla="*/ 158 h 1397"/>
                <a:gd name="T72" fmla="*/ 696 w 1394"/>
                <a:gd name="T73" fmla="*/ 115 h 1397"/>
                <a:gd name="T74" fmla="*/ 476 w 1394"/>
                <a:gd name="T75" fmla="*/ 158 h 1397"/>
                <a:gd name="T76" fmla="*/ 967 w 1394"/>
                <a:gd name="T77" fmla="*/ 53 h 1397"/>
                <a:gd name="T78" fmla="*/ 1196 w 1394"/>
                <a:gd name="T79" fmla="*/ 209 h 1397"/>
                <a:gd name="T80" fmla="*/ 1341 w 1394"/>
                <a:gd name="T81" fmla="*/ 432 h 1397"/>
                <a:gd name="T82" fmla="*/ 1394 w 1394"/>
                <a:gd name="T83" fmla="*/ 699 h 1397"/>
                <a:gd name="T84" fmla="*/ 1339 w 1394"/>
                <a:gd name="T85" fmla="*/ 968 h 1397"/>
                <a:gd name="T86" fmla="*/ 1188 w 1394"/>
                <a:gd name="T87" fmla="*/ 1194 h 1397"/>
                <a:gd name="T88" fmla="*/ 960 w 1394"/>
                <a:gd name="T89" fmla="*/ 1345 h 1397"/>
                <a:gd name="T90" fmla="*/ 696 w 1394"/>
                <a:gd name="T91" fmla="*/ 1397 h 1397"/>
                <a:gd name="T92" fmla="*/ 428 w 1394"/>
                <a:gd name="T93" fmla="*/ 1343 h 1397"/>
                <a:gd name="T94" fmla="*/ 200 w 1394"/>
                <a:gd name="T95" fmla="*/ 1185 h 1397"/>
                <a:gd name="T96" fmla="*/ 52 w 1394"/>
                <a:gd name="T97" fmla="*/ 963 h 1397"/>
                <a:gd name="T98" fmla="*/ 0 w 1394"/>
                <a:gd name="T99" fmla="*/ 699 h 1397"/>
                <a:gd name="T100" fmla="*/ 26 w 1394"/>
                <a:gd name="T101" fmla="*/ 513 h 1397"/>
                <a:gd name="T102" fmla="*/ 102 w 1394"/>
                <a:gd name="T103" fmla="*/ 336 h 1397"/>
                <a:gd name="T104" fmla="*/ 352 w 1394"/>
                <a:gd name="T105" fmla="*/ 88 h 1397"/>
                <a:gd name="T106" fmla="*/ 695 w 1394"/>
                <a:gd name="T107" fmla="*/ 0 h 1397"/>
                <a:gd name="T108" fmla="*/ 967 w 1394"/>
                <a:gd name="T109" fmla="*/ 53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4" h="1397">
                  <a:moveTo>
                    <a:pt x="596" y="642"/>
                  </a:moveTo>
                  <a:cubicBezTo>
                    <a:pt x="687" y="642"/>
                    <a:pt x="687" y="642"/>
                    <a:pt x="687" y="642"/>
                  </a:cubicBezTo>
                  <a:cubicBezTo>
                    <a:pt x="743" y="642"/>
                    <a:pt x="783" y="632"/>
                    <a:pt x="807" y="614"/>
                  </a:cubicBezTo>
                  <a:cubicBezTo>
                    <a:pt x="833" y="597"/>
                    <a:pt x="846" y="570"/>
                    <a:pt x="846" y="532"/>
                  </a:cubicBezTo>
                  <a:cubicBezTo>
                    <a:pt x="846" y="493"/>
                    <a:pt x="833" y="465"/>
                    <a:pt x="807" y="445"/>
                  </a:cubicBezTo>
                  <a:cubicBezTo>
                    <a:pt x="778" y="427"/>
                    <a:pt x="735" y="417"/>
                    <a:pt x="677" y="417"/>
                  </a:cubicBezTo>
                  <a:cubicBezTo>
                    <a:pt x="596" y="417"/>
                    <a:pt x="596" y="417"/>
                    <a:pt x="596" y="417"/>
                  </a:cubicBezTo>
                  <a:cubicBezTo>
                    <a:pt x="596" y="642"/>
                    <a:pt x="596" y="642"/>
                    <a:pt x="596" y="642"/>
                  </a:cubicBezTo>
                  <a:close/>
                  <a:moveTo>
                    <a:pt x="710" y="297"/>
                  </a:moveTo>
                  <a:cubicBezTo>
                    <a:pt x="820" y="297"/>
                    <a:pt x="902" y="316"/>
                    <a:pt x="958" y="353"/>
                  </a:cubicBezTo>
                  <a:cubicBezTo>
                    <a:pt x="1013" y="391"/>
                    <a:pt x="1040" y="445"/>
                    <a:pt x="1040" y="520"/>
                  </a:cubicBezTo>
                  <a:cubicBezTo>
                    <a:pt x="1040" y="572"/>
                    <a:pt x="1026" y="614"/>
                    <a:pt x="996" y="651"/>
                  </a:cubicBezTo>
                  <a:cubicBezTo>
                    <a:pt x="965" y="687"/>
                    <a:pt x="924" y="711"/>
                    <a:pt x="872" y="727"/>
                  </a:cubicBezTo>
                  <a:cubicBezTo>
                    <a:pt x="1044" y="1072"/>
                    <a:pt x="1044" y="1072"/>
                    <a:pt x="1044" y="1072"/>
                  </a:cubicBezTo>
                  <a:cubicBezTo>
                    <a:pt x="835" y="1072"/>
                    <a:pt x="835" y="1072"/>
                    <a:pt x="835" y="1072"/>
                  </a:cubicBezTo>
                  <a:cubicBezTo>
                    <a:pt x="687" y="755"/>
                    <a:pt x="687" y="755"/>
                    <a:pt x="687" y="755"/>
                  </a:cubicBezTo>
                  <a:cubicBezTo>
                    <a:pt x="595" y="755"/>
                    <a:pt x="595" y="755"/>
                    <a:pt x="595" y="755"/>
                  </a:cubicBezTo>
                  <a:cubicBezTo>
                    <a:pt x="595" y="1072"/>
                    <a:pt x="595" y="1072"/>
                    <a:pt x="595" y="1072"/>
                  </a:cubicBezTo>
                  <a:cubicBezTo>
                    <a:pt x="407" y="1072"/>
                    <a:pt x="407" y="1072"/>
                    <a:pt x="407" y="1072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710" y="297"/>
                    <a:pt x="710" y="297"/>
                    <a:pt x="710" y="297"/>
                  </a:cubicBezTo>
                  <a:close/>
                  <a:moveTo>
                    <a:pt x="476" y="158"/>
                  </a:moveTo>
                  <a:cubicBezTo>
                    <a:pt x="407" y="184"/>
                    <a:pt x="345" y="226"/>
                    <a:pt x="292" y="280"/>
                  </a:cubicBezTo>
                  <a:cubicBezTo>
                    <a:pt x="234" y="336"/>
                    <a:pt x="192" y="402"/>
                    <a:pt x="162" y="474"/>
                  </a:cubicBezTo>
                  <a:cubicBezTo>
                    <a:pt x="131" y="545"/>
                    <a:pt x="116" y="621"/>
                    <a:pt x="116" y="698"/>
                  </a:cubicBezTo>
                  <a:cubicBezTo>
                    <a:pt x="116" y="775"/>
                    <a:pt x="128" y="849"/>
                    <a:pt x="158" y="919"/>
                  </a:cubicBezTo>
                  <a:cubicBezTo>
                    <a:pt x="186" y="987"/>
                    <a:pt x="229" y="1051"/>
                    <a:pt x="282" y="1105"/>
                  </a:cubicBezTo>
                  <a:cubicBezTo>
                    <a:pt x="338" y="1161"/>
                    <a:pt x="401" y="1205"/>
                    <a:pt x="472" y="1235"/>
                  </a:cubicBezTo>
                  <a:cubicBezTo>
                    <a:pt x="543" y="1267"/>
                    <a:pt x="617" y="1281"/>
                    <a:pt x="695" y="1281"/>
                  </a:cubicBezTo>
                  <a:cubicBezTo>
                    <a:pt x="770" y="1281"/>
                    <a:pt x="843" y="1267"/>
                    <a:pt x="914" y="1237"/>
                  </a:cubicBezTo>
                  <a:cubicBezTo>
                    <a:pt x="984" y="1208"/>
                    <a:pt x="1050" y="1166"/>
                    <a:pt x="1107" y="1111"/>
                  </a:cubicBezTo>
                  <a:cubicBezTo>
                    <a:pt x="1161" y="1059"/>
                    <a:pt x="1204" y="997"/>
                    <a:pt x="1234" y="926"/>
                  </a:cubicBezTo>
                  <a:cubicBezTo>
                    <a:pt x="1263" y="857"/>
                    <a:pt x="1278" y="783"/>
                    <a:pt x="1278" y="709"/>
                  </a:cubicBezTo>
                  <a:cubicBezTo>
                    <a:pt x="1278" y="626"/>
                    <a:pt x="1264" y="549"/>
                    <a:pt x="1237" y="478"/>
                  </a:cubicBezTo>
                  <a:cubicBezTo>
                    <a:pt x="1209" y="409"/>
                    <a:pt x="1167" y="345"/>
                    <a:pt x="1114" y="289"/>
                  </a:cubicBezTo>
                  <a:cubicBezTo>
                    <a:pt x="1056" y="232"/>
                    <a:pt x="994" y="188"/>
                    <a:pt x="924" y="158"/>
                  </a:cubicBezTo>
                  <a:cubicBezTo>
                    <a:pt x="853" y="130"/>
                    <a:pt x="778" y="115"/>
                    <a:pt x="696" y="115"/>
                  </a:cubicBezTo>
                  <a:cubicBezTo>
                    <a:pt x="617" y="115"/>
                    <a:pt x="543" y="128"/>
                    <a:pt x="476" y="158"/>
                  </a:cubicBezTo>
                  <a:moveTo>
                    <a:pt x="967" y="53"/>
                  </a:moveTo>
                  <a:cubicBezTo>
                    <a:pt x="1053" y="90"/>
                    <a:pt x="1129" y="141"/>
                    <a:pt x="1196" y="209"/>
                  </a:cubicBezTo>
                  <a:cubicBezTo>
                    <a:pt x="1258" y="274"/>
                    <a:pt x="1309" y="349"/>
                    <a:pt x="1341" y="432"/>
                  </a:cubicBezTo>
                  <a:cubicBezTo>
                    <a:pt x="1376" y="517"/>
                    <a:pt x="1394" y="605"/>
                    <a:pt x="1394" y="699"/>
                  </a:cubicBezTo>
                  <a:cubicBezTo>
                    <a:pt x="1394" y="795"/>
                    <a:pt x="1376" y="884"/>
                    <a:pt x="1339" y="968"/>
                  </a:cubicBezTo>
                  <a:cubicBezTo>
                    <a:pt x="1305" y="1054"/>
                    <a:pt x="1256" y="1128"/>
                    <a:pt x="1188" y="1194"/>
                  </a:cubicBezTo>
                  <a:cubicBezTo>
                    <a:pt x="1121" y="1258"/>
                    <a:pt x="1044" y="1308"/>
                    <a:pt x="960" y="1345"/>
                  </a:cubicBezTo>
                  <a:cubicBezTo>
                    <a:pt x="875" y="1379"/>
                    <a:pt x="788" y="1397"/>
                    <a:pt x="696" y="1397"/>
                  </a:cubicBezTo>
                  <a:cubicBezTo>
                    <a:pt x="603" y="1397"/>
                    <a:pt x="512" y="1378"/>
                    <a:pt x="428" y="1343"/>
                  </a:cubicBezTo>
                  <a:cubicBezTo>
                    <a:pt x="344" y="1306"/>
                    <a:pt x="267" y="1253"/>
                    <a:pt x="200" y="1185"/>
                  </a:cubicBezTo>
                  <a:cubicBezTo>
                    <a:pt x="134" y="1120"/>
                    <a:pt x="86" y="1045"/>
                    <a:pt x="52" y="963"/>
                  </a:cubicBezTo>
                  <a:cubicBezTo>
                    <a:pt x="17" y="878"/>
                    <a:pt x="0" y="791"/>
                    <a:pt x="0" y="699"/>
                  </a:cubicBezTo>
                  <a:cubicBezTo>
                    <a:pt x="0" y="636"/>
                    <a:pt x="10" y="574"/>
                    <a:pt x="26" y="513"/>
                  </a:cubicBezTo>
                  <a:cubicBezTo>
                    <a:pt x="42" y="453"/>
                    <a:pt x="68" y="393"/>
                    <a:pt x="102" y="336"/>
                  </a:cubicBezTo>
                  <a:cubicBezTo>
                    <a:pt x="165" y="229"/>
                    <a:pt x="248" y="148"/>
                    <a:pt x="352" y="88"/>
                  </a:cubicBezTo>
                  <a:cubicBezTo>
                    <a:pt x="455" y="28"/>
                    <a:pt x="570" y="0"/>
                    <a:pt x="695" y="0"/>
                  </a:cubicBezTo>
                  <a:cubicBezTo>
                    <a:pt x="791" y="0"/>
                    <a:pt x="881" y="16"/>
                    <a:pt x="967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2825884" y="2936973"/>
            <a:ext cx="3654015" cy="303632"/>
            <a:chOff x="2825884" y="2936973"/>
            <a:chExt cx="3654015" cy="303632"/>
          </a:xfrm>
        </p:grpSpPr>
        <p:pic>
          <p:nvPicPr>
            <p:cNvPr id="64" name="Picture 63"/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884" y="2936973"/>
              <a:ext cx="3474720" cy="303632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 userDrawn="1"/>
          </p:nvSpPr>
          <p:spPr>
            <a:xfrm>
              <a:off x="6179817" y="2940359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Arial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4.93827E-7 L -0.11979 -4.93827E-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-2.71605E-6 L -0.05625 -2.7160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mph" presetSubtype="2" repeatCount="indefinite" accel="50000" de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55556E-7 -6.17284E-7 L -0.04427 -6.17284E-7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2.34568E-6 L -0.06684 -2.34568E-6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88889E-6 2.46914E-7 L -0.125 2.46914E-7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indefinite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3.95062E-6 L -0.08021 3.95062E-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-1.48148E-6 L -0.06354 -1.48148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1.97531E-6 L -0.03542 -1.97531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mph" presetSubtype="2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08021 2.22222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1.11111E-6 L -0.03959 -1.11111E-6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1.11111E-6 L -0.12396 -1.11111E-6 " pathEditMode="relative" rAng="0" ptsTypes="AA">
                                      <p:cBhvr>
                                        <p:cTn id="6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2.83951E-6 L -0.0408 2.83951E-6 " pathEditMode="relative" rAng="0" ptsTypes="AA">
                                      <p:cBhvr>
                                        <p:cTn id="75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mph" presetSubtype="2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2.22222E-6 L -0.08021 -2.22222E-6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05556E-6 4.93827E-7 L -0.12396 4.93827E-7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7.40741E-7 L -0.08021 -7.40741E-7 " pathEditMode="relative" rAng="0" ptsTypes="AA">
                                      <p:cBhvr>
                                        <p:cTn id="93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5625 -4.44444E-6 " pathEditMode="relative" rAng="0" ptsTypes="AA">
                                      <p:cBhvr>
                                        <p:cTn id="99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35802E-6 L -0.08021 1.35802E-6 " pathEditMode="relative" rAng="0" ptsTypes="AA">
                                      <p:cBhvr>
                                        <p:cTn id="105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14" dur="1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4337888" cy="3722139"/>
          </a:xfrm>
        </p:spPr>
        <p:txBody>
          <a:bodyPr/>
          <a:lstStyle>
            <a:lvl1pPr marL="320040" indent="-320040">
              <a:defRPr sz="2000"/>
            </a:lvl1pPr>
            <a:lvl2pPr marL="685800" indent="-320040">
              <a:spcBef>
                <a:spcPts val="0"/>
              </a:spcBef>
              <a:buFont typeface="Arial" panose="020B0604020202020204" pitchFamily="34" charset="0"/>
              <a:buChar char="‒"/>
              <a:defRPr sz="1600"/>
            </a:lvl2pPr>
            <a:lvl3pPr marL="1005840" indent="-32004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763"/>
            <a:ext cx="9144000" cy="865896"/>
          </a:xfr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Arial"/>
              </a:defRPr>
            </a:lvl1pPr>
          </a:lstStyle>
          <a:p>
            <a:pPr marL="91440" lvl="0" indent="-91440" algn="ctr" defTabSz="914400" fontAlgn="auto">
              <a:spcBef>
                <a:spcPts val="1200"/>
              </a:spcBef>
              <a:buClr>
                <a:schemeClr val="tx2"/>
              </a:buClr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15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763"/>
            <a:ext cx="9144000" cy="865896"/>
          </a:xfr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Arial"/>
              </a:defRPr>
            </a:lvl1pPr>
          </a:lstStyle>
          <a:p>
            <a:pPr marL="91440" lvl="0" indent="-91440" algn="ctr" defTabSz="914400" fontAlgn="auto">
              <a:spcBef>
                <a:spcPts val="1200"/>
              </a:spcBef>
              <a:buClr>
                <a:schemeClr val="tx2"/>
              </a:buClr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65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73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47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3060022"/>
            <a:ext cx="9144000" cy="16287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loud" hidden="1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1163748" y="297817"/>
            <a:ext cx="1370909" cy="71255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2" name="cloud" hidden="1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4737750" y="859290"/>
            <a:ext cx="812944" cy="42254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3" name="cloud" hidden="1"/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7384887" y="1692855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4" name="cloud" hidden="1"/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2035229" y="2308829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5" name="cloud" hidden="1"/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>
            <a:off x="2883524" y="1640037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6" name="cloud" hidden="1"/>
          <p:cNvSpPr>
            <a:spLocks noChangeAspect="1"/>
          </p:cNvSpPr>
          <p:nvPr userDrawn="1">
            <p:custDataLst>
              <p:tags r:id="rId6"/>
            </p:custDataLst>
          </p:nvPr>
        </p:nvSpPr>
        <p:spPr bwMode="auto">
          <a:xfrm>
            <a:off x="7791359" y="4204831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7" name="cloud" hidden="1"/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>
            <a:off x="5304134" y="4491266"/>
            <a:ext cx="682723" cy="354856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8" name="cloud" hidden="1"/>
          <p:cNvSpPr>
            <a:spLocks noChangeAspect="1"/>
          </p:cNvSpPr>
          <p:nvPr userDrawn="1">
            <p:custDataLst>
              <p:tags r:id="rId8"/>
            </p:custDataLst>
          </p:nvPr>
        </p:nvSpPr>
        <p:spPr bwMode="auto">
          <a:xfrm>
            <a:off x="7538176" y="3244977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9" name="cloud" hidden="1"/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>
            <a:off x="6254202" y="1121569"/>
            <a:ext cx="308333" cy="16026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0" name="cloud" hidden="1"/>
          <p:cNvSpPr>
            <a:spLocks noChangeAspect="1"/>
          </p:cNvSpPr>
          <p:nvPr userDrawn="1">
            <p:custDataLst>
              <p:tags r:id="rId10"/>
            </p:custDataLst>
          </p:nvPr>
        </p:nvSpPr>
        <p:spPr bwMode="auto">
          <a:xfrm>
            <a:off x="631080" y="1422913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1" name="cloud" hidden="1"/>
          <p:cNvSpPr>
            <a:spLocks noChangeAspect="1"/>
          </p:cNvSpPr>
          <p:nvPr userDrawn="1">
            <p:custDataLst>
              <p:tags r:id="rId11"/>
            </p:custDataLst>
          </p:nvPr>
        </p:nvSpPr>
        <p:spPr bwMode="auto">
          <a:xfrm>
            <a:off x="3017008" y="4682819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2" name="cloud" hidden="1"/>
          <p:cNvSpPr>
            <a:spLocks noChangeAspect="1"/>
          </p:cNvSpPr>
          <p:nvPr userDrawn="1">
            <p:custDataLst>
              <p:tags r:id="rId12"/>
            </p:custDataLst>
          </p:nvPr>
        </p:nvSpPr>
        <p:spPr bwMode="auto">
          <a:xfrm>
            <a:off x="631080" y="3818562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7" name="cloud" hidden="1"/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1442730" y="3081684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3" name="cloud" hidden="1"/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631080" y="2616522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4" name="cloud" hidden="1"/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8248639" y="2259560"/>
            <a:ext cx="656503" cy="341227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5" name="cloud" hidden="1"/>
          <p:cNvSpPr>
            <a:spLocks noChangeAspect="1"/>
          </p:cNvSpPr>
          <p:nvPr userDrawn="1">
            <p:custDataLst>
              <p:tags r:id="rId16"/>
            </p:custDataLst>
          </p:nvPr>
        </p:nvSpPr>
        <p:spPr bwMode="auto">
          <a:xfrm>
            <a:off x="6709971" y="149578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6" name="cloud" hidden="1"/>
          <p:cNvSpPr>
            <a:spLocks noChangeAspect="1"/>
          </p:cNvSpPr>
          <p:nvPr userDrawn="1">
            <p:custDataLst>
              <p:tags r:id="rId17"/>
            </p:custDataLst>
          </p:nvPr>
        </p:nvSpPr>
        <p:spPr bwMode="auto">
          <a:xfrm>
            <a:off x="3523375" y="589348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4367"/>
            <a:ext cx="7772400" cy="1102519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accent1"/>
                </a:solidFill>
              </a:defRPr>
            </a:lvl1pPr>
          </a:lstStyle>
          <a:p>
            <a:pPr marL="0" lvl="0" indent="0" algn="ctr" defTabSz="914400">
              <a:spcBef>
                <a:spcPct val="20000"/>
              </a:spcBef>
              <a:buClr>
                <a:srgbClr val="0067AB"/>
              </a:buClr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1377"/>
            <a:ext cx="6400800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ctr">
              <a:buNone/>
              <a:defRPr lang="en-US" sz="1600" baseline="0" dirty="0">
                <a:solidFill>
                  <a:schemeClr val="accent5">
                    <a:alpha val="50000"/>
                  </a:schemeClr>
                </a:solidFill>
                <a:latin typeface="Arial"/>
              </a:defRPr>
            </a:lvl1pPr>
          </a:lstStyle>
          <a:p>
            <a:pPr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3150694" y="3137943"/>
            <a:ext cx="2842613" cy="155011"/>
          </a:xfrm>
          <a:custGeom>
            <a:avLst/>
            <a:gdLst>
              <a:gd name="T0" fmla="*/ 0 w 6135"/>
              <a:gd name="T1" fmla="*/ 0 h 368"/>
              <a:gd name="T2" fmla="*/ 2726 w 6135"/>
              <a:gd name="T3" fmla="*/ 0 h 368"/>
              <a:gd name="T4" fmla="*/ 3090 w 6135"/>
              <a:gd name="T5" fmla="*/ 368 h 368"/>
              <a:gd name="T6" fmla="*/ 3440 w 6135"/>
              <a:gd name="T7" fmla="*/ 0 h 368"/>
              <a:gd name="T8" fmla="*/ 6135 w 6135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5" h="368">
                <a:moveTo>
                  <a:pt x="0" y="0"/>
                </a:moveTo>
                <a:lnTo>
                  <a:pt x="2726" y="0"/>
                </a:lnTo>
                <a:lnTo>
                  <a:pt x="3090" y="368"/>
                </a:lnTo>
                <a:lnTo>
                  <a:pt x="3440" y="0"/>
                </a:lnTo>
                <a:lnTo>
                  <a:pt x="6135" y="0"/>
                </a:lnTo>
              </a:path>
            </a:pathLst>
          </a:custGeom>
          <a:ln w="38100" cap="rnd">
            <a:solidFill>
              <a:schemeClr val="bg1">
                <a:alpha val="50000"/>
              </a:schemeClr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666666"/>
              </a:solidFill>
              <a:latin typeface="Arial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2653086" y="1058690"/>
            <a:ext cx="3837828" cy="1542093"/>
            <a:chOff x="2960265" y="2491587"/>
            <a:chExt cx="3117110" cy="1252498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770531" y="2491587"/>
              <a:ext cx="1637975" cy="608013"/>
            </a:xfrm>
            <a:custGeom>
              <a:avLst/>
              <a:gdLst>
                <a:gd name="T0" fmla="*/ 1359 w 23176"/>
                <a:gd name="T1" fmla="*/ 8141 h 8603"/>
                <a:gd name="T2" fmla="*/ 11589 w 23176"/>
                <a:gd name="T3" fmla="*/ 1367 h 8603"/>
                <a:gd name="T4" fmla="*/ 21818 w 23176"/>
                <a:gd name="T5" fmla="*/ 8141 h 8603"/>
                <a:gd name="T6" fmla="*/ 21818 w 23176"/>
                <a:gd name="T7" fmla="*/ 8141 h 8603"/>
                <a:gd name="T8" fmla="*/ 22476 w 23176"/>
                <a:gd name="T9" fmla="*/ 8603 h 8603"/>
                <a:gd name="T10" fmla="*/ 23176 w 23176"/>
                <a:gd name="T11" fmla="*/ 7903 h 8603"/>
                <a:gd name="T12" fmla="*/ 23127 w 23176"/>
                <a:gd name="T13" fmla="*/ 7637 h 8603"/>
                <a:gd name="T14" fmla="*/ 11589 w 23176"/>
                <a:gd name="T15" fmla="*/ 0 h 8603"/>
                <a:gd name="T16" fmla="*/ 51 w 23176"/>
                <a:gd name="T17" fmla="*/ 7634 h 8603"/>
                <a:gd name="T18" fmla="*/ 0 w 23176"/>
                <a:gd name="T19" fmla="*/ 7903 h 8603"/>
                <a:gd name="T20" fmla="*/ 701 w 23176"/>
                <a:gd name="T21" fmla="*/ 8603 h 8603"/>
                <a:gd name="T22" fmla="*/ 1359 w 23176"/>
                <a:gd name="T23" fmla="*/ 8141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76" h="8603">
                  <a:moveTo>
                    <a:pt x="1359" y="8141"/>
                  </a:moveTo>
                  <a:cubicBezTo>
                    <a:pt x="3052" y="4159"/>
                    <a:pt x="6995" y="1367"/>
                    <a:pt x="11589" y="1367"/>
                  </a:cubicBezTo>
                  <a:cubicBezTo>
                    <a:pt x="16182" y="1367"/>
                    <a:pt x="20124" y="4159"/>
                    <a:pt x="21818" y="8141"/>
                  </a:cubicBezTo>
                  <a:cubicBezTo>
                    <a:pt x="21818" y="8141"/>
                    <a:pt x="21818" y="8141"/>
                    <a:pt x="21818" y="8141"/>
                  </a:cubicBezTo>
                  <a:cubicBezTo>
                    <a:pt x="21915" y="8410"/>
                    <a:pt x="22173" y="8603"/>
                    <a:pt x="22476" y="8603"/>
                  </a:cubicBezTo>
                  <a:cubicBezTo>
                    <a:pt x="22863" y="8603"/>
                    <a:pt x="23176" y="8290"/>
                    <a:pt x="23176" y="7903"/>
                  </a:cubicBezTo>
                  <a:cubicBezTo>
                    <a:pt x="23176" y="7808"/>
                    <a:pt x="23161" y="7719"/>
                    <a:pt x="23127" y="7637"/>
                  </a:cubicBezTo>
                  <a:cubicBezTo>
                    <a:pt x="21216" y="3147"/>
                    <a:pt x="16769" y="0"/>
                    <a:pt x="11589" y="0"/>
                  </a:cubicBezTo>
                  <a:cubicBezTo>
                    <a:pt x="6410" y="0"/>
                    <a:pt x="1964" y="3146"/>
                    <a:pt x="51" y="7634"/>
                  </a:cubicBezTo>
                  <a:cubicBezTo>
                    <a:pt x="15" y="7715"/>
                    <a:pt x="0" y="7808"/>
                    <a:pt x="0" y="7903"/>
                  </a:cubicBezTo>
                  <a:cubicBezTo>
                    <a:pt x="0" y="8290"/>
                    <a:pt x="315" y="8603"/>
                    <a:pt x="701" y="8603"/>
                  </a:cubicBezTo>
                  <a:cubicBezTo>
                    <a:pt x="1004" y="8603"/>
                    <a:pt x="1254" y="8412"/>
                    <a:pt x="1359" y="8141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960265" y="3223435"/>
              <a:ext cx="549133" cy="367495"/>
            </a:xfrm>
            <a:custGeom>
              <a:avLst/>
              <a:gdLst>
                <a:gd name="T0" fmla="*/ 6453 w 7770"/>
                <a:gd name="T1" fmla="*/ 5005 h 5200"/>
                <a:gd name="T2" fmla="*/ 6160 w 7770"/>
                <a:gd name="T3" fmla="*/ 5200 h 5200"/>
                <a:gd name="T4" fmla="*/ 5227 w 7770"/>
                <a:gd name="T5" fmla="*/ 5200 h 5200"/>
                <a:gd name="T6" fmla="*/ 4958 w 7770"/>
                <a:gd name="T7" fmla="*/ 5005 h 5200"/>
                <a:gd name="T8" fmla="*/ 4077 w 7770"/>
                <a:gd name="T9" fmla="*/ 1704 h 5200"/>
                <a:gd name="T10" fmla="*/ 3897 w 7770"/>
                <a:gd name="T11" fmla="*/ 593 h 5200"/>
                <a:gd name="T12" fmla="*/ 3719 w 7770"/>
                <a:gd name="T13" fmla="*/ 1704 h 5200"/>
                <a:gd name="T14" fmla="*/ 2837 w 7770"/>
                <a:gd name="T15" fmla="*/ 5005 h 5200"/>
                <a:gd name="T16" fmla="*/ 2543 w 7770"/>
                <a:gd name="T17" fmla="*/ 5200 h 5200"/>
                <a:gd name="T18" fmla="*/ 1596 w 7770"/>
                <a:gd name="T19" fmla="*/ 5200 h 5200"/>
                <a:gd name="T20" fmla="*/ 1329 w 7770"/>
                <a:gd name="T21" fmla="*/ 5005 h 5200"/>
                <a:gd name="T22" fmla="*/ 37 w 7770"/>
                <a:gd name="T23" fmla="*/ 259 h 5200"/>
                <a:gd name="T24" fmla="*/ 242 w 7770"/>
                <a:gd name="T25" fmla="*/ 0 h 5200"/>
                <a:gd name="T26" fmla="*/ 842 w 7770"/>
                <a:gd name="T27" fmla="*/ 0 h 5200"/>
                <a:gd name="T28" fmla="*/ 1137 w 7770"/>
                <a:gd name="T29" fmla="*/ 217 h 5200"/>
                <a:gd name="T30" fmla="*/ 1955 w 7770"/>
                <a:gd name="T31" fmla="*/ 3603 h 5200"/>
                <a:gd name="T32" fmla="*/ 2109 w 7770"/>
                <a:gd name="T33" fmla="*/ 4757 h 5200"/>
                <a:gd name="T34" fmla="*/ 2324 w 7770"/>
                <a:gd name="T35" fmla="*/ 3614 h 5200"/>
                <a:gd name="T36" fmla="*/ 3233 w 7770"/>
                <a:gd name="T37" fmla="*/ 206 h 5200"/>
                <a:gd name="T38" fmla="*/ 3539 w 7770"/>
                <a:gd name="T39" fmla="*/ 0 h 5200"/>
                <a:gd name="T40" fmla="*/ 4281 w 7770"/>
                <a:gd name="T41" fmla="*/ 0 h 5200"/>
                <a:gd name="T42" fmla="*/ 4601 w 7770"/>
                <a:gd name="T43" fmla="*/ 217 h 5200"/>
                <a:gd name="T44" fmla="*/ 5520 w 7770"/>
                <a:gd name="T45" fmla="*/ 3614 h 5200"/>
                <a:gd name="T46" fmla="*/ 5725 w 7770"/>
                <a:gd name="T47" fmla="*/ 4757 h 5200"/>
                <a:gd name="T48" fmla="*/ 5903 w 7770"/>
                <a:gd name="T49" fmla="*/ 3614 h 5200"/>
                <a:gd name="T50" fmla="*/ 6658 w 7770"/>
                <a:gd name="T51" fmla="*/ 206 h 5200"/>
                <a:gd name="T52" fmla="*/ 6966 w 7770"/>
                <a:gd name="T53" fmla="*/ 0 h 5200"/>
                <a:gd name="T54" fmla="*/ 7528 w 7770"/>
                <a:gd name="T55" fmla="*/ 0 h 5200"/>
                <a:gd name="T56" fmla="*/ 7732 w 7770"/>
                <a:gd name="T57" fmla="*/ 248 h 5200"/>
                <a:gd name="T58" fmla="*/ 6453 w 7770"/>
                <a:gd name="T59" fmla="*/ 5005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70" h="5200">
                  <a:moveTo>
                    <a:pt x="6453" y="5005"/>
                  </a:moveTo>
                  <a:cubicBezTo>
                    <a:pt x="6416" y="5125"/>
                    <a:pt x="6327" y="5200"/>
                    <a:pt x="6160" y="5200"/>
                  </a:cubicBezTo>
                  <a:cubicBezTo>
                    <a:pt x="5227" y="5200"/>
                    <a:pt x="5227" y="5200"/>
                    <a:pt x="5227" y="5200"/>
                  </a:cubicBezTo>
                  <a:cubicBezTo>
                    <a:pt x="5075" y="5200"/>
                    <a:pt x="4998" y="5157"/>
                    <a:pt x="4958" y="5005"/>
                  </a:cubicBezTo>
                  <a:cubicBezTo>
                    <a:pt x="4077" y="1704"/>
                    <a:pt x="4077" y="1704"/>
                    <a:pt x="4077" y="1704"/>
                  </a:cubicBezTo>
                  <a:cubicBezTo>
                    <a:pt x="3987" y="1370"/>
                    <a:pt x="3948" y="982"/>
                    <a:pt x="3897" y="593"/>
                  </a:cubicBezTo>
                  <a:cubicBezTo>
                    <a:pt x="3859" y="982"/>
                    <a:pt x="3808" y="1380"/>
                    <a:pt x="3719" y="1704"/>
                  </a:cubicBezTo>
                  <a:cubicBezTo>
                    <a:pt x="2837" y="5005"/>
                    <a:pt x="2837" y="5005"/>
                    <a:pt x="2837" y="5005"/>
                  </a:cubicBezTo>
                  <a:cubicBezTo>
                    <a:pt x="2811" y="5125"/>
                    <a:pt x="2709" y="5200"/>
                    <a:pt x="2543" y="5200"/>
                  </a:cubicBezTo>
                  <a:cubicBezTo>
                    <a:pt x="1596" y="5200"/>
                    <a:pt x="1596" y="5200"/>
                    <a:pt x="1596" y="5200"/>
                  </a:cubicBezTo>
                  <a:cubicBezTo>
                    <a:pt x="1444" y="5200"/>
                    <a:pt x="1366" y="5157"/>
                    <a:pt x="1329" y="5005"/>
                  </a:cubicBezTo>
                  <a:cubicBezTo>
                    <a:pt x="37" y="259"/>
                    <a:pt x="37" y="259"/>
                    <a:pt x="37" y="259"/>
                  </a:cubicBezTo>
                  <a:cubicBezTo>
                    <a:pt x="0" y="97"/>
                    <a:pt x="101" y="0"/>
                    <a:pt x="2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1008" y="0"/>
                    <a:pt x="1098" y="55"/>
                    <a:pt x="1137" y="217"/>
                  </a:cubicBezTo>
                  <a:cubicBezTo>
                    <a:pt x="1955" y="3603"/>
                    <a:pt x="1955" y="3603"/>
                    <a:pt x="1955" y="3603"/>
                  </a:cubicBezTo>
                  <a:cubicBezTo>
                    <a:pt x="2043" y="3992"/>
                    <a:pt x="2070" y="4392"/>
                    <a:pt x="2109" y="4757"/>
                  </a:cubicBezTo>
                  <a:cubicBezTo>
                    <a:pt x="2172" y="4401"/>
                    <a:pt x="2223" y="3981"/>
                    <a:pt x="2324" y="3614"/>
                  </a:cubicBezTo>
                  <a:cubicBezTo>
                    <a:pt x="3233" y="206"/>
                    <a:pt x="3233" y="206"/>
                    <a:pt x="3233" y="206"/>
                  </a:cubicBezTo>
                  <a:cubicBezTo>
                    <a:pt x="3272" y="65"/>
                    <a:pt x="3386" y="0"/>
                    <a:pt x="353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433" y="0"/>
                    <a:pt x="4562" y="76"/>
                    <a:pt x="4601" y="217"/>
                  </a:cubicBezTo>
                  <a:cubicBezTo>
                    <a:pt x="5520" y="3614"/>
                    <a:pt x="5520" y="3614"/>
                    <a:pt x="5520" y="3614"/>
                  </a:cubicBezTo>
                  <a:cubicBezTo>
                    <a:pt x="5623" y="3981"/>
                    <a:pt x="5675" y="4391"/>
                    <a:pt x="5725" y="4757"/>
                  </a:cubicBezTo>
                  <a:cubicBezTo>
                    <a:pt x="5776" y="4400"/>
                    <a:pt x="5827" y="3981"/>
                    <a:pt x="5903" y="3614"/>
                  </a:cubicBezTo>
                  <a:cubicBezTo>
                    <a:pt x="6658" y="206"/>
                    <a:pt x="6658" y="206"/>
                    <a:pt x="6658" y="206"/>
                  </a:cubicBezTo>
                  <a:cubicBezTo>
                    <a:pt x="6684" y="65"/>
                    <a:pt x="6812" y="0"/>
                    <a:pt x="6966" y="0"/>
                  </a:cubicBezTo>
                  <a:cubicBezTo>
                    <a:pt x="7528" y="0"/>
                    <a:pt x="7528" y="0"/>
                    <a:pt x="7528" y="0"/>
                  </a:cubicBezTo>
                  <a:cubicBezTo>
                    <a:pt x="7668" y="0"/>
                    <a:pt x="7770" y="87"/>
                    <a:pt x="7732" y="248"/>
                  </a:cubicBezTo>
                  <a:lnTo>
                    <a:pt x="6453" y="5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3598736" y="3217063"/>
              <a:ext cx="345026" cy="377129"/>
            </a:xfrm>
            <a:custGeom>
              <a:avLst/>
              <a:gdLst>
                <a:gd name="T0" fmla="*/ 2429 w 4882"/>
                <a:gd name="T1" fmla="*/ 723 h 5336"/>
                <a:gd name="T2" fmla="*/ 1061 w 4882"/>
                <a:gd name="T3" fmla="*/ 2654 h 5336"/>
                <a:gd name="T4" fmla="*/ 2429 w 4882"/>
                <a:gd name="T5" fmla="*/ 4624 h 5336"/>
                <a:gd name="T6" fmla="*/ 3796 w 4882"/>
                <a:gd name="T7" fmla="*/ 2654 h 5336"/>
                <a:gd name="T8" fmla="*/ 2429 w 4882"/>
                <a:gd name="T9" fmla="*/ 723 h 5336"/>
                <a:gd name="T10" fmla="*/ 2454 w 4882"/>
                <a:gd name="T11" fmla="*/ 5336 h 5336"/>
                <a:gd name="T12" fmla="*/ 0 w 4882"/>
                <a:gd name="T13" fmla="*/ 2654 h 5336"/>
                <a:gd name="T14" fmla="*/ 2454 w 4882"/>
                <a:gd name="T15" fmla="*/ 0 h 5336"/>
                <a:gd name="T16" fmla="*/ 4882 w 4882"/>
                <a:gd name="T17" fmla="*/ 2654 h 5336"/>
                <a:gd name="T18" fmla="*/ 2454 w 4882"/>
                <a:gd name="T19" fmla="*/ 5336 h 5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2" h="5336">
                  <a:moveTo>
                    <a:pt x="2429" y="723"/>
                  </a:moveTo>
                  <a:cubicBezTo>
                    <a:pt x="1547" y="723"/>
                    <a:pt x="1061" y="1359"/>
                    <a:pt x="1061" y="2654"/>
                  </a:cubicBezTo>
                  <a:cubicBezTo>
                    <a:pt x="1061" y="3982"/>
                    <a:pt x="1547" y="4624"/>
                    <a:pt x="2429" y="4624"/>
                  </a:cubicBezTo>
                  <a:cubicBezTo>
                    <a:pt x="3311" y="4624"/>
                    <a:pt x="3796" y="3982"/>
                    <a:pt x="3796" y="2654"/>
                  </a:cubicBezTo>
                  <a:cubicBezTo>
                    <a:pt x="3796" y="1359"/>
                    <a:pt x="3311" y="723"/>
                    <a:pt x="2429" y="723"/>
                  </a:cubicBezTo>
                  <a:moveTo>
                    <a:pt x="2454" y="5336"/>
                  </a:moveTo>
                  <a:cubicBezTo>
                    <a:pt x="972" y="5336"/>
                    <a:pt x="0" y="4316"/>
                    <a:pt x="0" y="2654"/>
                  </a:cubicBezTo>
                  <a:cubicBezTo>
                    <a:pt x="0" y="1003"/>
                    <a:pt x="972" y="0"/>
                    <a:pt x="2454" y="0"/>
                  </a:cubicBezTo>
                  <a:cubicBezTo>
                    <a:pt x="3937" y="0"/>
                    <a:pt x="4882" y="1003"/>
                    <a:pt x="4882" y="2654"/>
                  </a:cubicBezTo>
                  <a:cubicBezTo>
                    <a:pt x="4882" y="4316"/>
                    <a:pt x="3937" y="5336"/>
                    <a:pt x="2454" y="5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4069632" y="3217063"/>
              <a:ext cx="224034" cy="373658"/>
            </a:xfrm>
            <a:custGeom>
              <a:avLst/>
              <a:gdLst>
                <a:gd name="T0" fmla="*/ 2978 w 3170"/>
                <a:gd name="T1" fmla="*/ 822 h 5287"/>
                <a:gd name="T2" fmla="*/ 2606 w 3170"/>
                <a:gd name="T3" fmla="*/ 1013 h 5287"/>
                <a:gd name="T4" fmla="*/ 1892 w 3170"/>
                <a:gd name="T5" fmla="*/ 895 h 5287"/>
                <a:gd name="T6" fmla="*/ 1023 w 3170"/>
                <a:gd name="T7" fmla="*/ 2256 h 5287"/>
                <a:gd name="T8" fmla="*/ 1023 w 3170"/>
                <a:gd name="T9" fmla="*/ 5073 h 5287"/>
                <a:gd name="T10" fmla="*/ 754 w 3170"/>
                <a:gd name="T11" fmla="*/ 5287 h 5287"/>
                <a:gd name="T12" fmla="*/ 268 w 3170"/>
                <a:gd name="T13" fmla="*/ 5287 h 5287"/>
                <a:gd name="T14" fmla="*/ 0 w 3170"/>
                <a:gd name="T15" fmla="*/ 5073 h 5287"/>
                <a:gd name="T16" fmla="*/ 0 w 3170"/>
                <a:gd name="T17" fmla="*/ 304 h 5287"/>
                <a:gd name="T18" fmla="*/ 268 w 3170"/>
                <a:gd name="T19" fmla="*/ 87 h 5287"/>
                <a:gd name="T20" fmla="*/ 562 w 3170"/>
                <a:gd name="T21" fmla="*/ 87 h 5287"/>
                <a:gd name="T22" fmla="*/ 831 w 3170"/>
                <a:gd name="T23" fmla="*/ 250 h 5287"/>
                <a:gd name="T24" fmla="*/ 1010 w 3170"/>
                <a:gd name="T25" fmla="*/ 832 h 5287"/>
                <a:gd name="T26" fmla="*/ 2441 w 3170"/>
                <a:gd name="T27" fmla="*/ 0 h 5287"/>
                <a:gd name="T28" fmla="*/ 3106 w 3170"/>
                <a:gd name="T29" fmla="*/ 378 h 5287"/>
                <a:gd name="T30" fmla="*/ 2978 w 3170"/>
                <a:gd name="T31" fmla="*/ 822 h 5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0" h="5287">
                  <a:moveTo>
                    <a:pt x="2978" y="822"/>
                  </a:moveTo>
                  <a:cubicBezTo>
                    <a:pt x="2940" y="971"/>
                    <a:pt x="2825" y="1068"/>
                    <a:pt x="2606" y="1013"/>
                  </a:cubicBezTo>
                  <a:cubicBezTo>
                    <a:pt x="2428" y="971"/>
                    <a:pt x="2135" y="895"/>
                    <a:pt x="1892" y="895"/>
                  </a:cubicBezTo>
                  <a:cubicBezTo>
                    <a:pt x="1521" y="895"/>
                    <a:pt x="1023" y="1317"/>
                    <a:pt x="1023" y="2256"/>
                  </a:cubicBezTo>
                  <a:cubicBezTo>
                    <a:pt x="1023" y="5073"/>
                    <a:pt x="1023" y="5073"/>
                    <a:pt x="1023" y="5073"/>
                  </a:cubicBezTo>
                  <a:cubicBezTo>
                    <a:pt x="1023" y="5191"/>
                    <a:pt x="894" y="5287"/>
                    <a:pt x="754" y="5287"/>
                  </a:cubicBezTo>
                  <a:cubicBezTo>
                    <a:pt x="268" y="5287"/>
                    <a:pt x="268" y="5287"/>
                    <a:pt x="268" y="5287"/>
                  </a:cubicBezTo>
                  <a:cubicBezTo>
                    <a:pt x="128" y="5287"/>
                    <a:pt x="0" y="5191"/>
                    <a:pt x="0" y="507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175"/>
                    <a:pt x="128" y="87"/>
                    <a:pt x="268" y="87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690" y="87"/>
                    <a:pt x="792" y="142"/>
                    <a:pt x="831" y="250"/>
                  </a:cubicBezTo>
                  <a:cubicBezTo>
                    <a:pt x="1010" y="832"/>
                    <a:pt x="1010" y="832"/>
                    <a:pt x="1010" y="832"/>
                  </a:cubicBezTo>
                  <a:cubicBezTo>
                    <a:pt x="1368" y="326"/>
                    <a:pt x="1853" y="0"/>
                    <a:pt x="2441" y="0"/>
                  </a:cubicBezTo>
                  <a:cubicBezTo>
                    <a:pt x="2850" y="0"/>
                    <a:pt x="3170" y="162"/>
                    <a:pt x="3106" y="378"/>
                  </a:cubicBezTo>
                  <a:lnTo>
                    <a:pt x="2978" y="8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4807912" y="3045268"/>
              <a:ext cx="316124" cy="547218"/>
            </a:xfrm>
            <a:custGeom>
              <a:avLst/>
              <a:gdLst>
                <a:gd name="T0" fmla="*/ 2261 w 4473"/>
                <a:gd name="T1" fmla="*/ 3110 h 7743"/>
                <a:gd name="T2" fmla="*/ 1405 w 4473"/>
                <a:gd name="T3" fmla="*/ 3532 h 7743"/>
                <a:gd name="T4" fmla="*/ 1086 w 4473"/>
                <a:gd name="T5" fmla="*/ 5072 h 7743"/>
                <a:gd name="T6" fmla="*/ 2248 w 4473"/>
                <a:gd name="T7" fmla="*/ 7028 h 7743"/>
                <a:gd name="T8" fmla="*/ 3500 w 4473"/>
                <a:gd name="T9" fmla="*/ 5093 h 7743"/>
                <a:gd name="T10" fmla="*/ 2261 w 4473"/>
                <a:gd name="T11" fmla="*/ 3110 h 7743"/>
                <a:gd name="T12" fmla="*/ 4205 w 4473"/>
                <a:gd name="T13" fmla="*/ 7657 h 7743"/>
                <a:gd name="T14" fmla="*/ 3935 w 4473"/>
                <a:gd name="T15" fmla="*/ 7657 h 7743"/>
                <a:gd name="T16" fmla="*/ 3604 w 4473"/>
                <a:gd name="T17" fmla="*/ 7440 h 7743"/>
                <a:gd name="T18" fmla="*/ 3500 w 4473"/>
                <a:gd name="T19" fmla="*/ 7006 h 7743"/>
                <a:gd name="T20" fmla="*/ 2006 w 4473"/>
                <a:gd name="T21" fmla="*/ 7743 h 7743"/>
                <a:gd name="T22" fmla="*/ 0 w 4473"/>
                <a:gd name="T23" fmla="*/ 5083 h 7743"/>
                <a:gd name="T24" fmla="*/ 613 w 4473"/>
                <a:gd name="T25" fmla="*/ 2980 h 7743"/>
                <a:gd name="T26" fmla="*/ 2044 w 4473"/>
                <a:gd name="T27" fmla="*/ 2395 h 7743"/>
                <a:gd name="T28" fmla="*/ 3476 w 4473"/>
                <a:gd name="T29" fmla="*/ 3164 h 7743"/>
                <a:gd name="T30" fmla="*/ 3476 w 4473"/>
                <a:gd name="T31" fmla="*/ 216 h 7743"/>
                <a:gd name="T32" fmla="*/ 3745 w 4473"/>
                <a:gd name="T33" fmla="*/ 0 h 7743"/>
                <a:gd name="T34" fmla="*/ 4205 w 4473"/>
                <a:gd name="T35" fmla="*/ 0 h 7743"/>
                <a:gd name="T36" fmla="*/ 4473 w 4473"/>
                <a:gd name="T37" fmla="*/ 216 h 7743"/>
                <a:gd name="T38" fmla="*/ 4473 w 4473"/>
                <a:gd name="T39" fmla="*/ 7440 h 7743"/>
                <a:gd name="T40" fmla="*/ 4205 w 4473"/>
                <a:gd name="T41" fmla="*/ 7657 h 7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3" h="7743">
                  <a:moveTo>
                    <a:pt x="2261" y="3110"/>
                  </a:moveTo>
                  <a:cubicBezTo>
                    <a:pt x="1877" y="3110"/>
                    <a:pt x="1584" y="3251"/>
                    <a:pt x="1405" y="3532"/>
                  </a:cubicBezTo>
                  <a:cubicBezTo>
                    <a:pt x="1226" y="3814"/>
                    <a:pt x="1086" y="4281"/>
                    <a:pt x="1086" y="5072"/>
                  </a:cubicBezTo>
                  <a:cubicBezTo>
                    <a:pt x="1086" y="6459"/>
                    <a:pt x="1444" y="7028"/>
                    <a:pt x="2248" y="7028"/>
                  </a:cubicBezTo>
                  <a:cubicBezTo>
                    <a:pt x="3080" y="7028"/>
                    <a:pt x="3500" y="6394"/>
                    <a:pt x="3500" y="5093"/>
                  </a:cubicBezTo>
                  <a:cubicBezTo>
                    <a:pt x="3500" y="3803"/>
                    <a:pt x="3040" y="3110"/>
                    <a:pt x="2261" y="3110"/>
                  </a:cubicBezTo>
                  <a:moveTo>
                    <a:pt x="4205" y="7657"/>
                  </a:moveTo>
                  <a:cubicBezTo>
                    <a:pt x="3935" y="7657"/>
                    <a:pt x="3935" y="7657"/>
                    <a:pt x="3935" y="7657"/>
                  </a:cubicBezTo>
                  <a:cubicBezTo>
                    <a:pt x="3745" y="7657"/>
                    <a:pt x="3642" y="7592"/>
                    <a:pt x="3604" y="7440"/>
                  </a:cubicBezTo>
                  <a:cubicBezTo>
                    <a:pt x="3500" y="7006"/>
                    <a:pt x="3500" y="7006"/>
                    <a:pt x="3500" y="7006"/>
                  </a:cubicBezTo>
                  <a:cubicBezTo>
                    <a:pt x="3131" y="7537"/>
                    <a:pt x="2670" y="7743"/>
                    <a:pt x="2006" y="7743"/>
                  </a:cubicBezTo>
                  <a:cubicBezTo>
                    <a:pt x="689" y="7743"/>
                    <a:pt x="0" y="6838"/>
                    <a:pt x="0" y="5083"/>
                  </a:cubicBezTo>
                  <a:cubicBezTo>
                    <a:pt x="0" y="4010"/>
                    <a:pt x="178" y="3478"/>
                    <a:pt x="613" y="2980"/>
                  </a:cubicBezTo>
                  <a:cubicBezTo>
                    <a:pt x="946" y="2600"/>
                    <a:pt x="1495" y="2395"/>
                    <a:pt x="2044" y="2395"/>
                  </a:cubicBezTo>
                  <a:cubicBezTo>
                    <a:pt x="2670" y="2395"/>
                    <a:pt x="3143" y="2655"/>
                    <a:pt x="3476" y="3164"/>
                  </a:cubicBezTo>
                  <a:cubicBezTo>
                    <a:pt x="3476" y="216"/>
                    <a:pt x="3476" y="216"/>
                    <a:pt x="3476" y="216"/>
                  </a:cubicBezTo>
                  <a:cubicBezTo>
                    <a:pt x="3476" y="87"/>
                    <a:pt x="3604" y="0"/>
                    <a:pt x="3745" y="0"/>
                  </a:cubicBezTo>
                  <a:cubicBezTo>
                    <a:pt x="4205" y="0"/>
                    <a:pt x="4205" y="0"/>
                    <a:pt x="4205" y="0"/>
                  </a:cubicBezTo>
                  <a:cubicBezTo>
                    <a:pt x="4345" y="0"/>
                    <a:pt x="4473" y="87"/>
                    <a:pt x="4473" y="216"/>
                  </a:cubicBezTo>
                  <a:cubicBezTo>
                    <a:pt x="4473" y="7440"/>
                    <a:pt x="4473" y="7440"/>
                    <a:pt x="4473" y="7440"/>
                  </a:cubicBezTo>
                  <a:cubicBezTo>
                    <a:pt x="4473" y="7559"/>
                    <a:pt x="4344" y="7657"/>
                    <a:pt x="4205" y="76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413340" y="3051640"/>
              <a:ext cx="303199" cy="539858"/>
            </a:xfrm>
            <a:custGeom>
              <a:avLst/>
              <a:gdLst>
                <a:gd name="T0" fmla="*/ 4052 w 4290"/>
                <a:gd name="T1" fmla="*/ 7639 h 7639"/>
                <a:gd name="T2" fmla="*/ 3273 w 4290"/>
                <a:gd name="T3" fmla="*/ 7639 h 7639"/>
                <a:gd name="T4" fmla="*/ 2966 w 4290"/>
                <a:gd name="T5" fmla="*/ 7454 h 7639"/>
                <a:gd name="T6" fmla="*/ 997 w 4290"/>
                <a:gd name="T7" fmla="*/ 4952 h 7639"/>
                <a:gd name="T8" fmla="*/ 997 w 4290"/>
                <a:gd name="T9" fmla="*/ 7422 h 7639"/>
                <a:gd name="T10" fmla="*/ 728 w 4290"/>
                <a:gd name="T11" fmla="*/ 7639 h 7639"/>
                <a:gd name="T12" fmla="*/ 268 w 4290"/>
                <a:gd name="T13" fmla="*/ 7639 h 7639"/>
                <a:gd name="T14" fmla="*/ 0 w 4290"/>
                <a:gd name="T15" fmla="*/ 7422 h 7639"/>
                <a:gd name="T16" fmla="*/ 0 w 4290"/>
                <a:gd name="T17" fmla="*/ 215 h 7639"/>
                <a:gd name="T18" fmla="*/ 268 w 4290"/>
                <a:gd name="T19" fmla="*/ 0 h 7639"/>
                <a:gd name="T20" fmla="*/ 728 w 4290"/>
                <a:gd name="T21" fmla="*/ 0 h 7639"/>
                <a:gd name="T22" fmla="*/ 997 w 4290"/>
                <a:gd name="T23" fmla="*/ 215 h 7639"/>
                <a:gd name="T24" fmla="*/ 997 w 4290"/>
                <a:gd name="T25" fmla="*/ 4854 h 7639"/>
                <a:gd name="T26" fmla="*/ 3026 w 4290"/>
                <a:gd name="T27" fmla="*/ 2600 h 7639"/>
                <a:gd name="T28" fmla="*/ 3359 w 4290"/>
                <a:gd name="T29" fmla="*/ 2438 h 7639"/>
                <a:gd name="T30" fmla="*/ 4048 w 4290"/>
                <a:gd name="T31" fmla="*/ 2438 h 7639"/>
                <a:gd name="T32" fmla="*/ 4188 w 4290"/>
                <a:gd name="T33" fmla="*/ 2697 h 7639"/>
                <a:gd name="T34" fmla="*/ 2033 w 4290"/>
                <a:gd name="T35" fmla="*/ 4864 h 7639"/>
                <a:gd name="T36" fmla="*/ 4193 w 4290"/>
                <a:gd name="T37" fmla="*/ 7379 h 7639"/>
                <a:gd name="T38" fmla="*/ 4052 w 4290"/>
                <a:gd name="T39" fmla="*/ 7639 h 7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0" h="7639">
                  <a:moveTo>
                    <a:pt x="4052" y="7639"/>
                  </a:moveTo>
                  <a:cubicBezTo>
                    <a:pt x="3273" y="7639"/>
                    <a:pt x="3273" y="7639"/>
                    <a:pt x="3273" y="7639"/>
                  </a:cubicBezTo>
                  <a:cubicBezTo>
                    <a:pt x="3145" y="7639"/>
                    <a:pt x="3041" y="7562"/>
                    <a:pt x="2966" y="7454"/>
                  </a:cubicBezTo>
                  <a:cubicBezTo>
                    <a:pt x="997" y="4952"/>
                    <a:pt x="997" y="4952"/>
                    <a:pt x="997" y="4952"/>
                  </a:cubicBezTo>
                  <a:cubicBezTo>
                    <a:pt x="997" y="7422"/>
                    <a:pt x="997" y="7422"/>
                    <a:pt x="997" y="7422"/>
                  </a:cubicBezTo>
                  <a:cubicBezTo>
                    <a:pt x="997" y="7541"/>
                    <a:pt x="870" y="7639"/>
                    <a:pt x="728" y="7639"/>
                  </a:cubicBezTo>
                  <a:cubicBezTo>
                    <a:pt x="268" y="7639"/>
                    <a:pt x="268" y="7639"/>
                    <a:pt x="268" y="7639"/>
                  </a:cubicBezTo>
                  <a:cubicBezTo>
                    <a:pt x="128" y="7639"/>
                    <a:pt x="0" y="7541"/>
                    <a:pt x="0" y="742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84"/>
                    <a:pt x="129" y="0"/>
                    <a:pt x="268" y="0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870" y="0"/>
                    <a:pt x="997" y="84"/>
                    <a:pt x="997" y="215"/>
                  </a:cubicBezTo>
                  <a:cubicBezTo>
                    <a:pt x="997" y="4854"/>
                    <a:pt x="997" y="4854"/>
                    <a:pt x="997" y="4854"/>
                  </a:cubicBezTo>
                  <a:cubicBezTo>
                    <a:pt x="3026" y="2600"/>
                    <a:pt x="3026" y="2600"/>
                    <a:pt x="3026" y="2600"/>
                  </a:cubicBezTo>
                  <a:cubicBezTo>
                    <a:pt x="3089" y="2514"/>
                    <a:pt x="3192" y="2438"/>
                    <a:pt x="3359" y="2438"/>
                  </a:cubicBezTo>
                  <a:cubicBezTo>
                    <a:pt x="4048" y="2438"/>
                    <a:pt x="4048" y="2438"/>
                    <a:pt x="4048" y="2438"/>
                  </a:cubicBezTo>
                  <a:cubicBezTo>
                    <a:pt x="4226" y="2438"/>
                    <a:pt x="4290" y="2589"/>
                    <a:pt x="4188" y="2697"/>
                  </a:cubicBezTo>
                  <a:cubicBezTo>
                    <a:pt x="2033" y="4864"/>
                    <a:pt x="2033" y="4864"/>
                    <a:pt x="2033" y="4864"/>
                  </a:cubicBezTo>
                  <a:cubicBezTo>
                    <a:pt x="4193" y="7379"/>
                    <a:pt x="4193" y="7379"/>
                    <a:pt x="4193" y="7379"/>
                  </a:cubicBezTo>
                  <a:cubicBezTo>
                    <a:pt x="4283" y="7487"/>
                    <a:pt x="4231" y="7639"/>
                    <a:pt x="4052" y="76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5651418" y="3223435"/>
              <a:ext cx="345654" cy="520650"/>
            </a:xfrm>
            <a:custGeom>
              <a:avLst/>
              <a:gdLst>
                <a:gd name="T0" fmla="*/ 52 w 4891"/>
                <a:gd name="T1" fmla="*/ 214 h 7367"/>
                <a:gd name="T2" fmla="*/ 282 w 4891"/>
                <a:gd name="T3" fmla="*/ 0 h 7367"/>
                <a:gd name="T4" fmla="*/ 884 w 4891"/>
                <a:gd name="T5" fmla="*/ 0 h 7367"/>
                <a:gd name="T6" fmla="*/ 1221 w 4891"/>
                <a:gd name="T7" fmla="*/ 214 h 7367"/>
                <a:gd name="T8" fmla="*/ 2411 w 4891"/>
                <a:gd name="T9" fmla="*/ 3356 h 7367"/>
                <a:gd name="T10" fmla="*/ 2546 w 4891"/>
                <a:gd name="T11" fmla="*/ 3898 h 7367"/>
                <a:gd name="T12" fmla="*/ 2761 w 4891"/>
                <a:gd name="T13" fmla="*/ 3164 h 7367"/>
                <a:gd name="T14" fmla="*/ 3716 w 4891"/>
                <a:gd name="T15" fmla="*/ 202 h 7367"/>
                <a:gd name="T16" fmla="*/ 4042 w 4891"/>
                <a:gd name="T17" fmla="*/ 0 h 7367"/>
                <a:gd name="T18" fmla="*/ 4621 w 4891"/>
                <a:gd name="T19" fmla="*/ 0 h 7367"/>
                <a:gd name="T20" fmla="*/ 4850 w 4891"/>
                <a:gd name="T21" fmla="*/ 214 h 7367"/>
                <a:gd name="T22" fmla="*/ 2868 w 4891"/>
                <a:gd name="T23" fmla="*/ 5919 h 7367"/>
                <a:gd name="T24" fmla="*/ 1599 w 4891"/>
                <a:gd name="T25" fmla="*/ 7218 h 7367"/>
                <a:gd name="T26" fmla="*/ 1316 w 4891"/>
                <a:gd name="T27" fmla="*/ 7325 h 7367"/>
                <a:gd name="T28" fmla="*/ 966 w 4891"/>
                <a:gd name="T29" fmla="*/ 7231 h 7367"/>
                <a:gd name="T30" fmla="*/ 778 w 4891"/>
                <a:gd name="T31" fmla="*/ 6931 h 7367"/>
                <a:gd name="T32" fmla="*/ 912 w 4891"/>
                <a:gd name="T33" fmla="*/ 6633 h 7367"/>
                <a:gd name="T34" fmla="*/ 1113 w 4891"/>
                <a:gd name="T35" fmla="*/ 6557 h 7367"/>
                <a:gd name="T36" fmla="*/ 2149 w 4891"/>
                <a:gd name="T37" fmla="*/ 5118 h 7367"/>
                <a:gd name="T38" fmla="*/ 52 w 4891"/>
                <a:gd name="T39" fmla="*/ 214 h 7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91" h="7367">
                  <a:moveTo>
                    <a:pt x="52" y="214"/>
                  </a:moveTo>
                  <a:cubicBezTo>
                    <a:pt x="0" y="95"/>
                    <a:pt x="134" y="0"/>
                    <a:pt x="282" y="0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1045" y="0"/>
                    <a:pt x="1166" y="75"/>
                    <a:pt x="1221" y="214"/>
                  </a:cubicBezTo>
                  <a:cubicBezTo>
                    <a:pt x="2411" y="3356"/>
                    <a:pt x="2411" y="3356"/>
                    <a:pt x="2411" y="3356"/>
                  </a:cubicBezTo>
                  <a:cubicBezTo>
                    <a:pt x="2464" y="3506"/>
                    <a:pt x="2518" y="3728"/>
                    <a:pt x="2546" y="3898"/>
                  </a:cubicBezTo>
                  <a:cubicBezTo>
                    <a:pt x="2585" y="3739"/>
                    <a:pt x="2666" y="3430"/>
                    <a:pt x="2761" y="3164"/>
                  </a:cubicBezTo>
                  <a:cubicBezTo>
                    <a:pt x="3716" y="202"/>
                    <a:pt x="3716" y="202"/>
                    <a:pt x="3716" y="202"/>
                  </a:cubicBezTo>
                  <a:cubicBezTo>
                    <a:pt x="3757" y="65"/>
                    <a:pt x="3878" y="0"/>
                    <a:pt x="4042" y="0"/>
                  </a:cubicBezTo>
                  <a:cubicBezTo>
                    <a:pt x="4621" y="0"/>
                    <a:pt x="4621" y="0"/>
                    <a:pt x="4621" y="0"/>
                  </a:cubicBezTo>
                  <a:cubicBezTo>
                    <a:pt x="4769" y="0"/>
                    <a:pt x="4891" y="95"/>
                    <a:pt x="4850" y="214"/>
                  </a:cubicBezTo>
                  <a:cubicBezTo>
                    <a:pt x="2868" y="5919"/>
                    <a:pt x="2868" y="5919"/>
                    <a:pt x="2868" y="5919"/>
                  </a:cubicBezTo>
                  <a:cubicBezTo>
                    <a:pt x="2665" y="6504"/>
                    <a:pt x="2274" y="6962"/>
                    <a:pt x="1599" y="7218"/>
                  </a:cubicBezTo>
                  <a:cubicBezTo>
                    <a:pt x="1316" y="7325"/>
                    <a:pt x="1316" y="7325"/>
                    <a:pt x="1316" y="7325"/>
                  </a:cubicBezTo>
                  <a:cubicBezTo>
                    <a:pt x="1195" y="7367"/>
                    <a:pt x="1034" y="7334"/>
                    <a:pt x="966" y="7231"/>
                  </a:cubicBezTo>
                  <a:cubicBezTo>
                    <a:pt x="778" y="6931"/>
                    <a:pt x="778" y="6931"/>
                    <a:pt x="778" y="6931"/>
                  </a:cubicBezTo>
                  <a:cubicBezTo>
                    <a:pt x="723" y="6845"/>
                    <a:pt x="790" y="6675"/>
                    <a:pt x="912" y="6633"/>
                  </a:cubicBezTo>
                  <a:cubicBezTo>
                    <a:pt x="1113" y="6557"/>
                    <a:pt x="1113" y="6557"/>
                    <a:pt x="1113" y="6557"/>
                  </a:cubicBezTo>
                  <a:cubicBezTo>
                    <a:pt x="1618" y="6374"/>
                    <a:pt x="1989" y="5822"/>
                    <a:pt x="2149" y="5118"/>
                  </a:cubicBezTo>
                  <a:lnTo>
                    <a:pt x="52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5253376" y="3217063"/>
              <a:ext cx="325399" cy="375991"/>
            </a:xfrm>
            <a:custGeom>
              <a:avLst/>
              <a:gdLst>
                <a:gd name="T0" fmla="*/ 2328 w 4604"/>
                <a:gd name="T1" fmla="*/ 4604 h 5320"/>
                <a:gd name="T2" fmla="*/ 1062 w 4604"/>
                <a:gd name="T3" fmla="*/ 2659 h 5320"/>
                <a:gd name="T4" fmla="*/ 2328 w 4604"/>
                <a:gd name="T5" fmla="*/ 725 h 5320"/>
                <a:gd name="T6" fmla="*/ 3627 w 4604"/>
                <a:gd name="T7" fmla="*/ 2659 h 5320"/>
                <a:gd name="T8" fmla="*/ 2328 w 4604"/>
                <a:gd name="T9" fmla="*/ 4604 h 5320"/>
                <a:gd name="T10" fmla="*/ 2352 w 4604"/>
                <a:gd name="T11" fmla="*/ 0 h 5320"/>
                <a:gd name="T12" fmla="*/ 0 w 4604"/>
                <a:gd name="T13" fmla="*/ 2658 h 5320"/>
                <a:gd name="T14" fmla="*/ 2278 w 4604"/>
                <a:gd name="T15" fmla="*/ 5320 h 5320"/>
                <a:gd name="T16" fmla="*/ 2280 w 4604"/>
                <a:gd name="T17" fmla="*/ 5320 h 5320"/>
                <a:gd name="T18" fmla="*/ 3630 w 4604"/>
                <a:gd name="T19" fmla="*/ 4584 h 5320"/>
                <a:gd name="T20" fmla="*/ 3731 w 4604"/>
                <a:gd name="T21" fmla="*/ 5030 h 5320"/>
                <a:gd name="T22" fmla="*/ 4065 w 4604"/>
                <a:gd name="T23" fmla="*/ 5246 h 5320"/>
                <a:gd name="T24" fmla="*/ 4333 w 4604"/>
                <a:gd name="T25" fmla="*/ 5246 h 5320"/>
                <a:gd name="T26" fmla="*/ 4602 w 4604"/>
                <a:gd name="T27" fmla="*/ 5030 h 5320"/>
                <a:gd name="T28" fmla="*/ 4604 w 4604"/>
                <a:gd name="T29" fmla="*/ 2645 h 5320"/>
                <a:gd name="T30" fmla="*/ 4604 w 4604"/>
                <a:gd name="T31" fmla="*/ 2645 h 5320"/>
                <a:gd name="T32" fmla="*/ 2352 w 4604"/>
                <a:gd name="T33" fmla="*/ 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04" h="5320">
                  <a:moveTo>
                    <a:pt x="2328" y="4604"/>
                  </a:moveTo>
                  <a:cubicBezTo>
                    <a:pt x="1445" y="4604"/>
                    <a:pt x="1062" y="3988"/>
                    <a:pt x="1062" y="2659"/>
                  </a:cubicBezTo>
                  <a:cubicBezTo>
                    <a:pt x="1062" y="1362"/>
                    <a:pt x="1445" y="725"/>
                    <a:pt x="2328" y="725"/>
                  </a:cubicBezTo>
                  <a:cubicBezTo>
                    <a:pt x="3211" y="725"/>
                    <a:pt x="3627" y="1362"/>
                    <a:pt x="3627" y="2659"/>
                  </a:cubicBezTo>
                  <a:cubicBezTo>
                    <a:pt x="3627" y="3988"/>
                    <a:pt x="3211" y="4604"/>
                    <a:pt x="2328" y="4604"/>
                  </a:cubicBezTo>
                  <a:moveTo>
                    <a:pt x="2352" y="0"/>
                  </a:moveTo>
                  <a:cubicBezTo>
                    <a:pt x="868" y="0"/>
                    <a:pt x="0" y="1007"/>
                    <a:pt x="0" y="2658"/>
                  </a:cubicBezTo>
                  <a:cubicBezTo>
                    <a:pt x="0" y="4324"/>
                    <a:pt x="890" y="5320"/>
                    <a:pt x="2278" y="5320"/>
                  </a:cubicBezTo>
                  <a:cubicBezTo>
                    <a:pt x="2280" y="5320"/>
                    <a:pt x="2280" y="5320"/>
                    <a:pt x="2280" y="5320"/>
                  </a:cubicBezTo>
                  <a:cubicBezTo>
                    <a:pt x="2875" y="5320"/>
                    <a:pt x="3260" y="5114"/>
                    <a:pt x="3630" y="4584"/>
                  </a:cubicBezTo>
                  <a:cubicBezTo>
                    <a:pt x="3731" y="5030"/>
                    <a:pt x="3731" y="5030"/>
                    <a:pt x="3731" y="5030"/>
                  </a:cubicBezTo>
                  <a:cubicBezTo>
                    <a:pt x="3769" y="5181"/>
                    <a:pt x="3872" y="5246"/>
                    <a:pt x="4065" y="5246"/>
                  </a:cubicBezTo>
                  <a:cubicBezTo>
                    <a:pt x="4333" y="5246"/>
                    <a:pt x="4333" y="5246"/>
                    <a:pt x="4333" y="5246"/>
                  </a:cubicBezTo>
                  <a:cubicBezTo>
                    <a:pt x="4475" y="5246"/>
                    <a:pt x="4602" y="5148"/>
                    <a:pt x="4602" y="5030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993"/>
                    <a:pt x="3839" y="0"/>
                    <a:pt x="23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5978852" y="3490731"/>
              <a:ext cx="98523" cy="98733"/>
            </a:xfrm>
            <a:custGeom>
              <a:avLst/>
              <a:gdLst>
                <a:gd name="T0" fmla="*/ 596 w 1394"/>
                <a:gd name="T1" fmla="*/ 642 h 1397"/>
                <a:gd name="T2" fmla="*/ 687 w 1394"/>
                <a:gd name="T3" fmla="*/ 642 h 1397"/>
                <a:gd name="T4" fmla="*/ 807 w 1394"/>
                <a:gd name="T5" fmla="*/ 614 h 1397"/>
                <a:gd name="T6" fmla="*/ 846 w 1394"/>
                <a:gd name="T7" fmla="*/ 532 h 1397"/>
                <a:gd name="T8" fmla="*/ 807 w 1394"/>
                <a:gd name="T9" fmla="*/ 445 h 1397"/>
                <a:gd name="T10" fmla="*/ 677 w 1394"/>
                <a:gd name="T11" fmla="*/ 417 h 1397"/>
                <a:gd name="T12" fmla="*/ 596 w 1394"/>
                <a:gd name="T13" fmla="*/ 417 h 1397"/>
                <a:gd name="T14" fmla="*/ 596 w 1394"/>
                <a:gd name="T15" fmla="*/ 642 h 1397"/>
                <a:gd name="T16" fmla="*/ 710 w 1394"/>
                <a:gd name="T17" fmla="*/ 297 h 1397"/>
                <a:gd name="T18" fmla="*/ 958 w 1394"/>
                <a:gd name="T19" fmla="*/ 353 h 1397"/>
                <a:gd name="T20" fmla="*/ 1040 w 1394"/>
                <a:gd name="T21" fmla="*/ 520 h 1397"/>
                <a:gd name="T22" fmla="*/ 996 w 1394"/>
                <a:gd name="T23" fmla="*/ 651 h 1397"/>
                <a:gd name="T24" fmla="*/ 872 w 1394"/>
                <a:gd name="T25" fmla="*/ 727 h 1397"/>
                <a:gd name="T26" fmla="*/ 1044 w 1394"/>
                <a:gd name="T27" fmla="*/ 1072 h 1397"/>
                <a:gd name="T28" fmla="*/ 835 w 1394"/>
                <a:gd name="T29" fmla="*/ 1072 h 1397"/>
                <a:gd name="T30" fmla="*/ 687 w 1394"/>
                <a:gd name="T31" fmla="*/ 755 h 1397"/>
                <a:gd name="T32" fmla="*/ 595 w 1394"/>
                <a:gd name="T33" fmla="*/ 755 h 1397"/>
                <a:gd name="T34" fmla="*/ 595 w 1394"/>
                <a:gd name="T35" fmla="*/ 1072 h 1397"/>
                <a:gd name="T36" fmla="*/ 407 w 1394"/>
                <a:gd name="T37" fmla="*/ 1072 h 1397"/>
                <a:gd name="T38" fmla="*/ 407 w 1394"/>
                <a:gd name="T39" fmla="*/ 297 h 1397"/>
                <a:gd name="T40" fmla="*/ 710 w 1394"/>
                <a:gd name="T41" fmla="*/ 297 h 1397"/>
                <a:gd name="T42" fmla="*/ 476 w 1394"/>
                <a:gd name="T43" fmla="*/ 158 h 1397"/>
                <a:gd name="T44" fmla="*/ 292 w 1394"/>
                <a:gd name="T45" fmla="*/ 280 h 1397"/>
                <a:gd name="T46" fmla="*/ 162 w 1394"/>
                <a:gd name="T47" fmla="*/ 474 h 1397"/>
                <a:gd name="T48" fmla="*/ 116 w 1394"/>
                <a:gd name="T49" fmla="*/ 698 h 1397"/>
                <a:gd name="T50" fmla="*/ 158 w 1394"/>
                <a:gd name="T51" fmla="*/ 919 h 1397"/>
                <a:gd name="T52" fmla="*/ 282 w 1394"/>
                <a:gd name="T53" fmla="*/ 1105 h 1397"/>
                <a:gd name="T54" fmla="*/ 472 w 1394"/>
                <a:gd name="T55" fmla="*/ 1235 h 1397"/>
                <a:gd name="T56" fmla="*/ 695 w 1394"/>
                <a:gd name="T57" fmla="*/ 1281 h 1397"/>
                <a:gd name="T58" fmla="*/ 914 w 1394"/>
                <a:gd name="T59" fmla="*/ 1237 h 1397"/>
                <a:gd name="T60" fmla="*/ 1107 w 1394"/>
                <a:gd name="T61" fmla="*/ 1111 h 1397"/>
                <a:gd name="T62" fmla="*/ 1234 w 1394"/>
                <a:gd name="T63" fmla="*/ 926 h 1397"/>
                <a:gd name="T64" fmla="*/ 1278 w 1394"/>
                <a:gd name="T65" fmla="*/ 709 h 1397"/>
                <a:gd name="T66" fmla="*/ 1237 w 1394"/>
                <a:gd name="T67" fmla="*/ 478 h 1397"/>
                <a:gd name="T68" fmla="*/ 1114 w 1394"/>
                <a:gd name="T69" fmla="*/ 289 h 1397"/>
                <a:gd name="T70" fmla="*/ 924 w 1394"/>
                <a:gd name="T71" fmla="*/ 158 h 1397"/>
                <a:gd name="T72" fmla="*/ 696 w 1394"/>
                <a:gd name="T73" fmla="*/ 115 h 1397"/>
                <a:gd name="T74" fmla="*/ 476 w 1394"/>
                <a:gd name="T75" fmla="*/ 158 h 1397"/>
                <a:gd name="T76" fmla="*/ 967 w 1394"/>
                <a:gd name="T77" fmla="*/ 53 h 1397"/>
                <a:gd name="T78" fmla="*/ 1196 w 1394"/>
                <a:gd name="T79" fmla="*/ 209 h 1397"/>
                <a:gd name="T80" fmla="*/ 1341 w 1394"/>
                <a:gd name="T81" fmla="*/ 432 h 1397"/>
                <a:gd name="T82" fmla="*/ 1394 w 1394"/>
                <a:gd name="T83" fmla="*/ 699 h 1397"/>
                <a:gd name="T84" fmla="*/ 1339 w 1394"/>
                <a:gd name="T85" fmla="*/ 968 h 1397"/>
                <a:gd name="T86" fmla="*/ 1188 w 1394"/>
                <a:gd name="T87" fmla="*/ 1194 h 1397"/>
                <a:gd name="T88" fmla="*/ 960 w 1394"/>
                <a:gd name="T89" fmla="*/ 1345 h 1397"/>
                <a:gd name="T90" fmla="*/ 696 w 1394"/>
                <a:gd name="T91" fmla="*/ 1397 h 1397"/>
                <a:gd name="T92" fmla="*/ 428 w 1394"/>
                <a:gd name="T93" fmla="*/ 1343 h 1397"/>
                <a:gd name="T94" fmla="*/ 200 w 1394"/>
                <a:gd name="T95" fmla="*/ 1185 h 1397"/>
                <a:gd name="T96" fmla="*/ 52 w 1394"/>
                <a:gd name="T97" fmla="*/ 963 h 1397"/>
                <a:gd name="T98" fmla="*/ 0 w 1394"/>
                <a:gd name="T99" fmla="*/ 699 h 1397"/>
                <a:gd name="T100" fmla="*/ 26 w 1394"/>
                <a:gd name="T101" fmla="*/ 513 h 1397"/>
                <a:gd name="T102" fmla="*/ 102 w 1394"/>
                <a:gd name="T103" fmla="*/ 336 h 1397"/>
                <a:gd name="T104" fmla="*/ 352 w 1394"/>
                <a:gd name="T105" fmla="*/ 88 h 1397"/>
                <a:gd name="T106" fmla="*/ 695 w 1394"/>
                <a:gd name="T107" fmla="*/ 0 h 1397"/>
                <a:gd name="T108" fmla="*/ 967 w 1394"/>
                <a:gd name="T109" fmla="*/ 53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4" h="1397">
                  <a:moveTo>
                    <a:pt x="596" y="642"/>
                  </a:moveTo>
                  <a:cubicBezTo>
                    <a:pt x="687" y="642"/>
                    <a:pt x="687" y="642"/>
                    <a:pt x="687" y="642"/>
                  </a:cubicBezTo>
                  <a:cubicBezTo>
                    <a:pt x="743" y="642"/>
                    <a:pt x="783" y="632"/>
                    <a:pt x="807" y="614"/>
                  </a:cubicBezTo>
                  <a:cubicBezTo>
                    <a:pt x="833" y="597"/>
                    <a:pt x="846" y="570"/>
                    <a:pt x="846" y="532"/>
                  </a:cubicBezTo>
                  <a:cubicBezTo>
                    <a:pt x="846" y="493"/>
                    <a:pt x="833" y="465"/>
                    <a:pt x="807" y="445"/>
                  </a:cubicBezTo>
                  <a:cubicBezTo>
                    <a:pt x="778" y="427"/>
                    <a:pt x="735" y="417"/>
                    <a:pt x="677" y="417"/>
                  </a:cubicBezTo>
                  <a:cubicBezTo>
                    <a:pt x="596" y="417"/>
                    <a:pt x="596" y="417"/>
                    <a:pt x="596" y="417"/>
                  </a:cubicBezTo>
                  <a:cubicBezTo>
                    <a:pt x="596" y="642"/>
                    <a:pt x="596" y="642"/>
                    <a:pt x="596" y="642"/>
                  </a:cubicBezTo>
                  <a:close/>
                  <a:moveTo>
                    <a:pt x="710" y="297"/>
                  </a:moveTo>
                  <a:cubicBezTo>
                    <a:pt x="820" y="297"/>
                    <a:pt x="902" y="316"/>
                    <a:pt x="958" y="353"/>
                  </a:cubicBezTo>
                  <a:cubicBezTo>
                    <a:pt x="1013" y="391"/>
                    <a:pt x="1040" y="445"/>
                    <a:pt x="1040" y="520"/>
                  </a:cubicBezTo>
                  <a:cubicBezTo>
                    <a:pt x="1040" y="572"/>
                    <a:pt x="1026" y="614"/>
                    <a:pt x="996" y="651"/>
                  </a:cubicBezTo>
                  <a:cubicBezTo>
                    <a:pt x="965" y="687"/>
                    <a:pt x="924" y="711"/>
                    <a:pt x="872" y="727"/>
                  </a:cubicBezTo>
                  <a:cubicBezTo>
                    <a:pt x="1044" y="1072"/>
                    <a:pt x="1044" y="1072"/>
                    <a:pt x="1044" y="1072"/>
                  </a:cubicBezTo>
                  <a:cubicBezTo>
                    <a:pt x="835" y="1072"/>
                    <a:pt x="835" y="1072"/>
                    <a:pt x="835" y="1072"/>
                  </a:cubicBezTo>
                  <a:cubicBezTo>
                    <a:pt x="687" y="755"/>
                    <a:pt x="687" y="755"/>
                    <a:pt x="687" y="755"/>
                  </a:cubicBezTo>
                  <a:cubicBezTo>
                    <a:pt x="595" y="755"/>
                    <a:pt x="595" y="755"/>
                    <a:pt x="595" y="755"/>
                  </a:cubicBezTo>
                  <a:cubicBezTo>
                    <a:pt x="595" y="1072"/>
                    <a:pt x="595" y="1072"/>
                    <a:pt x="595" y="1072"/>
                  </a:cubicBezTo>
                  <a:cubicBezTo>
                    <a:pt x="407" y="1072"/>
                    <a:pt x="407" y="1072"/>
                    <a:pt x="407" y="1072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710" y="297"/>
                    <a:pt x="710" y="297"/>
                    <a:pt x="710" y="297"/>
                  </a:cubicBezTo>
                  <a:close/>
                  <a:moveTo>
                    <a:pt x="476" y="158"/>
                  </a:moveTo>
                  <a:cubicBezTo>
                    <a:pt x="407" y="184"/>
                    <a:pt x="345" y="226"/>
                    <a:pt x="292" y="280"/>
                  </a:cubicBezTo>
                  <a:cubicBezTo>
                    <a:pt x="234" y="336"/>
                    <a:pt x="192" y="402"/>
                    <a:pt x="162" y="474"/>
                  </a:cubicBezTo>
                  <a:cubicBezTo>
                    <a:pt x="131" y="545"/>
                    <a:pt x="116" y="621"/>
                    <a:pt x="116" y="698"/>
                  </a:cubicBezTo>
                  <a:cubicBezTo>
                    <a:pt x="116" y="775"/>
                    <a:pt x="128" y="849"/>
                    <a:pt x="158" y="919"/>
                  </a:cubicBezTo>
                  <a:cubicBezTo>
                    <a:pt x="186" y="987"/>
                    <a:pt x="229" y="1051"/>
                    <a:pt x="282" y="1105"/>
                  </a:cubicBezTo>
                  <a:cubicBezTo>
                    <a:pt x="338" y="1161"/>
                    <a:pt x="401" y="1205"/>
                    <a:pt x="472" y="1235"/>
                  </a:cubicBezTo>
                  <a:cubicBezTo>
                    <a:pt x="543" y="1267"/>
                    <a:pt x="617" y="1281"/>
                    <a:pt x="695" y="1281"/>
                  </a:cubicBezTo>
                  <a:cubicBezTo>
                    <a:pt x="770" y="1281"/>
                    <a:pt x="843" y="1267"/>
                    <a:pt x="914" y="1237"/>
                  </a:cubicBezTo>
                  <a:cubicBezTo>
                    <a:pt x="984" y="1208"/>
                    <a:pt x="1050" y="1166"/>
                    <a:pt x="1107" y="1111"/>
                  </a:cubicBezTo>
                  <a:cubicBezTo>
                    <a:pt x="1161" y="1059"/>
                    <a:pt x="1204" y="997"/>
                    <a:pt x="1234" y="926"/>
                  </a:cubicBezTo>
                  <a:cubicBezTo>
                    <a:pt x="1263" y="857"/>
                    <a:pt x="1278" y="783"/>
                    <a:pt x="1278" y="709"/>
                  </a:cubicBezTo>
                  <a:cubicBezTo>
                    <a:pt x="1278" y="626"/>
                    <a:pt x="1264" y="549"/>
                    <a:pt x="1237" y="478"/>
                  </a:cubicBezTo>
                  <a:cubicBezTo>
                    <a:pt x="1209" y="409"/>
                    <a:pt x="1167" y="345"/>
                    <a:pt x="1114" y="289"/>
                  </a:cubicBezTo>
                  <a:cubicBezTo>
                    <a:pt x="1056" y="232"/>
                    <a:pt x="994" y="188"/>
                    <a:pt x="924" y="158"/>
                  </a:cubicBezTo>
                  <a:cubicBezTo>
                    <a:pt x="853" y="130"/>
                    <a:pt x="778" y="115"/>
                    <a:pt x="696" y="115"/>
                  </a:cubicBezTo>
                  <a:cubicBezTo>
                    <a:pt x="617" y="115"/>
                    <a:pt x="543" y="128"/>
                    <a:pt x="476" y="158"/>
                  </a:cubicBezTo>
                  <a:moveTo>
                    <a:pt x="967" y="53"/>
                  </a:moveTo>
                  <a:cubicBezTo>
                    <a:pt x="1053" y="90"/>
                    <a:pt x="1129" y="141"/>
                    <a:pt x="1196" y="209"/>
                  </a:cubicBezTo>
                  <a:cubicBezTo>
                    <a:pt x="1258" y="274"/>
                    <a:pt x="1309" y="349"/>
                    <a:pt x="1341" y="432"/>
                  </a:cubicBezTo>
                  <a:cubicBezTo>
                    <a:pt x="1376" y="517"/>
                    <a:pt x="1394" y="605"/>
                    <a:pt x="1394" y="699"/>
                  </a:cubicBezTo>
                  <a:cubicBezTo>
                    <a:pt x="1394" y="795"/>
                    <a:pt x="1376" y="884"/>
                    <a:pt x="1339" y="968"/>
                  </a:cubicBezTo>
                  <a:cubicBezTo>
                    <a:pt x="1305" y="1054"/>
                    <a:pt x="1256" y="1128"/>
                    <a:pt x="1188" y="1194"/>
                  </a:cubicBezTo>
                  <a:cubicBezTo>
                    <a:pt x="1121" y="1258"/>
                    <a:pt x="1044" y="1308"/>
                    <a:pt x="960" y="1345"/>
                  </a:cubicBezTo>
                  <a:cubicBezTo>
                    <a:pt x="875" y="1379"/>
                    <a:pt x="788" y="1397"/>
                    <a:pt x="696" y="1397"/>
                  </a:cubicBezTo>
                  <a:cubicBezTo>
                    <a:pt x="603" y="1397"/>
                    <a:pt x="512" y="1378"/>
                    <a:pt x="428" y="1343"/>
                  </a:cubicBezTo>
                  <a:cubicBezTo>
                    <a:pt x="344" y="1306"/>
                    <a:pt x="267" y="1253"/>
                    <a:pt x="200" y="1185"/>
                  </a:cubicBezTo>
                  <a:cubicBezTo>
                    <a:pt x="134" y="1120"/>
                    <a:pt x="86" y="1045"/>
                    <a:pt x="52" y="963"/>
                  </a:cubicBezTo>
                  <a:cubicBezTo>
                    <a:pt x="17" y="878"/>
                    <a:pt x="0" y="791"/>
                    <a:pt x="0" y="699"/>
                  </a:cubicBezTo>
                  <a:cubicBezTo>
                    <a:pt x="0" y="636"/>
                    <a:pt x="10" y="574"/>
                    <a:pt x="26" y="513"/>
                  </a:cubicBezTo>
                  <a:cubicBezTo>
                    <a:pt x="42" y="453"/>
                    <a:pt x="68" y="393"/>
                    <a:pt x="102" y="336"/>
                  </a:cubicBezTo>
                  <a:cubicBezTo>
                    <a:pt x="165" y="229"/>
                    <a:pt x="248" y="148"/>
                    <a:pt x="352" y="88"/>
                  </a:cubicBezTo>
                  <a:cubicBezTo>
                    <a:pt x="455" y="28"/>
                    <a:pt x="570" y="0"/>
                    <a:pt x="695" y="0"/>
                  </a:cubicBezTo>
                  <a:cubicBezTo>
                    <a:pt x="791" y="0"/>
                    <a:pt x="881" y="16"/>
                    <a:pt x="967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1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4.93827E-7 L -0.11979 -4.93827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9136E-6 L -0.08021 -4.69136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-2.71605E-6 L -0.05625 -2.71605E-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repeatCount="indefinite" accel="50000" de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55556E-7 -6.17284E-7 L -0.03229 -6.17284E-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2.34568E-6 L -0.03854 -2.34568E-6 " pathEditMode="relative" rAng="0" ptsTypes="AA">
                                      <p:cBhvr>
                                        <p:cTn id="30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88889E-6 2.46914E-7 L -0.125 2.46914E-7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2" repeatCount="indefinite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3.95062E-6 L -0.08021 3.95062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-1.48148E-6 L -0.06354 -1.48148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1.97531E-6 L -0.03542 -1.97531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08021 2.22222E-6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1.11111E-6 L -0.03959 -1.11111E-6 " pathEditMode="relative" rAng="0" ptsTypes="AA">
                                      <p:cBhvr>
                                        <p:cTn id="66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1.11111E-6 L -0.12396 -1.11111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2.83951E-6 L -0.0125 2.83951E-6 " pathEditMode="relative" rAng="0" ptsTypes="AA">
                                      <p:cBhvr>
                                        <p:cTn id="78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mph" presetSubtype="2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2.22222E-6 L -0.08021 -2.22222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05556E-6 4.93827E-7 L -0.12396 4.93827E-7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7.40741E-7 L -0.08021 -7.40741E-7 " pathEditMode="relative" rAng="0" ptsTypes="AA">
                                      <p:cBhvr>
                                        <p:cTn id="9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5625 -4.44444E-6 " pathEditMode="relative" rAng="0" ptsTypes="AA">
                                      <p:cBhvr>
                                        <p:cTn id="10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_with_Clou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3060022"/>
            <a:ext cx="9144000" cy="16287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loud" hidden="1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1163748" y="297817"/>
            <a:ext cx="1370909" cy="71255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2" name="cloud" hidden="1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4737750" y="859290"/>
            <a:ext cx="812944" cy="42254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3" name="cloud" hidden="1"/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7384887" y="1692855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4" name="cloud" hidden="1"/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2035229" y="2308829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5" name="cloud" hidden="1"/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>
            <a:off x="2883524" y="1640037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6" name="cloud" hidden="1"/>
          <p:cNvSpPr>
            <a:spLocks noChangeAspect="1"/>
          </p:cNvSpPr>
          <p:nvPr userDrawn="1">
            <p:custDataLst>
              <p:tags r:id="rId6"/>
            </p:custDataLst>
          </p:nvPr>
        </p:nvSpPr>
        <p:spPr bwMode="auto">
          <a:xfrm>
            <a:off x="7791359" y="4204831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7" name="cloud" hidden="1"/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>
            <a:off x="5304134" y="4491266"/>
            <a:ext cx="682723" cy="354856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8" name="cloud" hidden="1"/>
          <p:cNvSpPr>
            <a:spLocks noChangeAspect="1"/>
          </p:cNvSpPr>
          <p:nvPr userDrawn="1">
            <p:custDataLst>
              <p:tags r:id="rId8"/>
            </p:custDataLst>
          </p:nvPr>
        </p:nvSpPr>
        <p:spPr bwMode="auto">
          <a:xfrm>
            <a:off x="7538176" y="3244977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9" name="cloud" hidden="1"/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>
            <a:off x="6254202" y="1121569"/>
            <a:ext cx="308333" cy="16026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0" name="cloud" hidden="1"/>
          <p:cNvSpPr>
            <a:spLocks noChangeAspect="1"/>
          </p:cNvSpPr>
          <p:nvPr userDrawn="1">
            <p:custDataLst>
              <p:tags r:id="rId10"/>
            </p:custDataLst>
          </p:nvPr>
        </p:nvSpPr>
        <p:spPr bwMode="auto">
          <a:xfrm>
            <a:off x="631080" y="1422913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1" name="cloud" hidden="1"/>
          <p:cNvSpPr>
            <a:spLocks noChangeAspect="1"/>
          </p:cNvSpPr>
          <p:nvPr userDrawn="1">
            <p:custDataLst>
              <p:tags r:id="rId11"/>
            </p:custDataLst>
          </p:nvPr>
        </p:nvSpPr>
        <p:spPr bwMode="auto">
          <a:xfrm>
            <a:off x="3017008" y="4682819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2" name="cloud" hidden="1"/>
          <p:cNvSpPr>
            <a:spLocks noChangeAspect="1"/>
          </p:cNvSpPr>
          <p:nvPr userDrawn="1">
            <p:custDataLst>
              <p:tags r:id="rId12"/>
            </p:custDataLst>
          </p:nvPr>
        </p:nvSpPr>
        <p:spPr bwMode="auto">
          <a:xfrm>
            <a:off x="631080" y="3818562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7" name="cloud" hidden="1"/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1442730" y="3081684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3" name="cloud" hidden="1"/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631080" y="2616522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4" name="cloud" hidden="1"/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8248639" y="2259560"/>
            <a:ext cx="656503" cy="341227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5" name="cloud" hidden="1"/>
          <p:cNvSpPr>
            <a:spLocks noChangeAspect="1"/>
          </p:cNvSpPr>
          <p:nvPr userDrawn="1">
            <p:custDataLst>
              <p:tags r:id="rId16"/>
            </p:custDataLst>
          </p:nvPr>
        </p:nvSpPr>
        <p:spPr bwMode="auto">
          <a:xfrm>
            <a:off x="6709971" y="149578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6" name="cloud" hidden="1"/>
          <p:cNvSpPr>
            <a:spLocks noChangeAspect="1"/>
          </p:cNvSpPr>
          <p:nvPr userDrawn="1">
            <p:custDataLst>
              <p:tags r:id="rId17"/>
            </p:custDataLst>
          </p:nvPr>
        </p:nvSpPr>
        <p:spPr bwMode="auto">
          <a:xfrm>
            <a:off x="3523375" y="589348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4367"/>
            <a:ext cx="7772400" cy="1102519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accent1"/>
                </a:solidFill>
              </a:defRPr>
            </a:lvl1pPr>
          </a:lstStyle>
          <a:p>
            <a:pPr marL="0" lvl="0" indent="0" algn="ctr" defTabSz="914400">
              <a:spcBef>
                <a:spcPct val="20000"/>
              </a:spcBef>
              <a:buClr>
                <a:srgbClr val="0067AB"/>
              </a:buClr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1377"/>
            <a:ext cx="6400800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ctr">
              <a:buNone/>
              <a:defRPr lang="en-US" sz="1600" baseline="0" dirty="0">
                <a:solidFill>
                  <a:schemeClr val="accent5">
                    <a:alpha val="50000"/>
                  </a:schemeClr>
                </a:solidFill>
                <a:latin typeface="Arial"/>
              </a:defRPr>
            </a:lvl1pPr>
          </a:lstStyle>
          <a:p>
            <a:pPr lvl="0" indent="0" algn="ctr"/>
            <a:r>
              <a:rPr lang="en-US" dirty="0"/>
              <a:t>Click to edit Master subtitle style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2653086" y="1058690"/>
            <a:ext cx="3837828" cy="1542093"/>
            <a:chOff x="2960265" y="2491587"/>
            <a:chExt cx="3117110" cy="1252498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770531" y="2491587"/>
              <a:ext cx="1637975" cy="608013"/>
            </a:xfrm>
            <a:custGeom>
              <a:avLst/>
              <a:gdLst>
                <a:gd name="T0" fmla="*/ 1359 w 23176"/>
                <a:gd name="T1" fmla="*/ 8141 h 8603"/>
                <a:gd name="T2" fmla="*/ 11589 w 23176"/>
                <a:gd name="T3" fmla="*/ 1367 h 8603"/>
                <a:gd name="T4" fmla="*/ 21818 w 23176"/>
                <a:gd name="T5" fmla="*/ 8141 h 8603"/>
                <a:gd name="T6" fmla="*/ 21818 w 23176"/>
                <a:gd name="T7" fmla="*/ 8141 h 8603"/>
                <a:gd name="T8" fmla="*/ 22476 w 23176"/>
                <a:gd name="T9" fmla="*/ 8603 h 8603"/>
                <a:gd name="T10" fmla="*/ 23176 w 23176"/>
                <a:gd name="T11" fmla="*/ 7903 h 8603"/>
                <a:gd name="T12" fmla="*/ 23127 w 23176"/>
                <a:gd name="T13" fmla="*/ 7637 h 8603"/>
                <a:gd name="T14" fmla="*/ 11589 w 23176"/>
                <a:gd name="T15" fmla="*/ 0 h 8603"/>
                <a:gd name="T16" fmla="*/ 51 w 23176"/>
                <a:gd name="T17" fmla="*/ 7634 h 8603"/>
                <a:gd name="T18" fmla="*/ 0 w 23176"/>
                <a:gd name="T19" fmla="*/ 7903 h 8603"/>
                <a:gd name="T20" fmla="*/ 701 w 23176"/>
                <a:gd name="T21" fmla="*/ 8603 h 8603"/>
                <a:gd name="T22" fmla="*/ 1359 w 23176"/>
                <a:gd name="T23" fmla="*/ 8141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76" h="8603">
                  <a:moveTo>
                    <a:pt x="1359" y="8141"/>
                  </a:moveTo>
                  <a:cubicBezTo>
                    <a:pt x="3052" y="4159"/>
                    <a:pt x="6995" y="1367"/>
                    <a:pt x="11589" y="1367"/>
                  </a:cubicBezTo>
                  <a:cubicBezTo>
                    <a:pt x="16182" y="1367"/>
                    <a:pt x="20124" y="4159"/>
                    <a:pt x="21818" y="8141"/>
                  </a:cubicBezTo>
                  <a:cubicBezTo>
                    <a:pt x="21818" y="8141"/>
                    <a:pt x="21818" y="8141"/>
                    <a:pt x="21818" y="8141"/>
                  </a:cubicBezTo>
                  <a:cubicBezTo>
                    <a:pt x="21915" y="8410"/>
                    <a:pt x="22173" y="8603"/>
                    <a:pt x="22476" y="8603"/>
                  </a:cubicBezTo>
                  <a:cubicBezTo>
                    <a:pt x="22863" y="8603"/>
                    <a:pt x="23176" y="8290"/>
                    <a:pt x="23176" y="7903"/>
                  </a:cubicBezTo>
                  <a:cubicBezTo>
                    <a:pt x="23176" y="7808"/>
                    <a:pt x="23161" y="7719"/>
                    <a:pt x="23127" y="7637"/>
                  </a:cubicBezTo>
                  <a:cubicBezTo>
                    <a:pt x="21216" y="3147"/>
                    <a:pt x="16769" y="0"/>
                    <a:pt x="11589" y="0"/>
                  </a:cubicBezTo>
                  <a:cubicBezTo>
                    <a:pt x="6410" y="0"/>
                    <a:pt x="1964" y="3146"/>
                    <a:pt x="51" y="7634"/>
                  </a:cubicBezTo>
                  <a:cubicBezTo>
                    <a:pt x="15" y="7715"/>
                    <a:pt x="0" y="7808"/>
                    <a:pt x="0" y="7903"/>
                  </a:cubicBezTo>
                  <a:cubicBezTo>
                    <a:pt x="0" y="8290"/>
                    <a:pt x="315" y="8603"/>
                    <a:pt x="701" y="8603"/>
                  </a:cubicBezTo>
                  <a:cubicBezTo>
                    <a:pt x="1004" y="8603"/>
                    <a:pt x="1254" y="8412"/>
                    <a:pt x="1359" y="8141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960265" y="3223435"/>
              <a:ext cx="549133" cy="367495"/>
            </a:xfrm>
            <a:custGeom>
              <a:avLst/>
              <a:gdLst>
                <a:gd name="T0" fmla="*/ 6453 w 7770"/>
                <a:gd name="T1" fmla="*/ 5005 h 5200"/>
                <a:gd name="T2" fmla="*/ 6160 w 7770"/>
                <a:gd name="T3" fmla="*/ 5200 h 5200"/>
                <a:gd name="T4" fmla="*/ 5227 w 7770"/>
                <a:gd name="T5" fmla="*/ 5200 h 5200"/>
                <a:gd name="T6" fmla="*/ 4958 w 7770"/>
                <a:gd name="T7" fmla="*/ 5005 h 5200"/>
                <a:gd name="T8" fmla="*/ 4077 w 7770"/>
                <a:gd name="T9" fmla="*/ 1704 h 5200"/>
                <a:gd name="T10" fmla="*/ 3897 w 7770"/>
                <a:gd name="T11" fmla="*/ 593 h 5200"/>
                <a:gd name="T12" fmla="*/ 3719 w 7770"/>
                <a:gd name="T13" fmla="*/ 1704 h 5200"/>
                <a:gd name="T14" fmla="*/ 2837 w 7770"/>
                <a:gd name="T15" fmla="*/ 5005 h 5200"/>
                <a:gd name="T16" fmla="*/ 2543 w 7770"/>
                <a:gd name="T17" fmla="*/ 5200 h 5200"/>
                <a:gd name="T18" fmla="*/ 1596 w 7770"/>
                <a:gd name="T19" fmla="*/ 5200 h 5200"/>
                <a:gd name="T20" fmla="*/ 1329 w 7770"/>
                <a:gd name="T21" fmla="*/ 5005 h 5200"/>
                <a:gd name="T22" fmla="*/ 37 w 7770"/>
                <a:gd name="T23" fmla="*/ 259 h 5200"/>
                <a:gd name="T24" fmla="*/ 242 w 7770"/>
                <a:gd name="T25" fmla="*/ 0 h 5200"/>
                <a:gd name="T26" fmla="*/ 842 w 7770"/>
                <a:gd name="T27" fmla="*/ 0 h 5200"/>
                <a:gd name="T28" fmla="*/ 1137 w 7770"/>
                <a:gd name="T29" fmla="*/ 217 h 5200"/>
                <a:gd name="T30" fmla="*/ 1955 w 7770"/>
                <a:gd name="T31" fmla="*/ 3603 h 5200"/>
                <a:gd name="T32" fmla="*/ 2109 w 7770"/>
                <a:gd name="T33" fmla="*/ 4757 h 5200"/>
                <a:gd name="T34" fmla="*/ 2324 w 7770"/>
                <a:gd name="T35" fmla="*/ 3614 h 5200"/>
                <a:gd name="T36" fmla="*/ 3233 w 7770"/>
                <a:gd name="T37" fmla="*/ 206 h 5200"/>
                <a:gd name="T38" fmla="*/ 3539 w 7770"/>
                <a:gd name="T39" fmla="*/ 0 h 5200"/>
                <a:gd name="T40" fmla="*/ 4281 w 7770"/>
                <a:gd name="T41" fmla="*/ 0 h 5200"/>
                <a:gd name="T42" fmla="*/ 4601 w 7770"/>
                <a:gd name="T43" fmla="*/ 217 h 5200"/>
                <a:gd name="T44" fmla="*/ 5520 w 7770"/>
                <a:gd name="T45" fmla="*/ 3614 h 5200"/>
                <a:gd name="T46" fmla="*/ 5725 w 7770"/>
                <a:gd name="T47" fmla="*/ 4757 h 5200"/>
                <a:gd name="T48" fmla="*/ 5903 w 7770"/>
                <a:gd name="T49" fmla="*/ 3614 h 5200"/>
                <a:gd name="T50" fmla="*/ 6658 w 7770"/>
                <a:gd name="T51" fmla="*/ 206 h 5200"/>
                <a:gd name="T52" fmla="*/ 6966 w 7770"/>
                <a:gd name="T53" fmla="*/ 0 h 5200"/>
                <a:gd name="T54" fmla="*/ 7528 w 7770"/>
                <a:gd name="T55" fmla="*/ 0 h 5200"/>
                <a:gd name="T56" fmla="*/ 7732 w 7770"/>
                <a:gd name="T57" fmla="*/ 248 h 5200"/>
                <a:gd name="T58" fmla="*/ 6453 w 7770"/>
                <a:gd name="T59" fmla="*/ 5005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70" h="5200">
                  <a:moveTo>
                    <a:pt x="6453" y="5005"/>
                  </a:moveTo>
                  <a:cubicBezTo>
                    <a:pt x="6416" y="5125"/>
                    <a:pt x="6327" y="5200"/>
                    <a:pt x="6160" y="5200"/>
                  </a:cubicBezTo>
                  <a:cubicBezTo>
                    <a:pt x="5227" y="5200"/>
                    <a:pt x="5227" y="5200"/>
                    <a:pt x="5227" y="5200"/>
                  </a:cubicBezTo>
                  <a:cubicBezTo>
                    <a:pt x="5075" y="5200"/>
                    <a:pt x="4998" y="5157"/>
                    <a:pt x="4958" y="5005"/>
                  </a:cubicBezTo>
                  <a:cubicBezTo>
                    <a:pt x="4077" y="1704"/>
                    <a:pt x="4077" y="1704"/>
                    <a:pt x="4077" y="1704"/>
                  </a:cubicBezTo>
                  <a:cubicBezTo>
                    <a:pt x="3987" y="1370"/>
                    <a:pt x="3948" y="982"/>
                    <a:pt x="3897" y="593"/>
                  </a:cubicBezTo>
                  <a:cubicBezTo>
                    <a:pt x="3859" y="982"/>
                    <a:pt x="3808" y="1380"/>
                    <a:pt x="3719" y="1704"/>
                  </a:cubicBezTo>
                  <a:cubicBezTo>
                    <a:pt x="2837" y="5005"/>
                    <a:pt x="2837" y="5005"/>
                    <a:pt x="2837" y="5005"/>
                  </a:cubicBezTo>
                  <a:cubicBezTo>
                    <a:pt x="2811" y="5125"/>
                    <a:pt x="2709" y="5200"/>
                    <a:pt x="2543" y="5200"/>
                  </a:cubicBezTo>
                  <a:cubicBezTo>
                    <a:pt x="1596" y="5200"/>
                    <a:pt x="1596" y="5200"/>
                    <a:pt x="1596" y="5200"/>
                  </a:cubicBezTo>
                  <a:cubicBezTo>
                    <a:pt x="1444" y="5200"/>
                    <a:pt x="1366" y="5157"/>
                    <a:pt x="1329" y="5005"/>
                  </a:cubicBezTo>
                  <a:cubicBezTo>
                    <a:pt x="37" y="259"/>
                    <a:pt x="37" y="259"/>
                    <a:pt x="37" y="259"/>
                  </a:cubicBezTo>
                  <a:cubicBezTo>
                    <a:pt x="0" y="97"/>
                    <a:pt x="101" y="0"/>
                    <a:pt x="2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1008" y="0"/>
                    <a:pt x="1098" y="55"/>
                    <a:pt x="1137" y="217"/>
                  </a:cubicBezTo>
                  <a:cubicBezTo>
                    <a:pt x="1955" y="3603"/>
                    <a:pt x="1955" y="3603"/>
                    <a:pt x="1955" y="3603"/>
                  </a:cubicBezTo>
                  <a:cubicBezTo>
                    <a:pt x="2043" y="3992"/>
                    <a:pt x="2070" y="4392"/>
                    <a:pt x="2109" y="4757"/>
                  </a:cubicBezTo>
                  <a:cubicBezTo>
                    <a:pt x="2172" y="4401"/>
                    <a:pt x="2223" y="3981"/>
                    <a:pt x="2324" y="3614"/>
                  </a:cubicBezTo>
                  <a:cubicBezTo>
                    <a:pt x="3233" y="206"/>
                    <a:pt x="3233" y="206"/>
                    <a:pt x="3233" y="206"/>
                  </a:cubicBezTo>
                  <a:cubicBezTo>
                    <a:pt x="3272" y="65"/>
                    <a:pt x="3386" y="0"/>
                    <a:pt x="353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433" y="0"/>
                    <a:pt x="4562" y="76"/>
                    <a:pt x="4601" y="217"/>
                  </a:cubicBezTo>
                  <a:cubicBezTo>
                    <a:pt x="5520" y="3614"/>
                    <a:pt x="5520" y="3614"/>
                    <a:pt x="5520" y="3614"/>
                  </a:cubicBezTo>
                  <a:cubicBezTo>
                    <a:pt x="5623" y="3981"/>
                    <a:pt x="5675" y="4391"/>
                    <a:pt x="5725" y="4757"/>
                  </a:cubicBezTo>
                  <a:cubicBezTo>
                    <a:pt x="5776" y="4400"/>
                    <a:pt x="5827" y="3981"/>
                    <a:pt x="5903" y="3614"/>
                  </a:cubicBezTo>
                  <a:cubicBezTo>
                    <a:pt x="6658" y="206"/>
                    <a:pt x="6658" y="206"/>
                    <a:pt x="6658" y="206"/>
                  </a:cubicBezTo>
                  <a:cubicBezTo>
                    <a:pt x="6684" y="65"/>
                    <a:pt x="6812" y="0"/>
                    <a:pt x="6966" y="0"/>
                  </a:cubicBezTo>
                  <a:cubicBezTo>
                    <a:pt x="7528" y="0"/>
                    <a:pt x="7528" y="0"/>
                    <a:pt x="7528" y="0"/>
                  </a:cubicBezTo>
                  <a:cubicBezTo>
                    <a:pt x="7668" y="0"/>
                    <a:pt x="7770" y="87"/>
                    <a:pt x="7732" y="248"/>
                  </a:cubicBezTo>
                  <a:lnTo>
                    <a:pt x="6453" y="5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3598736" y="3217063"/>
              <a:ext cx="345026" cy="377129"/>
            </a:xfrm>
            <a:custGeom>
              <a:avLst/>
              <a:gdLst>
                <a:gd name="T0" fmla="*/ 2429 w 4882"/>
                <a:gd name="T1" fmla="*/ 723 h 5336"/>
                <a:gd name="T2" fmla="*/ 1061 w 4882"/>
                <a:gd name="T3" fmla="*/ 2654 h 5336"/>
                <a:gd name="T4" fmla="*/ 2429 w 4882"/>
                <a:gd name="T5" fmla="*/ 4624 h 5336"/>
                <a:gd name="T6" fmla="*/ 3796 w 4882"/>
                <a:gd name="T7" fmla="*/ 2654 h 5336"/>
                <a:gd name="T8" fmla="*/ 2429 w 4882"/>
                <a:gd name="T9" fmla="*/ 723 h 5336"/>
                <a:gd name="T10" fmla="*/ 2454 w 4882"/>
                <a:gd name="T11" fmla="*/ 5336 h 5336"/>
                <a:gd name="T12" fmla="*/ 0 w 4882"/>
                <a:gd name="T13" fmla="*/ 2654 h 5336"/>
                <a:gd name="T14" fmla="*/ 2454 w 4882"/>
                <a:gd name="T15" fmla="*/ 0 h 5336"/>
                <a:gd name="T16" fmla="*/ 4882 w 4882"/>
                <a:gd name="T17" fmla="*/ 2654 h 5336"/>
                <a:gd name="T18" fmla="*/ 2454 w 4882"/>
                <a:gd name="T19" fmla="*/ 5336 h 5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2" h="5336">
                  <a:moveTo>
                    <a:pt x="2429" y="723"/>
                  </a:moveTo>
                  <a:cubicBezTo>
                    <a:pt x="1547" y="723"/>
                    <a:pt x="1061" y="1359"/>
                    <a:pt x="1061" y="2654"/>
                  </a:cubicBezTo>
                  <a:cubicBezTo>
                    <a:pt x="1061" y="3982"/>
                    <a:pt x="1547" y="4624"/>
                    <a:pt x="2429" y="4624"/>
                  </a:cubicBezTo>
                  <a:cubicBezTo>
                    <a:pt x="3311" y="4624"/>
                    <a:pt x="3796" y="3982"/>
                    <a:pt x="3796" y="2654"/>
                  </a:cubicBezTo>
                  <a:cubicBezTo>
                    <a:pt x="3796" y="1359"/>
                    <a:pt x="3311" y="723"/>
                    <a:pt x="2429" y="723"/>
                  </a:cubicBezTo>
                  <a:moveTo>
                    <a:pt x="2454" y="5336"/>
                  </a:moveTo>
                  <a:cubicBezTo>
                    <a:pt x="972" y="5336"/>
                    <a:pt x="0" y="4316"/>
                    <a:pt x="0" y="2654"/>
                  </a:cubicBezTo>
                  <a:cubicBezTo>
                    <a:pt x="0" y="1003"/>
                    <a:pt x="972" y="0"/>
                    <a:pt x="2454" y="0"/>
                  </a:cubicBezTo>
                  <a:cubicBezTo>
                    <a:pt x="3937" y="0"/>
                    <a:pt x="4882" y="1003"/>
                    <a:pt x="4882" y="2654"/>
                  </a:cubicBezTo>
                  <a:cubicBezTo>
                    <a:pt x="4882" y="4316"/>
                    <a:pt x="3937" y="5336"/>
                    <a:pt x="2454" y="5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4069632" y="3217063"/>
              <a:ext cx="224034" cy="373658"/>
            </a:xfrm>
            <a:custGeom>
              <a:avLst/>
              <a:gdLst>
                <a:gd name="T0" fmla="*/ 2978 w 3170"/>
                <a:gd name="T1" fmla="*/ 822 h 5287"/>
                <a:gd name="T2" fmla="*/ 2606 w 3170"/>
                <a:gd name="T3" fmla="*/ 1013 h 5287"/>
                <a:gd name="T4" fmla="*/ 1892 w 3170"/>
                <a:gd name="T5" fmla="*/ 895 h 5287"/>
                <a:gd name="T6" fmla="*/ 1023 w 3170"/>
                <a:gd name="T7" fmla="*/ 2256 h 5287"/>
                <a:gd name="T8" fmla="*/ 1023 w 3170"/>
                <a:gd name="T9" fmla="*/ 5073 h 5287"/>
                <a:gd name="T10" fmla="*/ 754 w 3170"/>
                <a:gd name="T11" fmla="*/ 5287 h 5287"/>
                <a:gd name="T12" fmla="*/ 268 w 3170"/>
                <a:gd name="T13" fmla="*/ 5287 h 5287"/>
                <a:gd name="T14" fmla="*/ 0 w 3170"/>
                <a:gd name="T15" fmla="*/ 5073 h 5287"/>
                <a:gd name="T16" fmla="*/ 0 w 3170"/>
                <a:gd name="T17" fmla="*/ 304 h 5287"/>
                <a:gd name="T18" fmla="*/ 268 w 3170"/>
                <a:gd name="T19" fmla="*/ 87 h 5287"/>
                <a:gd name="T20" fmla="*/ 562 w 3170"/>
                <a:gd name="T21" fmla="*/ 87 h 5287"/>
                <a:gd name="T22" fmla="*/ 831 w 3170"/>
                <a:gd name="T23" fmla="*/ 250 h 5287"/>
                <a:gd name="T24" fmla="*/ 1010 w 3170"/>
                <a:gd name="T25" fmla="*/ 832 h 5287"/>
                <a:gd name="T26" fmla="*/ 2441 w 3170"/>
                <a:gd name="T27" fmla="*/ 0 h 5287"/>
                <a:gd name="T28" fmla="*/ 3106 w 3170"/>
                <a:gd name="T29" fmla="*/ 378 h 5287"/>
                <a:gd name="T30" fmla="*/ 2978 w 3170"/>
                <a:gd name="T31" fmla="*/ 822 h 5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0" h="5287">
                  <a:moveTo>
                    <a:pt x="2978" y="822"/>
                  </a:moveTo>
                  <a:cubicBezTo>
                    <a:pt x="2940" y="971"/>
                    <a:pt x="2825" y="1068"/>
                    <a:pt x="2606" y="1013"/>
                  </a:cubicBezTo>
                  <a:cubicBezTo>
                    <a:pt x="2428" y="971"/>
                    <a:pt x="2135" y="895"/>
                    <a:pt x="1892" y="895"/>
                  </a:cubicBezTo>
                  <a:cubicBezTo>
                    <a:pt x="1521" y="895"/>
                    <a:pt x="1023" y="1317"/>
                    <a:pt x="1023" y="2256"/>
                  </a:cubicBezTo>
                  <a:cubicBezTo>
                    <a:pt x="1023" y="5073"/>
                    <a:pt x="1023" y="5073"/>
                    <a:pt x="1023" y="5073"/>
                  </a:cubicBezTo>
                  <a:cubicBezTo>
                    <a:pt x="1023" y="5191"/>
                    <a:pt x="894" y="5287"/>
                    <a:pt x="754" y="5287"/>
                  </a:cubicBezTo>
                  <a:cubicBezTo>
                    <a:pt x="268" y="5287"/>
                    <a:pt x="268" y="5287"/>
                    <a:pt x="268" y="5287"/>
                  </a:cubicBezTo>
                  <a:cubicBezTo>
                    <a:pt x="128" y="5287"/>
                    <a:pt x="0" y="5191"/>
                    <a:pt x="0" y="507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175"/>
                    <a:pt x="128" y="87"/>
                    <a:pt x="268" y="87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690" y="87"/>
                    <a:pt x="792" y="142"/>
                    <a:pt x="831" y="250"/>
                  </a:cubicBezTo>
                  <a:cubicBezTo>
                    <a:pt x="1010" y="832"/>
                    <a:pt x="1010" y="832"/>
                    <a:pt x="1010" y="832"/>
                  </a:cubicBezTo>
                  <a:cubicBezTo>
                    <a:pt x="1368" y="326"/>
                    <a:pt x="1853" y="0"/>
                    <a:pt x="2441" y="0"/>
                  </a:cubicBezTo>
                  <a:cubicBezTo>
                    <a:pt x="2850" y="0"/>
                    <a:pt x="3170" y="162"/>
                    <a:pt x="3106" y="378"/>
                  </a:cubicBezTo>
                  <a:lnTo>
                    <a:pt x="2978" y="8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4807912" y="3045268"/>
              <a:ext cx="316124" cy="547218"/>
            </a:xfrm>
            <a:custGeom>
              <a:avLst/>
              <a:gdLst>
                <a:gd name="T0" fmla="*/ 2261 w 4473"/>
                <a:gd name="T1" fmla="*/ 3110 h 7743"/>
                <a:gd name="T2" fmla="*/ 1405 w 4473"/>
                <a:gd name="T3" fmla="*/ 3532 h 7743"/>
                <a:gd name="T4" fmla="*/ 1086 w 4473"/>
                <a:gd name="T5" fmla="*/ 5072 h 7743"/>
                <a:gd name="T6" fmla="*/ 2248 w 4473"/>
                <a:gd name="T7" fmla="*/ 7028 h 7743"/>
                <a:gd name="T8" fmla="*/ 3500 w 4473"/>
                <a:gd name="T9" fmla="*/ 5093 h 7743"/>
                <a:gd name="T10" fmla="*/ 2261 w 4473"/>
                <a:gd name="T11" fmla="*/ 3110 h 7743"/>
                <a:gd name="T12" fmla="*/ 4205 w 4473"/>
                <a:gd name="T13" fmla="*/ 7657 h 7743"/>
                <a:gd name="T14" fmla="*/ 3935 w 4473"/>
                <a:gd name="T15" fmla="*/ 7657 h 7743"/>
                <a:gd name="T16" fmla="*/ 3604 w 4473"/>
                <a:gd name="T17" fmla="*/ 7440 h 7743"/>
                <a:gd name="T18" fmla="*/ 3500 w 4473"/>
                <a:gd name="T19" fmla="*/ 7006 h 7743"/>
                <a:gd name="T20" fmla="*/ 2006 w 4473"/>
                <a:gd name="T21" fmla="*/ 7743 h 7743"/>
                <a:gd name="T22" fmla="*/ 0 w 4473"/>
                <a:gd name="T23" fmla="*/ 5083 h 7743"/>
                <a:gd name="T24" fmla="*/ 613 w 4473"/>
                <a:gd name="T25" fmla="*/ 2980 h 7743"/>
                <a:gd name="T26" fmla="*/ 2044 w 4473"/>
                <a:gd name="T27" fmla="*/ 2395 h 7743"/>
                <a:gd name="T28" fmla="*/ 3476 w 4473"/>
                <a:gd name="T29" fmla="*/ 3164 h 7743"/>
                <a:gd name="T30" fmla="*/ 3476 w 4473"/>
                <a:gd name="T31" fmla="*/ 216 h 7743"/>
                <a:gd name="T32" fmla="*/ 3745 w 4473"/>
                <a:gd name="T33" fmla="*/ 0 h 7743"/>
                <a:gd name="T34" fmla="*/ 4205 w 4473"/>
                <a:gd name="T35" fmla="*/ 0 h 7743"/>
                <a:gd name="T36" fmla="*/ 4473 w 4473"/>
                <a:gd name="T37" fmla="*/ 216 h 7743"/>
                <a:gd name="T38" fmla="*/ 4473 w 4473"/>
                <a:gd name="T39" fmla="*/ 7440 h 7743"/>
                <a:gd name="T40" fmla="*/ 4205 w 4473"/>
                <a:gd name="T41" fmla="*/ 7657 h 7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3" h="7743">
                  <a:moveTo>
                    <a:pt x="2261" y="3110"/>
                  </a:moveTo>
                  <a:cubicBezTo>
                    <a:pt x="1877" y="3110"/>
                    <a:pt x="1584" y="3251"/>
                    <a:pt x="1405" y="3532"/>
                  </a:cubicBezTo>
                  <a:cubicBezTo>
                    <a:pt x="1226" y="3814"/>
                    <a:pt x="1086" y="4281"/>
                    <a:pt x="1086" y="5072"/>
                  </a:cubicBezTo>
                  <a:cubicBezTo>
                    <a:pt x="1086" y="6459"/>
                    <a:pt x="1444" y="7028"/>
                    <a:pt x="2248" y="7028"/>
                  </a:cubicBezTo>
                  <a:cubicBezTo>
                    <a:pt x="3080" y="7028"/>
                    <a:pt x="3500" y="6394"/>
                    <a:pt x="3500" y="5093"/>
                  </a:cubicBezTo>
                  <a:cubicBezTo>
                    <a:pt x="3500" y="3803"/>
                    <a:pt x="3040" y="3110"/>
                    <a:pt x="2261" y="3110"/>
                  </a:cubicBezTo>
                  <a:moveTo>
                    <a:pt x="4205" y="7657"/>
                  </a:moveTo>
                  <a:cubicBezTo>
                    <a:pt x="3935" y="7657"/>
                    <a:pt x="3935" y="7657"/>
                    <a:pt x="3935" y="7657"/>
                  </a:cubicBezTo>
                  <a:cubicBezTo>
                    <a:pt x="3745" y="7657"/>
                    <a:pt x="3642" y="7592"/>
                    <a:pt x="3604" y="7440"/>
                  </a:cubicBezTo>
                  <a:cubicBezTo>
                    <a:pt x="3500" y="7006"/>
                    <a:pt x="3500" y="7006"/>
                    <a:pt x="3500" y="7006"/>
                  </a:cubicBezTo>
                  <a:cubicBezTo>
                    <a:pt x="3131" y="7537"/>
                    <a:pt x="2670" y="7743"/>
                    <a:pt x="2006" y="7743"/>
                  </a:cubicBezTo>
                  <a:cubicBezTo>
                    <a:pt x="689" y="7743"/>
                    <a:pt x="0" y="6838"/>
                    <a:pt x="0" y="5083"/>
                  </a:cubicBezTo>
                  <a:cubicBezTo>
                    <a:pt x="0" y="4010"/>
                    <a:pt x="178" y="3478"/>
                    <a:pt x="613" y="2980"/>
                  </a:cubicBezTo>
                  <a:cubicBezTo>
                    <a:pt x="946" y="2600"/>
                    <a:pt x="1495" y="2395"/>
                    <a:pt x="2044" y="2395"/>
                  </a:cubicBezTo>
                  <a:cubicBezTo>
                    <a:pt x="2670" y="2395"/>
                    <a:pt x="3143" y="2655"/>
                    <a:pt x="3476" y="3164"/>
                  </a:cubicBezTo>
                  <a:cubicBezTo>
                    <a:pt x="3476" y="216"/>
                    <a:pt x="3476" y="216"/>
                    <a:pt x="3476" y="216"/>
                  </a:cubicBezTo>
                  <a:cubicBezTo>
                    <a:pt x="3476" y="87"/>
                    <a:pt x="3604" y="0"/>
                    <a:pt x="3745" y="0"/>
                  </a:cubicBezTo>
                  <a:cubicBezTo>
                    <a:pt x="4205" y="0"/>
                    <a:pt x="4205" y="0"/>
                    <a:pt x="4205" y="0"/>
                  </a:cubicBezTo>
                  <a:cubicBezTo>
                    <a:pt x="4345" y="0"/>
                    <a:pt x="4473" y="87"/>
                    <a:pt x="4473" y="216"/>
                  </a:cubicBezTo>
                  <a:cubicBezTo>
                    <a:pt x="4473" y="7440"/>
                    <a:pt x="4473" y="7440"/>
                    <a:pt x="4473" y="7440"/>
                  </a:cubicBezTo>
                  <a:cubicBezTo>
                    <a:pt x="4473" y="7559"/>
                    <a:pt x="4344" y="7657"/>
                    <a:pt x="4205" y="76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413340" y="3051640"/>
              <a:ext cx="303199" cy="539858"/>
            </a:xfrm>
            <a:custGeom>
              <a:avLst/>
              <a:gdLst>
                <a:gd name="T0" fmla="*/ 4052 w 4290"/>
                <a:gd name="T1" fmla="*/ 7639 h 7639"/>
                <a:gd name="T2" fmla="*/ 3273 w 4290"/>
                <a:gd name="T3" fmla="*/ 7639 h 7639"/>
                <a:gd name="T4" fmla="*/ 2966 w 4290"/>
                <a:gd name="T5" fmla="*/ 7454 h 7639"/>
                <a:gd name="T6" fmla="*/ 997 w 4290"/>
                <a:gd name="T7" fmla="*/ 4952 h 7639"/>
                <a:gd name="T8" fmla="*/ 997 w 4290"/>
                <a:gd name="T9" fmla="*/ 7422 h 7639"/>
                <a:gd name="T10" fmla="*/ 728 w 4290"/>
                <a:gd name="T11" fmla="*/ 7639 h 7639"/>
                <a:gd name="T12" fmla="*/ 268 w 4290"/>
                <a:gd name="T13" fmla="*/ 7639 h 7639"/>
                <a:gd name="T14" fmla="*/ 0 w 4290"/>
                <a:gd name="T15" fmla="*/ 7422 h 7639"/>
                <a:gd name="T16" fmla="*/ 0 w 4290"/>
                <a:gd name="T17" fmla="*/ 215 h 7639"/>
                <a:gd name="T18" fmla="*/ 268 w 4290"/>
                <a:gd name="T19" fmla="*/ 0 h 7639"/>
                <a:gd name="T20" fmla="*/ 728 w 4290"/>
                <a:gd name="T21" fmla="*/ 0 h 7639"/>
                <a:gd name="T22" fmla="*/ 997 w 4290"/>
                <a:gd name="T23" fmla="*/ 215 h 7639"/>
                <a:gd name="T24" fmla="*/ 997 w 4290"/>
                <a:gd name="T25" fmla="*/ 4854 h 7639"/>
                <a:gd name="T26" fmla="*/ 3026 w 4290"/>
                <a:gd name="T27" fmla="*/ 2600 h 7639"/>
                <a:gd name="T28" fmla="*/ 3359 w 4290"/>
                <a:gd name="T29" fmla="*/ 2438 h 7639"/>
                <a:gd name="T30" fmla="*/ 4048 w 4290"/>
                <a:gd name="T31" fmla="*/ 2438 h 7639"/>
                <a:gd name="T32" fmla="*/ 4188 w 4290"/>
                <a:gd name="T33" fmla="*/ 2697 h 7639"/>
                <a:gd name="T34" fmla="*/ 2033 w 4290"/>
                <a:gd name="T35" fmla="*/ 4864 h 7639"/>
                <a:gd name="T36" fmla="*/ 4193 w 4290"/>
                <a:gd name="T37" fmla="*/ 7379 h 7639"/>
                <a:gd name="T38" fmla="*/ 4052 w 4290"/>
                <a:gd name="T39" fmla="*/ 7639 h 7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0" h="7639">
                  <a:moveTo>
                    <a:pt x="4052" y="7639"/>
                  </a:moveTo>
                  <a:cubicBezTo>
                    <a:pt x="3273" y="7639"/>
                    <a:pt x="3273" y="7639"/>
                    <a:pt x="3273" y="7639"/>
                  </a:cubicBezTo>
                  <a:cubicBezTo>
                    <a:pt x="3145" y="7639"/>
                    <a:pt x="3041" y="7562"/>
                    <a:pt x="2966" y="7454"/>
                  </a:cubicBezTo>
                  <a:cubicBezTo>
                    <a:pt x="997" y="4952"/>
                    <a:pt x="997" y="4952"/>
                    <a:pt x="997" y="4952"/>
                  </a:cubicBezTo>
                  <a:cubicBezTo>
                    <a:pt x="997" y="7422"/>
                    <a:pt x="997" y="7422"/>
                    <a:pt x="997" y="7422"/>
                  </a:cubicBezTo>
                  <a:cubicBezTo>
                    <a:pt x="997" y="7541"/>
                    <a:pt x="870" y="7639"/>
                    <a:pt x="728" y="7639"/>
                  </a:cubicBezTo>
                  <a:cubicBezTo>
                    <a:pt x="268" y="7639"/>
                    <a:pt x="268" y="7639"/>
                    <a:pt x="268" y="7639"/>
                  </a:cubicBezTo>
                  <a:cubicBezTo>
                    <a:pt x="128" y="7639"/>
                    <a:pt x="0" y="7541"/>
                    <a:pt x="0" y="742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84"/>
                    <a:pt x="129" y="0"/>
                    <a:pt x="268" y="0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870" y="0"/>
                    <a:pt x="997" y="84"/>
                    <a:pt x="997" y="215"/>
                  </a:cubicBezTo>
                  <a:cubicBezTo>
                    <a:pt x="997" y="4854"/>
                    <a:pt x="997" y="4854"/>
                    <a:pt x="997" y="4854"/>
                  </a:cubicBezTo>
                  <a:cubicBezTo>
                    <a:pt x="3026" y="2600"/>
                    <a:pt x="3026" y="2600"/>
                    <a:pt x="3026" y="2600"/>
                  </a:cubicBezTo>
                  <a:cubicBezTo>
                    <a:pt x="3089" y="2514"/>
                    <a:pt x="3192" y="2438"/>
                    <a:pt x="3359" y="2438"/>
                  </a:cubicBezTo>
                  <a:cubicBezTo>
                    <a:pt x="4048" y="2438"/>
                    <a:pt x="4048" y="2438"/>
                    <a:pt x="4048" y="2438"/>
                  </a:cubicBezTo>
                  <a:cubicBezTo>
                    <a:pt x="4226" y="2438"/>
                    <a:pt x="4290" y="2589"/>
                    <a:pt x="4188" y="2697"/>
                  </a:cubicBezTo>
                  <a:cubicBezTo>
                    <a:pt x="2033" y="4864"/>
                    <a:pt x="2033" y="4864"/>
                    <a:pt x="2033" y="4864"/>
                  </a:cubicBezTo>
                  <a:cubicBezTo>
                    <a:pt x="4193" y="7379"/>
                    <a:pt x="4193" y="7379"/>
                    <a:pt x="4193" y="7379"/>
                  </a:cubicBezTo>
                  <a:cubicBezTo>
                    <a:pt x="4283" y="7487"/>
                    <a:pt x="4231" y="7639"/>
                    <a:pt x="4052" y="76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5651418" y="3223435"/>
              <a:ext cx="345654" cy="520650"/>
            </a:xfrm>
            <a:custGeom>
              <a:avLst/>
              <a:gdLst>
                <a:gd name="T0" fmla="*/ 52 w 4891"/>
                <a:gd name="T1" fmla="*/ 214 h 7367"/>
                <a:gd name="T2" fmla="*/ 282 w 4891"/>
                <a:gd name="T3" fmla="*/ 0 h 7367"/>
                <a:gd name="T4" fmla="*/ 884 w 4891"/>
                <a:gd name="T5" fmla="*/ 0 h 7367"/>
                <a:gd name="T6" fmla="*/ 1221 w 4891"/>
                <a:gd name="T7" fmla="*/ 214 h 7367"/>
                <a:gd name="T8" fmla="*/ 2411 w 4891"/>
                <a:gd name="T9" fmla="*/ 3356 h 7367"/>
                <a:gd name="T10" fmla="*/ 2546 w 4891"/>
                <a:gd name="T11" fmla="*/ 3898 h 7367"/>
                <a:gd name="T12" fmla="*/ 2761 w 4891"/>
                <a:gd name="T13" fmla="*/ 3164 h 7367"/>
                <a:gd name="T14" fmla="*/ 3716 w 4891"/>
                <a:gd name="T15" fmla="*/ 202 h 7367"/>
                <a:gd name="T16" fmla="*/ 4042 w 4891"/>
                <a:gd name="T17" fmla="*/ 0 h 7367"/>
                <a:gd name="T18" fmla="*/ 4621 w 4891"/>
                <a:gd name="T19" fmla="*/ 0 h 7367"/>
                <a:gd name="T20" fmla="*/ 4850 w 4891"/>
                <a:gd name="T21" fmla="*/ 214 h 7367"/>
                <a:gd name="T22" fmla="*/ 2868 w 4891"/>
                <a:gd name="T23" fmla="*/ 5919 h 7367"/>
                <a:gd name="T24" fmla="*/ 1599 w 4891"/>
                <a:gd name="T25" fmla="*/ 7218 h 7367"/>
                <a:gd name="T26" fmla="*/ 1316 w 4891"/>
                <a:gd name="T27" fmla="*/ 7325 h 7367"/>
                <a:gd name="T28" fmla="*/ 966 w 4891"/>
                <a:gd name="T29" fmla="*/ 7231 h 7367"/>
                <a:gd name="T30" fmla="*/ 778 w 4891"/>
                <a:gd name="T31" fmla="*/ 6931 h 7367"/>
                <a:gd name="T32" fmla="*/ 912 w 4891"/>
                <a:gd name="T33" fmla="*/ 6633 h 7367"/>
                <a:gd name="T34" fmla="*/ 1113 w 4891"/>
                <a:gd name="T35" fmla="*/ 6557 h 7367"/>
                <a:gd name="T36" fmla="*/ 2149 w 4891"/>
                <a:gd name="T37" fmla="*/ 5118 h 7367"/>
                <a:gd name="T38" fmla="*/ 52 w 4891"/>
                <a:gd name="T39" fmla="*/ 214 h 7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91" h="7367">
                  <a:moveTo>
                    <a:pt x="52" y="214"/>
                  </a:moveTo>
                  <a:cubicBezTo>
                    <a:pt x="0" y="95"/>
                    <a:pt x="134" y="0"/>
                    <a:pt x="282" y="0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1045" y="0"/>
                    <a:pt x="1166" y="75"/>
                    <a:pt x="1221" y="214"/>
                  </a:cubicBezTo>
                  <a:cubicBezTo>
                    <a:pt x="2411" y="3356"/>
                    <a:pt x="2411" y="3356"/>
                    <a:pt x="2411" y="3356"/>
                  </a:cubicBezTo>
                  <a:cubicBezTo>
                    <a:pt x="2464" y="3506"/>
                    <a:pt x="2518" y="3728"/>
                    <a:pt x="2546" y="3898"/>
                  </a:cubicBezTo>
                  <a:cubicBezTo>
                    <a:pt x="2585" y="3739"/>
                    <a:pt x="2666" y="3430"/>
                    <a:pt x="2761" y="3164"/>
                  </a:cubicBezTo>
                  <a:cubicBezTo>
                    <a:pt x="3716" y="202"/>
                    <a:pt x="3716" y="202"/>
                    <a:pt x="3716" y="202"/>
                  </a:cubicBezTo>
                  <a:cubicBezTo>
                    <a:pt x="3757" y="65"/>
                    <a:pt x="3878" y="0"/>
                    <a:pt x="4042" y="0"/>
                  </a:cubicBezTo>
                  <a:cubicBezTo>
                    <a:pt x="4621" y="0"/>
                    <a:pt x="4621" y="0"/>
                    <a:pt x="4621" y="0"/>
                  </a:cubicBezTo>
                  <a:cubicBezTo>
                    <a:pt x="4769" y="0"/>
                    <a:pt x="4891" y="95"/>
                    <a:pt x="4850" y="214"/>
                  </a:cubicBezTo>
                  <a:cubicBezTo>
                    <a:pt x="2868" y="5919"/>
                    <a:pt x="2868" y="5919"/>
                    <a:pt x="2868" y="5919"/>
                  </a:cubicBezTo>
                  <a:cubicBezTo>
                    <a:pt x="2665" y="6504"/>
                    <a:pt x="2274" y="6962"/>
                    <a:pt x="1599" y="7218"/>
                  </a:cubicBezTo>
                  <a:cubicBezTo>
                    <a:pt x="1316" y="7325"/>
                    <a:pt x="1316" y="7325"/>
                    <a:pt x="1316" y="7325"/>
                  </a:cubicBezTo>
                  <a:cubicBezTo>
                    <a:pt x="1195" y="7367"/>
                    <a:pt x="1034" y="7334"/>
                    <a:pt x="966" y="7231"/>
                  </a:cubicBezTo>
                  <a:cubicBezTo>
                    <a:pt x="778" y="6931"/>
                    <a:pt x="778" y="6931"/>
                    <a:pt x="778" y="6931"/>
                  </a:cubicBezTo>
                  <a:cubicBezTo>
                    <a:pt x="723" y="6845"/>
                    <a:pt x="790" y="6675"/>
                    <a:pt x="912" y="6633"/>
                  </a:cubicBezTo>
                  <a:cubicBezTo>
                    <a:pt x="1113" y="6557"/>
                    <a:pt x="1113" y="6557"/>
                    <a:pt x="1113" y="6557"/>
                  </a:cubicBezTo>
                  <a:cubicBezTo>
                    <a:pt x="1618" y="6374"/>
                    <a:pt x="1989" y="5822"/>
                    <a:pt x="2149" y="5118"/>
                  </a:cubicBezTo>
                  <a:lnTo>
                    <a:pt x="52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5253376" y="3217063"/>
              <a:ext cx="325399" cy="375991"/>
            </a:xfrm>
            <a:custGeom>
              <a:avLst/>
              <a:gdLst>
                <a:gd name="T0" fmla="*/ 2328 w 4604"/>
                <a:gd name="T1" fmla="*/ 4604 h 5320"/>
                <a:gd name="T2" fmla="*/ 1062 w 4604"/>
                <a:gd name="T3" fmla="*/ 2659 h 5320"/>
                <a:gd name="T4" fmla="*/ 2328 w 4604"/>
                <a:gd name="T5" fmla="*/ 725 h 5320"/>
                <a:gd name="T6" fmla="*/ 3627 w 4604"/>
                <a:gd name="T7" fmla="*/ 2659 h 5320"/>
                <a:gd name="T8" fmla="*/ 2328 w 4604"/>
                <a:gd name="T9" fmla="*/ 4604 h 5320"/>
                <a:gd name="T10" fmla="*/ 2352 w 4604"/>
                <a:gd name="T11" fmla="*/ 0 h 5320"/>
                <a:gd name="T12" fmla="*/ 0 w 4604"/>
                <a:gd name="T13" fmla="*/ 2658 h 5320"/>
                <a:gd name="T14" fmla="*/ 2278 w 4604"/>
                <a:gd name="T15" fmla="*/ 5320 h 5320"/>
                <a:gd name="T16" fmla="*/ 2280 w 4604"/>
                <a:gd name="T17" fmla="*/ 5320 h 5320"/>
                <a:gd name="T18" fmla="*/ 3630 w 4604"/>
                <a:gd name="T19" fmla="*/ 4584 h 5320"/>
                <a:gd name="T20" fmla="*/ 3731 w 4604"/>
                <a:gd name="T21" fmla="*/ 5030 h 5320"/>
                <a:gd name="T22" fmla="*/ 4065 w 4604"/>
                <a:gd name="T23" fmla="*/ 5246 h 5320"/>
                <a:gd name="T24" fmla="*/ 4333 w 4604"/>
                <a:gd name="T25" fmla="*/ 5246 h 5320"/>
                <a:gd name="T26" fmla="*/ 4602 w 4604"/>
                <a:gd name="T27" fmla="*/ 5030 h 5320"/>
                <a:gd name="T28" fmla="*/ 4604 w 4604"/>
                <a:gd name="T29" fmla="*/ 2645 h 5320"/>
                <a:gd name="T30" fmla="*/ 4604 w 4604"/>
                <a:gd name="T31" fmla="*/ 2645 h 5320"/>
                <a:gd name="T32" fmla="*/ 2352 w 4604"/>
                <a:gd name="T33" fmla="*/ 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04" h="5320">
                  <a:moveTo>
                    <a:pt x="2328" y="4604"/>
                  </a:moveTo>
                  <a:cubicBezTo>
                    <a:pt x="1445" y="4604"/>
                    <a:pt x="1062" y="3988"/>
                    <a:pt x="1062" y="2659"/>
                  </a:cubicBezTo>
                  <a:cubicBezTo>
                    <a:pt x="1062" y="1362"/>
                    <a:pt x="1445" y="725"/>
                    <a:pt x="2328" y="725"/>
                  </a:cubicBezTo>
                  <a:cubicBezTo>
                    <a:pt x="3211" y="725"/>
                    <a:pt x="3627" y="1362"/>
                    <a:pt x="3627" y="2659"/>
                  </a:cubicBezTo>
                  <a:cubicBezTo>
                    <a:pt x="3627" y="3988"/>
                    <a:pt x="3211" y="4604"/>
                    <a:pt x="2328" y="4604"/>
                  </a:cubicBezTo>
                  <a:moveTo>
                    <a:pt x="2352" y="0"/>
                  </a:moveTo>
                  <a:cubicBezTo>
                    <a:pt x="868" y="0"/>
                    <a:pt x="0" y="1007"/>
                    <a:pt x="0" y="2658"/>
                  </a:cubicBezTo>
                  <a:cubicBezTo>
                    <a:pt x="0" y="4324"/>
                    <a:pt x="890" y="5320"/>
                    <a:pt x="2278" y="5320"/>
                  </a:cubicBezTo>
                  <a:cubicBezTo>
                    <a:pt x="2280" y="5320"/>
                    <a:pt x="2280" y="5320"/>
                    <a:pt x="2280" y="5320"/>
                  </a:cubicBezTo>
                  <a:cubicBezTo>
                    <a:pt x="2875" y="5320"/>
                    <a:pt x="3260" y="5114"/>
                    <a:pt x="3630" y="4584"/>
                  </a:cubicBezTo>
                  <a:cubicBezTo>
                    <a:pt x="3731" y="5030"/>
                    <a:pt x="3731" y="5030"/>
                    <a:pt x="3731" y="5030"/>
                  </a:cubicBezTo>
                  <a:cubicBezTo>
                    <a:pt x="3769" y="5181"/>
                    <a:pt x="3872" y="5246"/>
                    <a:pt x="4065" y="5246"/>
                  </a:cubicBezTo>
                  <a:cubicBezTo>
                    <a:pt x="4333" y="5246"/>
                    <a:pt x="4333" y="5246"/>
                    <a:pt x="4333" y="5246"/>
                  </a:cubicBezTo>
                  <a:cubicBezTo>
                    <a:pt x="4475" y="5246"/>
                    <a:pt x="4602" y="5148"/>
                    <a:pt x="4602" y="5030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993"/>
                    <a:pt x="3839" y="0"/>
                    <a:pt x="23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5978852" y="3490731"/>
              <a:ext cx="98523" cy="98733"/>
            </a:xfrm>
            <a:custGeom>
              <a:avLst/>
              <a:gdLst>
                <a:gd name="T0" fmla="*/ 596 w 1394"/>
                <a:gd name="T1" fmla="*/ 642 h 1397"/>
                <a:gd name="T2" fmla="*/ 687 w 1394"/>
                <a:gd name="T3" fmla="*/ 642 h 1397"/>
                <a:gd name="T4" fmla="*/ 807 w 1394"/>
                <a:gd name="T5" fmla="*/ 614 h 1397"/>
                <a:gd name="T6" fmla="*/ 846 w 1394"/>
                <a:gd name="T7" fmla="*/ 532 h 1397"/>
                <a:gd name="T8" fmla="*/ 807 w 1394"/>
                <a:gd name="T9" fmla="*/ 445 h 1397"/>
                <a:gd name="T10" fmla="*/ 677 w 1394"/>
                <a:gd name="T11" fmla="*/ 417 h 1397"/>
                <a:gd name="T12" fmla="*/ 596 w 1394"/>
                <a:gd name="T13" fmla="*/ 417 h 1397"/>
                <a:gd name="T14" fmla="*/ 596 w 1394"/>
                <a:gd name="T15" fmla="*/ 642 h 1397"/>
                <a:gd name="T16" fmla="*/ 710 w 1394"/>
                <a:gd name="T17" fmla="*/ 297 h 1397"/>
                <a:gd name="T18" fmla="*/ 958 w 1394"/>
                <a:gd name="T19" fmla="*/ 353 h 1397"/>
                <a:gd name="T20" fmla="*/ 1040 w 1394"/>
                <a:gd name="T21" fmla="*/ 520 h 1397"/>
                <a:gd name="T22" fmla="*/ 996 w 1394"/>
                <a:gd name="T23" fmla="*/ 651 h 1397"/>
                <a:gd name="T24" fmla="*/ 872 w 1394"/>
                <a:gd name="T25" fmla="*/ 727 h 1397"/>
                <a:gd name="T26" fmla="*/ 1044 w 1394"/>
                <a:gd name="T27" fmla="*/ 1072 h 1397"/>
                <a:gd name="T28" fmla="*/ 835 w 1394"/>
                <a:gd name="T29" fmla="*/ 1072 h 1397"/>
                <a:gd name="T30" fmla="*/ 687 w 1394"/>
                <a:gd name="T31" fmla="*/ 755 h 1397"/>
                <a:gd name="T32" fmla="*/ 595 w 1394"/>
                <a:gd name="T33" fmla="*/ 755 h 1397"/>
                <a:gd name="T34" fmla="*/ 595 w 1394"/>
                <a:gd name="T35" fmla="*/ 1072 h 1397"/>
                <a:gd name="T36" fmla="*/ 407 w 1394"/>
                <a:gd name="T37" fmla="*/ 1072 h 1397"/>
                <a:gd name="T38" fmla="*/ 407 w 1394"/>
                <a:gd name="T39" fmla="*/ 297 h 1397"/>
                <a:gd name="T40" fmla="*/ 710 w 1394"/>
                <a:gd name="T41" fmla="*/ 297 h 1397"/>
                <a:gd name="T42" fmla="*/ 476 w 1394"/>
                <a:gd name="T43" fmla="*/ 158 h 1397"/>
                <a:gd name="T44" fmla="*/ 292 w 1394"/>
                <a:gd name="T45" fmla="*/ 280 h 1397"/>
                <a:gd name="T46" fmla="*/ 162 w 1394"/>
                <a:gd name="T47" fmla="*/ 474 h 1397"/>
                <a:gd name="T48" fmla="*/ 116 w 1394"/>
                <a:gd name="T49" fmla="*/ 698 h 1397"/>
                <a:gd name="T50" fmla="*/ 158 w 1394"/>
                <a:gd name="T51" fmla="*/ 919 h 1397"/>
                <a:gd name="T52" fmla="*/ 282 w 1394"/>
                <a:gd name="T53" fmla="*/ 1105 h 1397"/>
                <a:gd name="T54" fmla="*/ 472 w 1394"/>
                <a:gd name="T55" fmla="*/ 1235 h 1397"/>
                <a:gd name="T56" fmla="*/ 695 w 1394"/>
                <a:gd name="T57" fmla="*/ 1281 h 1397"/>
                <a:gd name="T58" fmla="*/ 914 w 1394"/>
                <a:gd name="T59" fmla="*/ 1237 h 1397"/>
                <a:gd name="T60" fmla="*/ 1107 w 1394"/>
                <a:gd name="T61" fmla="*/ 1111 h 1397"/>
                <a:gd name="T62" fmla="*/ 1234 w 1394"/>
                <a:gd name="T63" fmla="*/ 926 h 1397"/>
                <a:gd name="T64" fmla="*/ 1278 w 1394"/>
                <a:gd name="T65" fmla="*/ 709 h 1397"/>
                <a:gd name="T66" fmla="*/ 1237 w 1394"/>
                <a:gd name="T67" fmla="*/ 478 h 1397"/>
                <a:gd name="T68" fmla="*/ 1114 w 1394"/>
                <a:gd name="T69" fmla="*/ 289 h 1397"/>
                <a:gd name="T70" fmla="*/ 924 w 1394"/>
                <a:gd name="T71" fmla="*/ 158 h 1397"/>
                <a:gd name="T72" fmla="*/ 696 w 1394"/>
                <a:gd name="T73" fmla="*/ 115 h 1397"/>
                <a:gd name="T74" fmla="*/ 476 w 1394"/>
                <a:gd name="T75" fmla="*/ 158 h 1397"/>
                <a:gd name="T76" fmla="*/ 967 w 1394"/>
                <a:gd name="T77" fmla="*/ 53 h 1397"/>
                <a:gd name="T78" fmla="*/ 1196 w 1394"/>
                <a:gd name="T79" fmla="*/ 209 h 1397"/>
                <a:gd name="T80" fmla="*/ 1341 w 1394"/>
                <a:gd name="T81" fmla="*/ 432 h 1397"/>
                <a:gd name="T82" fmla="*/ 1394 w 1394"/>
                <a:gd name="T83" fmla="*/ 699 h 1397"/>
                <a:gd name="T84" fmla="*/ 1339 w 1394"/>
                <a:gd name="T85" fmla="*/ 968 h 1397"/>
                <a:gd name="T86" fmla="*/ 1188 w 1394"/>
                <a:gd name="T87" fmla="*/ 1194 h 1397"/>
                <a:gd name="T88" fmla="*/ 960 w 1394"/>
                <a:gd name="T89" fmla="*/ 1345 h 1397"/>
                <a:gd name="T90" fmla="*/ 696 w 1394"/>
                <a:gd name="T91" fmla="*/ 1397 h 1397"/>
                <a:gd name="T92" fmla="*/ 428 w 1394"/>
                <a:gd name="T93" fmla="*/ 1343 h 1397"/>
                <a:gd name="T94" fmla="*/ 200 w 1394"/>
                <a:gd name="T95" fmla="*/ 1185 h 1397"/>
                <a:gd name="T96" fmla="*/ 52 w 1394"/>
                <a:gd name="T97" fmla="*/ 963 h 1397"/>
                <a:gd name="T98" fmla="*/ 0 w 1394"/>
                <a:gd name="T99" fmla="*/ 699 h 1397"/>
                <a:gd name="T100" fmla="*/ 26 w 1394"/>
                <a:gd name="T101" fmla="*/ 513 h 1397"/>
                <a:gd name="T102" fmla="*/ 102 w 1394"/>
                <a:gd name="T103" fmla="*/ 336 h 1397"/>
                <a:gd name="T104" fmla="*/ 352 w 1394"/>
                <a:gd name="T105" fmla="*/ 88 h 1397"/>
                <a:gd name="T106" fmla="*/ 695 w 1394"/>
                <a:gd name="T107" fmla="*/ 0 h 1397"/>
                <a:gd name="T108" fmla="*/ 967 w 1394"/>
                <a:gd name="T109" fmla="*/ 53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4" h="1397">
                  <a:moveTo>
                    <a:pt x="596" y="642"/>
                  </a:moveTo>
                  <a:cubicBezTo>
                    <a:pt x="687" y="642"/>
                    <a:pt x="687" y="642"/>
                    <a:pt x="687" y="642"/>
                  </a:cubicBezTo>
                  <a:cubicBezTo>
                    <a:pt x="743" y="642"/>
                    <a:pt x="783" y="632"/>
                    <a:pt x="807" y="614"/>
                  </a:cubicBezTo>
                  <a:cubicBezTo>
                    <a:pt x="833" y="597"/>
                    <a:pt x="846" y="570"/>
                    <a:pt x="846" y="532"/>
                  </a:cubicBezTo>
                  <a:cubicBezTo>
                    <a:pt x="846" y="493"/>
                    <a:pt x="833" y="465"/>
                    <a:pt x="807" y="445"/>
                  </a:cubicBezTo>
                  <a:cubicBezTo>
                    <a:pt x="778" y="427"/>
                    <a:pt x="735" y="417"/>
                    <a:pt x="677" y="417"/>
                  </a:cubicBezTo>
                  <a:cubicBezTo>
                    <a:pt x="596" y="417"/>
                    <a:pt x="596" y="417"/>
                    <a:pt x="596" y="417"/>
                  </a:cubicBezTo>
                  <a:cubicBezTo>
                    <a:pt x="596" y="642"/>
                    <a:pt x="596" y="642"/>
                    <a:pt x="596" y="642"/>
                  </a:cubicBezTo>
                  <a:close/>
                  <a:moveTo>
                    <a:pt x="710" y="297"/>
                  </a:moveTo>
                  <a:cubicBezTo>
                    <a:pt x="820" y="297"/>
                    <a:pt x="902" y="316"/>
                    <a:pt x="958" y="353"/>
                  </a:cubicBezTo>
                  <a:cubicBezTo>
                    <a:pt x="1013" y="391"/>
                    <a:pt x="1040" y="445"/>
                    <a:pt x="1040" y="520"/>
                  </a:cubicBezTo>
                  <a:cubicBezTo>
                    <a:pt x="1040" y="572"/>
                    <a:pt x="1026" y="614"/>
                    <a:pt x="996" y="651"/>
                  </a:cubicBezTo>
                  <a:cubicBezTo>
                    <a:pt x="965" y="687"/>
                    <a:pt x="924" y="711"/>
                    <a:pt x="872" y="727"/>
                  </a:cubicBezTo>
                  <a:cubicBezTo>
                    <a:pt x="1044" y="1072"/>
                    <a:pt x="1044" y="1072"/>
                    <a:pt x="1044" y="1072"/>
                  </a:cubicBezTo>
                  <a:cubicBezTo>
                    <a:pt x="835" y="1072"/>
                    <a:pt x="835" y="1072"/>
                    <a:pt x="835" y="1072"/>
                  </a:cubicBezTo>
                  <a:cubicBezTo>
                    <a:pt x="687" y="755"/>
                    <a:pt x="687" y="755"/>
                    <a:pt x="687" y="755"/>
                  </a:cubicBezTo>
                  <a:cubicBezTo>
                    <a:pt x="595" y="755"/>
                    <a:pt x="595" y="755"/>
                    <a:pt x="595" y="755"/>
                  </a:cubicBezTo>
                  <a:cubicBezTo>
                    <a:pt x="595" y="1072"/>
                    <a:pt x="595" y="1072"/>
                    <a:pt x="595" y="1072"/>
                  </a:cubicBezTo>
                  <a:cubicBezTo>
                    <a:pt x="407" y="1072"/>
                    <a:pt x="407" y="1072"/>
                    <a:pt x="407" y="1072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710" y="297"/>
                    <a:pt x="710" y="297"/>
                    <a:pt x="710" y="297"/>
                  </a:cubicBezTo>
                  <a:close/>
                  <a:moveTo>
                    <a:pt x="476" y="158"/>
                  </a:moveTo>
                  <a:cubicBezTo>
                    <a:pt x="407" y="184"/>
                    <a:pt x="345" y="226"/>
                    <a:pt x="292" y="280"/>
                  </a:cubicBezTo>
                  <a:cubicBezTo>
                    <a:pt x="234" y="336"/>
                    <a:pt x="192" y="402"/>
                    <a:pt x="162" y="474"/>
                  </a:cubicBezTo>
                  <a:cubicBezTo>
                    <a:pt x="131" y="545"/>
                    <a:pt x="116" y="621"/>
                    <a:pt x="116" y="698"/>
                  </a:cubicBezTo>
                  <a:cubicBezTo>
                    <a:pt x="116" y="775"/>
                    <a:pt x="128" y="849"/>
                    <a:pt x="158" y="919"/>
                  </a:cubicBezTo>
                  <a:cubicBezTo>
                    <a:pt x="186" y="987"/>
                    <a:pt x="229" y="1051"/>
                    <a:pt x="282" y="1105"/>
                  </a:cubicBezTo>
                  <a:cubicBezTo>
                    <a:pt x="338" y="1161"/>
                    <a:pt x="401" y="1205"/>
                    <a:pt x="472" y="1235"/>
                  </a:cubicBezTo>
                  <a:cubicBezTo>
                    <a:pt x="543" y="1267"/>
                    <a:pt x="617" y="1281"/>
                    <a:pt x="695" y="1281"/>
                  </a:cubicBezTo>
                  <a:cubicBezTo>
                    <a:pt x="770" y="1281"/>
                    <a:pt x="843" y="1267"/>
                    <a:pt x="914" y="1237"/>
                  </a:cubicBezTo>
                  <a:cubicBezTo>
                    <a:pt x="984" y="1208"/>
                    <a:pt x="1050" y="1166"/>
                    <a:pt x="1107" y="1111"/>
                  </a:cubicBezTo>
                  <a:cubicBezTo>
                    <a:pt x="1161" y="1059"/>
                    <a:pt x="1204" y="997"/>
                    <a:pt x="1234" y="926"/>
                  </a:cubicBezTo>
                  <a:cubicBezTo>
                    <a:pt x="1263" y="857"/>
                    <a:pt x="1278" y="783"/>
                    <a:pt x="1278" y="709"/>
                  </a:cubicBezTo>
                  <a:cubicBezTo>
                    <a:pt x="1278" y="626"/>
                    <a:pt x="1264" y="549"/>
                    <a:pt x="1237" y="478"/>
                  </a:cubicBezTo>
                  <a:cubicBezTo>
                    <a:pt x="1209" y="409"/>
                    <a:pt x="1167" y="345"/>
                    <a:pt x="1114" y="289"/>
                  </a:cubicBezTo>
                  <a:cubicBezTo>
                    <a:pt x="1056" y="232"/>
                    <a:pt x="994" y="188"/>
                    <a:pt x="924" y="158"/>
                  </a:cubicBezTo>
                  <a:cubicBezTo>
                    <a:pt x="853" y="130"/>
                    <a:pt x="778" y="115"/>
                    <a:pt x="696" y="115"/>
                  </a:cubicBezTo>
                  <a:cubicBezTo>
                    <a:pt x="617" y="115"/>
                    <a:pt x="543" y="128"/>
                    <a:pt x="476" y="158"/>
                  </a:cubicBezTo>
                  <a:moveTo>
                    <a:pt x="967" y="53"/>
                  </a:moveTo>
                  <a:cubicBezTo>
                    <a:pt x="1053" y="90"/>
                    <a:pt x="1129" y="141"/>
                    <a:pt x="1196" y="209"/>
                  </a:cubicBezTo>
                  <a:cubicBezTo>
                    <a:pt x="1258" y="274"/>
                    <a:pt x="1309" y="349"/>
                    <a:pt x="1341" y="432"/>
                  </a:cubicBezTo>
                  <a:cubicBezTo>
                    <a:pt x="1376" y="517"/>
                    <a:pt x="1394" y="605"/>
                    <a:pt x="1394" y="699"/>
                  </a:cubicBezTo>
                  <a:cubicBezTo>
                    <a:pt x="1394" y="795"/>
                    <a:pt x="1376" y="884"/>
                    <a:pt x="1339" y="968"/>
                  </a:cubicBezTo>
                  <a:cubicBezTo>
                    <a:pt x="1305" y="1054"/>
                    <a:pt x="1256" y="1128"/>
                    <a:pt x="1188" y="1194"/>
                  </a:cubicBezTo>
                  <a:cubicBezTo>
                    <a:pt x="1121" y="1258"/>
                    <a:pt x="1044" y="1308"/>
                    <a:pt x="960" y="1345"/>
                  </a:cubicBezTo>
                  <a:cubicBezTo>
                    <a:pt x="875" y="1379"/>
                    <a:pt x="788" y="1397"/>
                    <a:pt x="696" y="1397"/>
                  </a:cubicBezTo>
                  <a:cubicBezTo>
                    <a:pt x="603" y="1397"/>
                    <a:pt x="512" y="1378"/>
                    <a:pt x="428" y="1343"/>
                  </a:cubicBezTo>
                  <a:cubicBezTo>
                    <a:pt x="344" y="1306"/>
                    <a:pt x="267" y="1253"/>
                    <a:pt x="200" y="1185"/>
                  </a:cubicBezTo>
                  <a:cubicBezTo>
                    <a:pt x="134" y="1120"/>
                    <a:pt x="86" y="1045"/>
                    <a:pt x="52" y="963"/>
                  </a:cubicBezTo>
                  <a:cubicBezTo>
                    <a:pt x="17" y="878"/>
                    <a:pt x="0" y="791"/>
                    <a:pt x="0" y="699"/>
                  </a:cubicBezTo>
                  <a:cubicBezTo>
                    <a:pt x="0" y="636"/>
                    <a:pt x="10" y="574"/>
                    <a:pt x="26" y="513"/>
                  </a:cubicBezTo>
                  <a:cubicBezTo>
                    <a:pt x="42" y="453"/>
                    <a:pt x="68" y="393"/>
                    <a:pt x="102" y="336"/>
                  </a:cubicBezTo>
                  <a:cubicBezTo>
                    <a:pt x="165" y="229"/>
                    <a:pt x="248" y="148"/>
                    <a:pt x="352" y="88"/>
                  </a:cubicBezTo>
                  <a:cubicBezTo>
                    <a:pt x="455" y="28"/>
                    <a:pt x="570" y="0"/>
                    <a:pt x="695" y="0"/>
                  </a:cubicBezTo>
                  <a:cubicBezTo>
                    <a:pt x="791" y="0"/>
                    <a:pt x="881" y="16"/>
                    <a:pt x="967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</p:grpSp>
      <p:sp>
        <p:nvSpPr>
          <p:cNvPr id="49" name="cloud"/>
          <p:cNvSpPr>
            <a:spLocks noChangeAspect="1"/>
          </p:cNvSpPr>
          <p:nvPr userDrawn="1">
            <p:custDataLst>
              <p:tags r:id="rId18"/>
            </p:custDataLst>
          </p:nvPr>
        </p:nvSpPr>
        <p:spPr bwMode="auto">
          <a:xfrm>
            <a:off x="1163748" y="297817"/>
            <a:ext cx="1370909" cy="71255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0" name="cloud"/>
          <p:cNvSpPr>
            <a:spLocks noChangeAspect="1"/>
          </p:cNvSpPr>
          <p:nvPr userDrawn="1">
            <p:custDataLst>
              <p:tags r:id="rId19"/>
            </p:custDataLst>
          </p:nvPr>
        </p:nvSpPr>
        <p:spPr bwMode="auto">
          <a:xfrm>
            <a:off x="7384887" y="1692855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1" name="cloud"/>
          <p:cNvSpPr>
            <a:spLocks noChangeAspect="1"/>
          </p:cNvSpPr>
          <p:nvPr userDrawn="1">
            <p:custDataLst>
              <p:tags r:id="rId20"/>
            </p:custDataLst>
          </p:nvPr>
        </p:nvSpPr>
        <p:spPr bwMode="auto">
          <a:xfrm>
            <a:off x="2035229" y="2308829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2" name="cloud"/>
          <p:cNvSpPr>
            <a:spLocks noChangeAspect="1"/>
          </p:cNvSpPr>
          <p:nvPr userDrawn="1">
            <p:custDataLst>
              <p:tags r:id="rId21"/>
            </p:custDataLst>
          </p:nvPr>
        </p:nvSpPr>
        <p:spPr bwMode="auto">
          <a:xfrm>
            <a:off x="2883524" y="1640037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6" name="cloud"/>
          <p:cNvSpPr>
            <a:spLocks noChangeAspect="1"/>
          </p:cNvSpPr>
          <p:nvPr userDrawn="1">
            <p:custDataLst>
              <p:tags r:id="rId22"/>
            </p:custDataLst>
          </p:nvPr>
        </p:nvSpPr>
        <p:spPr bwMode="auto">
          <a:xfrm>
            <a:off x="6254202" y="1121569"/>
            <a:ext cx="308333" cy="16026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7" name="cloud"/>
          <p:cNvSpPr>
            <a:spLocks noChangeAspect="1"/>
          </p:cNvSpPr>
          <p:nvPr userDrawn="1">
            <p:custDataLst>
              <p:tags r:id="rId23"/>
            </p:custDataLst>
          </p:nvPr>
        </p:nvSpPr>
        <p:spPr bwMode="auto">
          <a:xfrm>
            <a:off x="631080" y="1422913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60" name="cloud"/>
          <p:cNvSpPr>
            <a:spLocks noChangeAspect="1"/>
          </p:cNvSpPr>
          <p:nvPr userDrawn="1">
            <p:custDataLst>
              <p:tags r:id="rId24"/>
            </p:custDataLst>
          </p:nvPr>
        </p:nvSpPr>
        <p:spPr bwMode="auto">
          <a:xfrm>
            <a:off x="631080" y="2616522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61" name="cloud"/>
          <p:cNvSpPr>
            <a:spLocks noChangeAspect="1"/>
          </p:cNvSpPr>
          <p:nvPr userDrawn="1">
            <p:custDataLst>
              <p:tags r:id="rId25"/>
            </p:custDataLst>
          </p:nvPr>
        </p:nvSpPr>
        <p:spPr bwMode="auto">
          <a:xfrm>
            <a:off x="8248639" y="2259560"/>
            <a:ext cx="656503" cy="341227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62" name="cloud"/>
          <p:cNvSpPr>
            <a:spLocks noChangeAspect="1"/>
          </p:cNvSpPr>
          <p:nvPr userDrawn="1">
            <p:custDataLst>
              <p:tags r:id="rId26"/>
            </p:custDataLst>
          </p:nvPr>
        </p:nvSpPr>
        <p:spPr bwMode="auto">
          <a:xfrm>
            <a:off x="6709971" y="149578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63" name="cloud"/>
          <p:cNvSpPr>
            <a:spLocks noChangeAspect="1"/>
          </p:cNvSpPr>
          <p:nvPr userDrawn="1">
            <p:custDataLst>
              <p:tags r:id="rId27"/>
            </p:custDataLst>
          </p:nvPr>
        </p:nvSpPr>
        <p:spPr bwMode="auto">
          <a:xfrm>
            <a:off x="3523375" y="589348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4.93827E-7 L -0.11979 -4.93827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9136E-6 L -0.08021 -4.69136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-2.71605E-6 L -0.05625 -2.71605E-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repeatCount="indefinite" accel="50000" de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55556E-7 -6.17284E-7 L -0.03229 -6.17284E-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2.34568E-6 L -0.03854 -2.34568E-6 " pathEditMode="relative" rAng="0" ptsTypes="AA">
                                      <p:cBhvr>
                                        <p:cTn id="30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88889E-6 2.46914E-7 L -0.125 2.46914E-7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2" repeatCount="indefinite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3.95062E-6 L -0.08021 3.95062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-1.48148E-6 L -0.06354 -1.48148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1.97531E-6 L -0.03542 -1.97531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08021 2.22222E-6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1.11111E-6 L -0.03959 -1.11111E-6 " pathEditMode="relative" rAng="0" ptsTypes="AA">
                                      <p:cBhvr>
                                        <p:cTn id="66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1.11111E-6 L -0.12396 -1.11111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2.83951E-6 L -0.0125 2.83951E-6 " pathEditMode="relative" rAng="0" ptsTypes="AA">
                                      <p:cBhvr>
                                        <p:cTn id="78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mph" presetSubtype="2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2.22222E-6 L -0.08021 -2.22222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05556E-6 4.93827E-7 L -0.12396 4.93827E-7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7.40741E-7 L -0.08021 -7.40741E-7 " pathEditMode="relative" rAng="0" ptsTypes="AA">
                                      <p:cBhvr>
                                        <p:cTn id="9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5625 -4.44444E-6 " pathEditMode="relative" rAng="0" ptsTypes="AA">
                                      <p:cBhvr>
                                        <p:cTn id="10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5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4.93827E-7 L -0.11979 -4.93827E-7 " pathEditMode="relative" rAng="0" ptsTypes="AA">
                                      <p:cBhvr>
                                        <p:cTn id="108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-2.71605E-6 L -0.05625 -2.71605E-6 " pathEditMode="relative" rAng="0" ptsTypes="AA">
                                      <p:cBhvr>
                                        <p:cTn id="114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mph" presetSubtype="2" repeatCount="indefinite" accel="50000" de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55556E-7 -6.17284E-7 L -0.04323 -6.17284E-7 " pathEditMode="relative" rAng="0" ptsTypes="AA">
                                      <p:cBhvr>
                                        <p:cTn id="120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2.34568E-6 L -0.06788 -2.34568E-6 " pathEditMode="relative" rAng="0" ptsTypes="AA">
                                      <p:cBhvr>
                                        <p:cTn id="126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mph" presetSubtype="2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1.97531E-6 L -0.03542 -1.97531E-6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mph" presetSubtype="2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08021 2.22222E-6 " pathEditMode="relative" rAng="0" ptsTypes="AA">
                                      <p:cBhvr>
                                        <p:cTn id="138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5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2.83951E-6 L -0.0441 2.83951E-6 " pathEditMode="relative" rAng="0" ptsTypes="AA">
                                      <p:cBhvr>
                                        <p:cTn id="14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mph" presetSubtype="2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2.22222E-6 L -0.08021 -2.22222E-6 " pathEditMode="relative" rAng="0" ptsTypes="AA">
                                      <p:cBhvr>
                                        <p:cTn id="150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mph" presetSubtype="2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05556E-6 4.93827E-7 L -0.12396 4.93827E-7 " pathEditMode="relative" rAng="0" ptsTypes="AA">
                                      <p:cBhvr>
                                        <p:cTn id="156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7.40741E-7 L -0.08021 -7.40741E-7 " pathEditMode="relative" rAng="0" ptsTypes="AA">
                                      <p:cBhvr>
                                        <p:cTn id="162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3" grpId="0" animBg="1"/>
      <p:bldP spid="34" grpId="0" animBg="1"/>
      <p:bldP spid="35" grpId="0" animBg="1"/>
      <p:bldP spid="36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Tag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1163748" y="297817"/>
            <a:ext cx="1370909" cy="71255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3" name="cloud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7384887" y="1692855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4" name="cloud"/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2035229" y="2308829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5" name="cloud"/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2883524" y="1640037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6" name="cloud"/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>
            <a:off x="7791359" y="4204831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7" name="cloud"/>
          <p:cNvSpPr>
            <a:spLocks noChangeAspect="1"/>
          </p:cNvSpPr>
          <p:nvPr userDrawn="1">
            <p:custDataLst>
              <p:tags r:id="rId6"/>
            </p:custDataLst>
          </p:nvPr>
        </p:nvSpPr>
        <p:spPr bwMode="auto">
          <a:xfrm>
            <a:off x="5304134" y="4491266"/>
            <a:ext cx="682723" cy="354856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8" name="cloud"/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>
            <a:off x="7538176" y="3244977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9" name="cloud"/>
          <p:cNvSpPr>
            <a:spLocks noChangeAspect="1"/>
          </p:cNvSpPr>
          <p:nvPr userDrawn="1">
            <p:custDataLst>
              <p:tags r:id="rId8"/>
            </p:custDataLst>
          </p:nvPr>
        </p:nvSpPr>
        <p:spPr bwMode="auto">
          <a:xfrm>
            <a:off x="6254202" y="1121569"/>
            <a:ext cx="308333" cy="16026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0" name="cloud"/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>
            <a:off x="631080" y="1422913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1" name="cloud"/>
          <p:cNvSpPr>
            <a:spLocks noChangeAspect="1"/>
          </p:cNvSpPr>
          <p:nvPr userDrawn="1">
            <p:custDataLst>
              <p:tags r:id="rId10"/>
            </p:custDataLst>
          </p:nvPr>
        </p:nvSpPr>
        <p:spPr bwMode="auto">
          <a:xfrm>
            <a:off x="3017008" y="4682819"/>
            <a:ext cx="506366" cy="26319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2" name="cloud"/>
          <p:cNvSpPr>
            <a:spLocks noChangeAspect="1"/>
          </p:cNvSpPr>
          <p:nvPr userDrawn="1">
            <p:custDataLst>
              <p:tags r:id="rId11"/>
            </p:custDataLst>
          </p:nvPr>
        </p:nvSpPr>
        <p:spPr bwMode="auto">
          <a:xfrm>
            <a:off x="631080" y="3818562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3" name="cloud"/>
          <p:cNvSpPr>
            <a:spLocks noChangeAspect="1"/>
          </p:cNvSpPr>
          <p:nvPr userDrawn="1">
            <p:custDataLst>
              <p:tags r:id="rId12"/>
            </p:custDataLst>
          </p:nvPr>
        </p:nvSpPr>
        <p:spPr bwMode="auto">
          <a:xfrm>
            <a:off x="631080" y="2616522"/>
            <a:ext cx="203237" cy="105635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4" name="cloud"/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8248639" y="2259560"/>
            <a:ext cx="656503" cy="341227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5" name="cloud"/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6709971" y="149578"/>
            <a:ext cx="1365447" cy="70971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6" name="cloud"/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3523375" y="589348"/>
            <a:ext cx="519353" cy="269942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37" name="cloud"/>
          <p:cNvSpPr>
            <a:spLocks noChangeAspect="1"/>
          </p:cNvSpPr>
          <p:nvPr userDrawn="1">
            <p:custDataLst>
              <p:tags r:id="rId16"/>
            </p:custDataLst>
          </p:nvPr>
        </p:nvSpPr>
        <p:spPr bwMode="auto">
          <a:xfrm>
            <a:off x="1442730" y="3081684"/>
            <a:ext cx="406472" cy="211270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65077"/>
            <a:ext cx="7772400" cy="1102519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 algn="ctr" defTabSz="914400">
              <a:spcBef>
                <a:spcPct val="20000"/>
              </a:spcBef>
              <a:buClr>
                <a:srgbClr val="0067AB"/>
              </a:buClr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2087"/>
            <a:ext cx="6400800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ctr">
              <a:buNone/>
              <a:defRPr lang="en-US" sz="1600" baseline="0" dirty="0">
                <a:solidFill>
                  <a:schemeClr val="bg1">
                    <a:alpha val="50000"/>
                  </a:schemeClr>
                </a:solidFill>
                <a:latin typeface="Arial"/>
              </a:defRPr>
            </a:lvl1pPr>
          </a:lstStyle>
          <a:p>
            <a:pPr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3150694" y="3228653"/>
            <a:ext cx="2842613" cy="155011"/>
          </a:xfrm>
          <a:custGeom>
            <a:avLst/>
            <a:gdLst>
              <a:gd name="T0" fmla="*/ 0 w 6135"/>
              <a:gd name="T1" fmla="*/ 0 h 368"/>
              <a:gd name="T2" fmla="*/ 2726 w 6135"/>
              <a:gd name="T3" fmla="*/ 0 h 368"/>
              <a:gd name="T4" fmla="*/ 3090 w 6135"/>
              <a:gd name="T5" fmla="*/ 368 h 368"/>
              <a:gd name="T6" fmla="*/ 3440 w 6135"/>
              <a:gd name="T7" fmla="*/ 0 h 368"/>
              <a:gd name="T8" fmla="*/ 6135 w 6135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5" h="368">
                <a:moveTo>
                  <a:pt x="0" y="0"/>
                </a:moveTo>
                <a:lnTo>
                  <a:pt x="2726" y="0"/>
                </a:lnTo>
                <a:lnTo>
                  <a:pt x="3090" y="368"/>
                </a:lnTo>
                <a:lnTo>
                  <a:pt x="3440" y="0"/>
                </a:lnTo>
                <a:lnTo>
                  <a:pt x="6135" y="0"/>
                </a:lnTo>
              </a:path>
            </a:pathLst>
          </a:custGeom>
          <a:ln w="38100" cap="rnd">
            <a:solidFill>
              <a:schemeClr val="bg1">
                <a:alpha val="50000"/>
              </a:schemeClr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666666"/>
              </a:solidFill>
              <a:latin typeface="Arial"/>
            </a:endParaRPr>
          </a:p>
        </p:txBody>
      </p:sp>
      <p:grpSp>
        <p:nvGrpSpPr>
          <p:cNvPr id="38" name="Group 37"/>
          <p:cNvGrpSpPr>
            <a:grpSpLocks noChangeAspect="1"/>
          </p:cNvGrpSpPr>
          <p:nvPr userDrawn="1"/>
        </p:nvGrpSpPr>
        <p:grpSpPr>
          <a:xfrm>
            <a:off x="2653086" y="1221968"/>
            <a:ext cx="3837828" cy="1542093"/>
            <a:chOff x="2960265" y="2491587"/>
            <a:chExt cx="3117110" cy="1252498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770531" y="2491587"/>
              <a:ext cx="1637975" cy="608013"/>
            </a:xfrm>
            <a:custGeom>
              <a:avLst/>
              <a:gdLst>
                <a:gd name="T0" fmla="*/ 1359 w 23176"/>
                <a:gd name="T1" fmla="*/ 8141 h 8603"/>
                <a:gd name="T2" fmla="*/ 11589 w 23176"/>
                <a:gd name="T3" fmla="*/ 1367 h 8603"/>
                <a:gd name="T4" fmla="*/ 21818 w 23176"/>
                <a:gd name="T5" fmla="*/ 8141 h 8603"/>
                <a:gd name="T6" fmla="*/ 21818 w 23176"/>
                <a:gd name="T7" fmla="*/ 8141 h 8603"/>
                <a:gd name="T8" fmla="*/ 22476 w 23176"/>
                <a:gd name="T9" fmla="*/ 8603 h 8603"/>
                <a:gd name="T10" fmla="*/ 23176 w 23176"/>
                <a:gd name="T11" fmla="*/ 7903 h 8603"/>
                <a:gd name="T12" fmla="*/ 23127 w 23176"/>
                <a:gd name="T13" fmla="*/ 7637 h 8603"/>
                <a:gd name="T14" fmla="*/ 11589 w 23176"/>
                <a:gd name="T15" fmla="*/ 0 h 8603"/>
                <a:gd name="T16" fmla="*/ 51 w 23176"/>
                <a:gd name="T17" fmla="*/ 7634 h 8603"/>
                <a:gd name="T18" fmla="*/ 0 w 23176"/>
                <a:gd name="T19" fmla="*/ 7903 h 8603"/>
                <a:gd name="T20" fmla="*/ 701 w 23176"/>
                <a:gd name="T21" fmla="*/ 8603 h 8603"/>
                <a:gd name="T22" fmla="*/ 1359 w 23176"/>
                <a:gd name="T23" fmla="*/ 8141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76" h="8603">
                  <a:moveTo>
                    <a:pt x="1359" y="8141"/>
                  </a:moveTo>
                  <a:cubicBezTo>
                    <a:pt x="3052" y="4159"/>
                    <a:pt x="6995" y="1367"/>
                    <a:pt x="11589" y="1367"/>
                  </a:cubicBezTo>
                  <a:cubicBezTo>
                    <a:pt x="16182" y="1367"/>
                    <a:pt x="20124" y="4159"/>
                    <a:pt x="21818" y="8141"/>
                  </a:cubicBezTo>
                  <a:cubicBezTo>
                    <a:pt x="21818" y="8141"/>
                    <a:pt x="21818" y="8141"/>
                    <a:pt x="21818" y="8141"/>
                  </a:cubicBezTo>
                  <a:cubicBezTo>
                    <a:pt x="21915" y="8410"/>
                    <a:pt x="22173" y="8603"/>
                    <a:pt x="22476" y="8603"/>
                  </a:cubicBezTo>
                  <a:cubicBezTo>
                    <a:pt x="22863" y="8603"/>
                    <a:pt x="23176" y="8290"/>
                    <a:pt x="23176" y="7903"/>
                  </a:cubicBezTo>
                  <a:cubicBezTo>
                    <a:pt x="23176" y="7808"/>
                    <a:pt x="23161" y="7719"/>
                    <a:pt x="23127" y="7637"/>
                  </a:cubicBezTo>
                  <a:cubicBezTo>
                    <a:pt x="21216" y="3147"/>
                    <a:pt x="16769" y="0"/>
                    <a:pt x="11589" y="0"/>
                  </a:cubicBezTo>
                  <a:cubicBezTo>
                    <a:pt x="6410" y="0"/>
                    <a:pt x="1964" y="3146"/>
                    <a:pt x="51" y="7634"/>
                  </a:cubicBezTo>
                  <a:cubicBezTo>
                    <a:pt x="15" y="7715"/>
                    <a:pt x="0" y="7808"/>
                    <a:pt x="0" y="7903"/>
                  </a:cubicBezTo>
                  <a:cubicBezTo>
                    <a:pt x="0" y="8290"/>
                    <a:pt x="315" y="8603"/>
                    <a:pt x="701" y="8603"/>
                  </a:cubicBezTo>
                  <a:cubicBezTo>
                    <a:pt x="1004" y="8603"/>
                    <a:pt x="1254" y="8412"/>
                    <a:pt x="1359" y="8141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2960265" y="3223435"/>
              <a:ext cx="549133" cy="367495"/>
            </a:xfrm>
            <a:custGeom>
              <a:avLst/>
              <a:gdLst>
                <a:gd name="T0" fmla="*/ 6453 w 7770"/>
                <a:gd name="T1" fmla="*/ 5005 h 5200"/>
                <a:gd name="T2" fmla="*/ 6160 w 7770"/>
                <a:gd name="T3" fmla="*/ 5200 h 5200"/>
                <a:gd name="T4" fmla="*/ 5227 w 7770"/>
                <a:gd name="T5" fmla="*/ 5200 h 5200"/>
                <a:gd name="T6" fmla="*/ 4958 w 7770"/>
                <a:gd name="T7" fmla="*/ 5005 h 5200"/>
                <a:gd name="T8" fmla="*/ 4077 w 7770"/>
                <a:gd name="T9" fmla="*/ 1704 h 5200"/>
                <a:gd name="T10" fmla="*/ 3897 w 7770"/>
                <a:gd name="T11" fmla="*/ 593 h 5200"/>
                <a:gd name="T12" fmla="*/ 3719 w 7770"/>
                <a:gd name="T13" fmla="*/ 1704 h 5200"/>
                <a:gd name="T14" fmla="*/ 2837 w 7770"/>
                <a:gd name="T15" fmla="*/ 5005 h 5200"/>
                <a:gd name="T16" fmla="*/ 2543 w 7770"/>
                <a:gd name="T17" fmla="*/ 5200 h 5200"/>
                <a:gd name="T18" fmla="*/ 1596 w 7770"/>
                <a:gd name="T19" fmla="*/ 5200 h 5200"/>
                <a:gd name="T20" fmla="*/ 1329 w 7770"/>
                <a:gd name="T21" fmla="*/ 5005 h 5200"/>
                <a:gd name="T22" fmla="*/ 37 w 7770"/>
                <a:gd name="T23" fmla="*/ 259 h 5200"/>
                <a:gd name="T24" fmla="*/ 242 w 7770"/>
                <a:gd name="T25" fmla="*/ 0 h 5200"/>
                <a:gd name="T26" fmla="*/ 842 w 7770"/>
                <a:gd name="T27" fmla="*/ 0 h 5200"/>
                <a:gd name="T28" fmla="*/ 1137 w 7770"/>
                <a:gd name="T29" fmla="*/ 217 h 5200"/>
                <a:gd name="T30" fmla="*/ 1955 w 7770"/>
                <a:gd name="T31" fmla="*/ 3603 h 5200"/>
                <a:gd name="T32" fmla="*/ 2109 w 7770"/>
                <a:gd name="T33" fmla="*/ 4757 h 5200"/>
                <a:gd name="T34" fmla="*/ 2324 w 7770"/>
                <a:gd name="T35" fmla="*/ 3614 h 5200"/>
                <a:gd name="T36" fmla="*/ 3233 w 7770"/>
                <a:gd name="T37" fmla="*/ 206 h 5200"/>
                <a:gd name="T38" fmla="*/ 3539 w 7770"/>
                <a:gd name="T39" fmla="*/ 0 h 5200"/>
                <a:gd name="T40" fmla="*/ 4281 w 7770"/>
                <a:gd name="T41" fmla="*/ 0 h 5200"/>
                <a:gd name="T42" fmla="*/ 4601 w 7770"/>
                <a:gd name="T43" fmla="*/ 217 h 5200"/>
                <a:gd name="T44" fmla="*/ 5520 w 7770"/>
                <a:gd name="T45" fmla="*/ 3614 h 5200"/>
                <a:gd name="T46" fmla="*/ 5725 w 7770"/>
                <a:gd name="T47" fmla="*/ 4757 h 5200"/>
                <a:gd name="T48" fmla="*/ 5903 w 7770"/>
                <a:gd name="T49" fmla="*/ 3614 h 5200"/>
                <a:gd name="T50" fmla="*/ 6658 w 7770"/>
                <a:gd name="T51" fmla="*/ 206 h 5200"/>
                <a:gd name="T52" fmla="*/ 6966 w 7770"/>
                <a:gd name="T53" fmla="*/ 0 h 5200"/>
                <a:gd name="T54" fmla="*/ 7528 w 7770"/>
                <a:gd name="T55" fmla="*/ 0 h 5200"/>
                <a:gd name="T56" fmla="*/ 7732 w 7770"/>
                <a:gd name="T57" fmla="*/ 248 h 5200"/>
                <a:gd name="T58" fmla="*/ 6453 w 7770"/>
                <a:gd name="T59" fmla="*/ 5005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70" h="5200">
                  <a:moveTo>
                    <a:pt x="6453" y="5005"/>
                  </a:moveTo>
                  <a:cubicBezTo>
                    <a:pt x="6416" y="5125"/>
                    <a:pt x="6327" y="5200"/>
                    <a:pt x="6160" y="5200"/>
                  </a:cubicBezTo>
                  <a:cubicBezTo>
                    <a:pt x="5227" y="5200"/>
                    <a:pt x="5227" y="5200"/>
                    <a:pt x="5227" y="5200"/>
                  </a:cubicBezTo>
                  <a:cubicBezTo>
                    <a:pt x="5075" y="5200"/>
                    <a:pt x="4998" y="5157"/>
                    <a:pt x="4958" y="5005"/>
                  </a:cubicBezTo>
                  <a:cubicBezTo>
                    <a:pt x="4077" y="1704"/>
                    <a:pt x="4077" y="1704"/>
                    <a:pt x="4077" y="1704"/>
                  </a:cubicBezTo>
                  <a:cubicBezTo>
                    <a:pt x="3987" y="1370"/>
                    <a:pt x="3948" y="982"/>
                    <a:pt x="3897" y="593"/>
                  </a:cubicBezTo>
                  <a:cubicBezTo>
                    <a:pt x="3859" y="982"/>
                    <a:pt x="3808" y="1380"/>
                    <a:pt x="3719" y="1704"/>
                  </a:cubicBezTo>
                  <a:cubicBezTo>
                    <a:pt x="2837" y="5005"/>
                    <a:pt x="2837" y="5005"/>
                    <a:pt x="2837" y="5005"/>
                  </a:cubicBezTo>
                  <a:cubicBezTo>
                    <a:pt x="2811" y="5125"/>
                    <a:pt x="2709" y="5200"/>
                    <a:pt x="2543" y="5200"/>
                  </a:cubicBezTo>
                  <a:cubicBezTo>
                    <a:pt x="1596" y="5200"/>
                    <a:pt x="1596" y="5200"/>
                    <a:pt x="1596" y="5200"/>
                  </a:cubicBezTo>
                  <a:cubicBezTo>
                    <a:pt x="1444" y="5200"/>
                    <a:pt x="1366" y="5157"/>
                    <a:pt x="1329" y="5005"/>
                  </a:cubicBezTo>
                  <a:cubicBezTo>
                    <a:pt x="37" y="259"/>
                    <a:pt x="37" y="259"/>
                    <a:pt x="37" y="259"/>
                  </a:cubicBezTo>
                  <a:cubicBezTo>
                    <a:pt x="0" y="97"/>
                    <a:pt x="101" y="0"/>
                    <a:pt x="2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1008" y="0"/>
                    <a:pt x="1098" y="55"/>
                    <a:pt x="1137" y="217"/>
                  </a:cubicBezTo>
                  <a:cubicBezTo>
                    <a:pt x="1955" y="3603"/>
                    <a:pt x="1955" y="3603"/>
                    <a:pt x="1955" y="3603"/>
                  </a:cubicBezTo>
                  <a:cubicBezTo>
                    <a:pt x="2043" y="3992"/>
                    <a:pt x="2070" y="4392"/>
                    <a:pt x="2109" y="4757"/>
                  </a:cubicBezTo>
                  <a:cubicBezTo>
                    <a:pt x="2172" y="4401"/>
                    <a:pt x="2223" y="3981"/>
                    <a:pt x="2324" y="3614"/>
                  </a:cubicBezTo>
                  <a:cubicBezTo>
                    <a:pt x="3233" y="206"/>
                    <a:pt x="3233" y="206"/>
                    <a:pt x="3233" y="206"/>
                  </a:cubicBezTo>
                  <a:cubicBezTo>
                    <a:pt x="3272" y="65"/>
                    <a:pt x="3386" y="0"/>
                    <a:pt x="353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433" y="0"/>
                    <a:pt x="4562" y="76"/>
                    <a:pt x="4601" y="217"/>
                  </a:cubicBezTo>
                  <a:cubicBezTo>
                    <a:pt x="5520" y="3614"/>
                    <a:pt x="5520" y="3614"/>
                    <a:pt x="5520" y="3614"/>
                  </a:cubicBezTo>
                  <a:cubicBezTo>
                    <a:pt x="5623" y="3981"/>
                    <a:pt x="5675" y="4391"/>
                    <a:pt x="5725" y="4757"/>
                  </a:cubicBezTo>
                  <a:cubicBezTo>
                    <a:pt x="5776" y="4400"/>
                    <a:pt x="5827" y="3981"/>
                    <a:pt x="5903" y="3614"/>
                  </a:cubicBezTo>
                  <a:cubicBezTo>
                    <a:pt x="6658" y="206"/>
                    <a:pt x="6658" y="206"/>
                    <a:pt x="6658" y="206"/>
                  </a:cubicBezTo>
                  <a:cubicBezTo>
                    <a:pt x="6684" y="65"/>
                    <a:pt x="6812" y="0"/>
                    <a:pt x="6966" y="0"/>
                  </a:cubicBezTo>
                  <a:cubicBezTo>
                    <a:pt x="7528" y="0"/>
                    <a:pt x="7528" y="0"/>
                    <a:pt x="7528" y="0"/>
                  </a:cubicBezTo>
                  <a:cubicBezTo>
                    <a:pt x="7668" y="0"/>
                    <a:pt x="7770" y="87"/>
                    <a:pt x="7732" y="248"/>
                  </a:cubicBezTo>
                  <a:lnTo>
                    <a:pt x="6453" y="5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8736" y="3217063"/>
              <a:ext cx="345026" cy="377129"/>
            </a:xfrm>
            <a:custGeom>
              <a:avLst/>
              <a:gdLst>
                <a:gd name="T0" fmla="*/ 2429 w 4882"/>
                <a:gd name="T1" fmla="*/ 723 h 5336"/>
                <a:gd name="T2" fmla="*/ 1061 w 4882"/>
                <a:gd name="T3" fmla="*/ 2654 h 5336"/>
                <a:gd name="T4" fmla="*/ 2429 w 4882"/>
                <a:gd name="T5" fmla="*/ 4624 h 5336"/>
                <a:gd name="T6" fmla="*/ 3796 w 4882"/>
                <a:gd name="T7" fmla="*/ 2654 h 5336"/>
                <a:gd name="T8" fmla="*/ 2429 w 4882"/>
                <a:gd name="T9" fmla="*/ 723 h 5336"/>
                <a:gd name="T10" fmla="*/ 2454 w 4882"/>
                <a:gd name="T11" fmla="*/ 5336 h 5336"/>
                <a:gd name="T12" fmla="*/ 0 w 4882"/>
                <a:gd name="T13" fmla="*/ 2654 h 5336"/>
                <a:gd name="T14" fmla="*/ 2454 w 4882"/>
                <a:gd name="T15" fmla="*/ 0 h 5336"/>
                <a:gd name="T16" fmla="*/ 4882 w 4882"/>
                <a:gd name="T17" fmla="*/ 2654 h 5336"/>
                <a:gd name="T18" fmla="*/ 2454 w 4882"/>
                <a:gd name="T19" fmla="*/ 5336 h 5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2" h="5336">
                  <a:moveTo>
                    <a:pt x="2429" y="723"/>
                  </a:moveTo>
                  <a:cubicBezTo>
                    <a:pt x="1547" y="723"/>
                    <a:pt x="1061" y="1359"/>
                    <a:pt x="1061" y="2654"/>
                  </a:cubicBezTo>
                  <a:cubicBezTo>
                    <a:pt x="1061" y="3982"/>
                    <a:pt x="1547" y="4624"/>
                    <a:pt x="2429" y="4624"/>
                  </a:cubicBezTo>
                  <a:cubicBezTo>
                    <a:pt x="3311" y="4624"/>
                    <a:pt x="3796" y="3982"/>
                    <a:pt x="3796" y="2654"/>
                  </a:cubicBezTo>
                  <a:cubicBezTo>
                    <a:pt x="3796" y="1359"/>
                    <a:pt x="3311" y="723"/>
                    <a:pt x="2429" y="723"/>
                  </a:cubicBezTo>
                  <a:moveTo>
                    <a:pt x="2454" y="5336"/>
                  </a:moveTo>
                  <a:cubicBezTo>
                    <a:pt x="972" y="5336"/>
                    <a:pt x="0" y="4316"/>
                    <a:pt x="0" y="2654"/>
                  </a:cubicBezTo>
                  <a:cubicBezTo>
                    <a:pt x="0" y="1003"/>
                    <a:pt x="972" y="0"/>
                    <a:pt x="2454" y="0"/>
                  </a:cubicBezTo>
                  <a:cubicBezTo>
                    <a:pt x="3937" y="0"/>
                    <a:pt x="4882" y="1003"/>
                    <a:pt x="4882" y="2654"/>
                  </a:cubicBezTo>
                  <a:cubicBezTo>
                    <a:pt x="4882" y="4316"/>
                    <a:pt x="3937" y="5336"/>
                    <a:pt x="2454" y="5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4069632" y="3217063"/>
              <a:ext cx="224034" cy="373658"/>
            </a:xfrm>
            <a:custGeom>
              <a:avLst/>
              <a:gdLst>
                <a:gd name="T0" fmla="*/ 2978 w 3170"/>
                <a:gd name="T1" fmla="*/ 822 h 5287"/>
                <a:gd name="T2" fmla="*/ 2606 w 3170"/>
                <a:gd name="T3" fmla="*/ 1013 h 5287"/>
                <a:gd name="T4" fmla="*/ 1892 w 3170"/>
                <a:gd name="T5" fmla="*/ 895 h 5287"/>
                <a:gd name="T6" fmla="*/ 1023 w 3170"/>
                <a:gd name="T7" fmla="*/ 2256 h 5287"/>
                <a:gd name="T8" fmla="*/ 1023 w 3170"/>
                <a:gd name="T9" fmla="*/ 5073 h 5287"/>
                <a:gd name="T10" fmla="*/ 754 w 3170"/>
                <a:gd name="T11" fmla="*/ 5287 h 5287"/>
                <a:gd name="T12" fmla="*/ 268 w 3170"/>
                <a:gd name="T13" fmla="*/ 5287 h 5287"/>
                <a:gd name="T14" fmla="*/ 0 w 3170"/>
                <a:gd name="T15" fmla="*/ 5073 h 5287"/>
                <a:gd name="T16" fmla="*/ 0 w 3170"/>
                <a:gd name="T17" fmla="*/ 304 h 5287"/>
                <a:gd name="T18" fmla="*/ 268 w 3170"/>
                <a:gd name="T19" fmla="*/ 87 h 5287"/>
                <a:gd name="T20" fmla="*/ 562 w 3170"/>
                <a:gd name="T21" fmla="*/ 87 h 5287"/>
                <a:gd name="T22" fmla="*/ 831 w 3170"/>
                <a:gd name="T23" fmla="*/ 250 h 5287"/>
                <a:gd name="T24" fmla="*/ 1010 w 3170"/>
                <a:gd name="T25" fmla="*/ 832 h 5287"/>
                <a:gd name="T26" fmla="*/ 2441 w 3170"/>
                <a:gd name="T27" fmla="*/ 0 h 5287"/>
                <a:gd name="T28" fmla="*/ 3106 w 3170"/>
                <a:gd name="T29" fmla="*/ 378 h 5287"/>
                <a:gd name="T30" fmla="*/ 2978 w 3170"/>
                <a:gd name="T31" fmla="*/ 822 h 5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0" h="5287">
                  <a:moveTo>
                    <a:pt x="2978" y="822"/>
                  </a:moveTo>
                  <a:cubicBezTo>
                    <a:pt x="2940" y="971"/>
                    <a:pt x="2825" y="1068"/>
                    <a:pt x="2606" y="1013"/>
                  </a:cubicBezTo>
                  <a:cubicBezTo>
                    <a:pt x="2428" y="971"/>
                    <a:pt x="2135" y="895"/>
                    <a:pt x="1892" y="895"/>
                  </a:cubicBezTo>
                  <a:cubicBezTo>
                    <a:pt x="1521" y="895"/>
                    <a:pt x="1023" y="1317"/>
                    <a:pt x="1023" y="2256"/>
                  </a:cubicBezTo>
                  <a:cubicBezTo>
                    <a:pt x="1023" y="5073"/>
                    <a:pt x="1023" y="5073"/>
                    <a:pt x="1023" y="5073"/>
                  </a:cubicBezTo>
                  <a:cubicBezTo>
                    <a:pt x="1023" y="5191"/>
                    <a:pt x="894" y="5287"/>
                    <a:pt x="754" y="5287"/>
                  </a:cubicBezTo>
                  <a:cubicBezTo>
                    <a:pt x="268" y="5287"/>
                    <a:pt x="268" y="5287"/>
                    <a:pt x="268" y="5287"/>
                  </a:cubicBezTo>
                  <a:cubicBezTo>
                    <a:pt x="128" y="5287"/>
                    <a:pt x="0" y="5191"/>
                    <a:pt x="0" y="507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175"/>
                    <a:pt x="128" y="87"/>
                    <a:pt x="268" y="87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690" y="87"/>
                    <a:pt x="792" y="142"/>
                    <a:pt x="831" y="250"/>
                  </a:cubicBezTo>
                  <a:cubicBezTo>
                    <a:pt x="1010" y="832"/>
                    <a:pt x="1010" y="832"/>
                    <a:pt x="1010" y="832"/>
                  </a:cubicBezTo>
                  <a:cubicBezTo>
                    <a:pt x="1368" y="326"/>
                    <a:pt x="1853" y="0"/>
                    <a:pt x="2441" y="0"/>
                  </a:cubicBezTo>
                  <a:cubicBezTo>
                    <a:pt x="2850" y="0"/>
                    <a:pt x="3170" y="162"/>
                    <a:pt x="3106" y="378"/>
                  </a:cubicBezTo>
                  <a:lnTo>
                    <a:pt x="2978" y="8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4807912" y="3045268"/>
              <a:ext cx="316124" cy="547218"/>
            </a:xfrm>
            <a:custGeom>
              <a:avLst/>
              <a:gdLst>
                <a:gd name="T0" fmla="*/ 2261 w 4473"/>
                <a:gd name="T1" fmla="*/ 3110 h 7743"/>
                <a:gd name="T2" fmla="*/ 1405 w 4473"/>
                <a:gd name="T3" fmla="*/ 3532 h 7743"/>
                <a:gd name="T4" fmla="*/ 1086 w 4473"/>
                <a:gd name="T5" fmla="*/ 5072 h 7743"/>
                <a:gd name="T6" fmla="*/ 2248 w 4473"/>
                <a:gd name="T7" fmla="*/ 7028 h 7743"/>
                <a:gd name="T8" fmla="*/ 3500 w 4473"/>
                <a:gd name="T9" fmla="*/ 5093 h 7743"/>
                <a:gd name="T10" fmla="*/ 2261 w 4473"/>
                <a:gd name="T11" fmla="*/ 3110 h 7743"/>
                <a:gd name="T12" fmla="*/ 4205 w 4473"/>
                <a:gd name="T13" fmla="*/ 7657 h 7743"/>
                <a:gd name="T14" fmla="*/ 3935 w 4473"/>
                <a:gd name="T15" fmla="*/ 7657 h 7743"/>
                <a:gd name="T16" fmla="*/ 3604 w 4473"/>
                <a:gd name="T17" fmla="*/ 7440 h 7743"/>
                <a:gd name="T18" fmla="*/ 3500 w 4473"/>
                <a:gd name="T19" fmla="*/ 7006 h 7743"/>
                <a:gd name="T20" fmla="*/ 2006 w 4473"/>
                <a:gd name="T21" fmla="*/ 7743 h 7743"/>
                <a:gd name="T22" fmla="*/ 0 w 4473"/>
                <a:gd name="T23" fmla="*/ 5083 h 7743"/>
                <a:gd name="T24" fmla="*/ 613 w 4473"/>
                <a:gd name="T25" fmla="*/ 2980 h 7743"/>
                <a:gd name="T26" fmla="*/ 2044 w 4473"/>
                <a:gd name="T27" fmla="*/ 2395 h 7743"/>
                <a:gd name="T28" fmla="*/ 3476 w 4473"/>
                <a:gd name="T29" fmla="*/ 3164 h 7743"/>
                <a:gd name="T30" fmla="*/ 3476 w 4473"/>
                <a:gd name="T31" fmla="*/ 216 h 7743"/>
                <a:gd name="T32" fmla="*/ 3745 w 4473"/>
                <a:gd name="T33" fmla="*/ 0 h 7743"/>
                <a:gd name="T34" fmla="*/ 4205 w 4473"/>
                <a:gd name="T35" fmla="*/ 0 h 7743"/>
                <a:gd name="T36" fmla="*/ 4473 w 4473"/>
                <a:gd name="T37" fmla="*/ 216 h 7743"/>
                <a:gd name="T38" fmla="*/ 4473 w 4473"/>
                <a:gd name="T39" fmla="*/ 7440 h 7743"/>
                <a:gd name="T40" fmla="*/ 4205 w 4473"/>
                <a:gd name="T41" fmla="*/ 7657 h 7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3" h="7743">
                  <a:moveTo>
                    <a:pt x="2261" y="3110"/>
                  </a:moveTo>
                  <a:cubicBezTo>
                    <a:pt x="1877" y="3110"/>
                    <a:pt x="1584" y="3251"/>
                    <a:pt x="1405" y="3532"/>
                  </a:cubicBezTo>
                  <a:cubicBezTo>
                    <a:pt x="1226" y="3814"/>
                    <a:pt x="1086" y="4281"/>
                    <a:pt x="1086" y="5072"/>
                  </a:cubicBezTo>
                  <a:cubicBezTo>
                    <a:pt x="1086" y="6459"/>
                    <a:pt x="1444" y="7028"/>
                    <a:pt x="2248" y="7028"/>
                  </a:cubicBezTo>
                  <a:cubicBezTo>
                    <a:pt x="3080" y="7028"/>
                    <a:pt x="3500" y="6394"/>
                    <a:pt x="3500" y="5093"/>
                  </a:cubicBezTo>
                  <a:cubicBezTo>
                    <a:pt x="3500" y="3803"/>
                    <a:pt x="3040" y="3110"/>
                    <a:pt x="2261" y="3110"/>
                  </a:cubicBezTo>
                  <a:moveTo>
                    <a:pt x="4205" y="7657"/>
                  </a:moveTo>
                  <a:cubicBezTo>
                    <a:pt x="3935" y="7657"/>
                    <a:pt x="3935" y="7657"/>
                    <a:pt x="3935" y="7657"/>
                  </a:cubicBezTo>
                  <a:cubicBezTo>
                    <a:pt x="3745" y="7657"/>
                    <a:pt x="3642" y="7592"/>
                    <a:pt x="3604" y="7440"/>
                  </a:cubicBezTo>
                  <a:cubicBezTo>
                    <a:pt x="3500" y="7006"/>
                    <a:pt x="3500" y="7006"/>
                    <a:pt x="3500" y="7006"/>
                  </a:cubicBezTo>
                  <a:cubicBezTo>
                    <a:pt x="3131" y="7537"/>
                    <a:pt x="2670" y="7743"/>
                    <a:pt x="2006" y="7743"/>
                  </a:cubicBezTo>
                  <a:cubicBezTo>
                    <a:pt x="689" y="7743"/>
                    <a:pt x="0" y="6838"/>
                    <a:pt x="0" y="5083"/>
                  </a:cubicBezTo>
                  <a:cubicBezTo>
                    <a:pt x="0" y="4010"/>
                    <a:pt x="178" y="3478"/>
                    <a:pt x="613" y="2980"/>
                  </a:cubicBezTo>
                  <a:cubicBezTo>
                    <a:pt x="946" y="2600"/>
                    <a:pt x="1495" y="2395"/>
                    <a:pt x="2044" y="2395"/>
                  </a:cubicBezTo>
                  <a:cubicBezTo>
                    <a:pt x="2670" y="2395"/>
                    <a:pt x="3143" y="2655"/>
                    <a:pt x="3476" y="3164"/>
                  </a:cubicBezTo>
                  <a:cubicBezTo>
                    <a:pt x="3476" y="216"/>
                    <a:pt x="3476" y="216"/>
                    <a:pt x="3476" y="216"/>
                  </a:cubicBezTo>
                  <a:cubicBezTo>
                    <a:pt x="3476" y="87"/>
                    <a:pt x="3604" y="0"/>
                    <a:pt x="3745" y="0"/>
                  </a:cubicBezTo>
                  <a:cubicBezTo>
                    <a:pt x="4205" y="0"/>
                    <a:pt x="4205" y="0"/>
                    <a:pt x="4205" y="0"/>
                  </a:cubicBezTo>
                  <a:cubicBezTo>
                    <a:pt x="4345" y="0"/>
                    <a:pt x="4473" y="87"/>
                    <a:pt x="4473" y="216"/>
                  </a:cubicBezTo>
                  <a:cubicBezTo>
                    <a:pt x="4473" y="7440"/>
                    <a:pt x="4473" y="7440"/>
                    <a:pt x="4473" y="7440"/>
                  </a:cubicBezTo>
                  <a:cubicBezTo>
                    <a:pt x="4473" y="7559"/>
                    <a:pt x="4344" y="7657"/>
                    <a:pt x="4205" y="76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413340" y="3051640"/>
              <a:ext cx="303199" cy="539858"/>
            </a:xfrm>
            <a:custGeom>
              <a:avLst/>
              <a:gdLst>
                <a:gd name="T0" fmla="*/ 4052 w 4290"/>
                <a:gd name="T1" fmla="*/ 7639 h 7639"/>
                <a:gd name="T2" fmla="*/ 3273 w 4290"/>
                <a:gd name="T3" fmla="*/ 7639 h 7639"/>
                <a:gd name="T4" fmla="*/ 2966 w 4290"/>
                <a:gd name="T5" fmla="*/ 7454 h 7639"/>
                <a:gd name="T6" fmla="*/ 997 w 4290"/>
                <a:gd name="T7" fmla="*/ 4952 h 7639"/>
                <a:gd name="T8" fmla="*/ 997 w 4290"/>
                <a:gd name="T9" fmla="*/ 7422 h 7639"/>
                <a:gd name="T10" fmla="*/ 728 w 4290"/>
                <a:gd name="T11" fmla="*/ 7639 h 7639"/>
                <a:gd name="T12" fmla="*/ 268 w 4290"/>
                <a:gd name="T13" fmla="*/ 7639 h 7639"/>
                <a:gd name="T14" fmla="*/ 0 w 4290"/>
                <a:gd name="T15" fmla="*/ 7422 h 7639"/>
                <a:gd name="T16" fmla="*/ 0 w 4290"/>
                <a:gd name="T17" fmla="*/ 215 h 7639"/>
                <a:gd name="T18" fmla="*/ 268 w 4290"/>
                <a:gd name="T19" fmla="*/ 0 h 7639"/>
                <a:gd name="T20" fmla="*/ 728 w 4290"/>
                <a:gd name="T21" fmla="*/ 0 h 7639"/>
                <a:gd name="T22" fmla="*/ 997 w 4290"/>
                <a:gd name="T23" fmla="*/ 215 h 7639"/>
                <a:gd name="T24" fmla="*/ 997 w 4290"/>
                <a:gd name="T25" fmla="*/ 4854 h 7639"/>
                <a:gd name="T26" fmla="*/ 3026 w 4290"/>
                <a:gd name="T27" fmla="*/ 2600 h 7639"/>
                <a:gd name="T28" fmla="*/ 3359 w 4290"/>
                <a:gd name="T29" fmla="*/ 2438 h 7639"/>
                <a:gd name="T30" fmla="*/ 4048 w 4290"/>
                <a:gd name="T31" fmla="*/ 2438 h 7639"/>
                <a:gd name="T32" fmla="*/ 4188 w 4290"/>
                <a:gd name="T33" fmla="*/ 2697 h 7639"/>
                <a:gd name="T34" fmla="*/ 2033 w 4290"/>
                <a:gd name="T35" fmla="*/ 4864 h 7639"/>
                <a:gd name="T36" fmla="*/ 4193 w 4290"/>
                <a:gd name="T37" fmla="*/ 7379 h 7639"/>
                <a:gd name="T38" fmla="*/ 4052 w 4290"/>
                <a:gd name="T39" fmla="*/ 7639 h 7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0" h="7639">
                  <a:moveTo>
                    <a:pt x="4052" y="7639"/>
                  </a:moveTo>
                  <a:cubicBezTo>
                    <a:pt x="3273" y="7639"/>
                    <a:pt x="3273" y="7639"/>
                    <a:pt x="3273" y="7639"/>
                  </a:cubicBezTo>
                  <a:cubicBezTo>
                    <a:pt x="3145" y="7639"/>
                    <a:pt x="3041" y="7562"/>
                    <a:pt x="2966" y="7454"/>
                  </a:cubicBezTo>
                  <a:cubicBezTo>
                    <a:pt x="997" y="4952"/>
                    <a:pt x="997" y="4952"/>
                    <a:pt x="997" y="4952"/>
                  </a:cubicBezTo>
                  <a:cubicBezTo>
                    <a:pt x="997" y="7422"/>
                    <a:pt x="997" y="7422"/>
                    <a:pt x="997" y="7422"/>
                  </a:cubicBezTo>
                  <a:cubicBezTo>
                    <a:pt x="997" y="7541"/>
                    <a:pt x="870" y="7639"/>
                    <a:pt x="728" y="7639"/>
                  </a:cubicBezTo>
                  <a:cubicBezTo>
                    <a:pt x="268" y="7639"/>
                    <a:pt x="268" y="7639"/>
                    <a:pt x="268" y="7639"/>
                  </a:cubicBezTo>
                  <a:cubicBezTo>
                    <a:pt x="128" y="7639"/>
                    <a:pt x="0" y="7541"/>
                    <a:pt x="0" y="742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84"/>
                    <a:pt x="129" y="0"/>
                    <a:pt x="268" y="0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870" y="0"/>
                    <a:pt x="997" y="84"/>
                    <a:pt x="997" y="215"/>
                  </a:cubicBezTo>
                  <a:cubicBezTo>
                    <a:pt x="997" y="4854"/>
                    <a:pt x="997" y="4854"/>
                    <a:pt x="997" y="4854"/>
                  </a:cubicBezTo>
                  <a:cubicBezTo>
                    <a:pt x="3026" y="2600"/>
                    <a:pt x="3026" y="2600"/>
                    <a:pt x="3026" y="2600"/>
                  </a:cubicBezTo>
                  <a:cubicBezTo>
                    <a:pt x="3089" y="2514"/>
                    <a:pt x="3192" y="2438"/>
                    <a:pt x="3359" y="2438"/>
                  </a:cubicBezTo>
                  <a:cubicBezTo>
                    <a:pt x="4048" y="2438"/>
                    <a:pt x="4048" y="2438"/>
                    <a:pt x="4048" y="2438"/>
                  </a:cubicBezTo>
                  <a:cubicBezTo>
                    <a:pt x="4226" y="2438"/>
                    <a:pt x="4290" y="2589"/>
                    <a:pt x="4188" y="2697"/>
                  </a:cubicBezTo>
                  <a:cubicBezTo>
                    <a:pt x="2033" y="4864"/>
                    <a:pt x="2033" y="4864"/>
                    <a:pt x="2033" y="4864"/>
                  </a:cubicBezTo>
                  <a:cubicBezTo>
                    <a:pt x="4193" y="7379"/>
                    <a:pt x="4193" y="7379"/>
                    <a:pt x="4193" y="7379"/>
                  </a:cubicBezTo>
                  <a:cubicBezTo>
                    <a:pt x="4283" y="7487"/>
                    <a:pt x="4231" y="7639"/>
                    <a:pt x="4052" y="76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651418" y="3223435"/>
              <a:ext cx="345654" cy="520650"/>
            </a:xfrm>
            <a:custGeom>
              <a:avLst/>
              <a:gdLst>
                <a:gd name="T0" fmla="*/ 52 w 4891"/>
                <a:gd name="T1" fmla="*/ 214 h 7367"/>
                <a:gd name="T2" fmla="*/ 282 w 4891"/>
                <a:gd name="T3" fmla="*/ 0 h 7367"/>
                <a:gd name="T4" fmla="*/ 884 w 4891"/>
                <a:gd name="T5" fmla="*/ 0 h 7367"/>
                <a:gd name="T6" fmla="*/ 1221 w 4891"/>
                <a:gd name="T7" fmla="*/ 214 h 7367"/>
                <a:gd name="T8" fmla="*/ 2411 w 4891"/>
                <a:gd name="T9" fmla="*/ 3356 h 7367"/>
                <a:gd name="T10" fmla="*/ 2546 w 4891"/>
                <a:gd name="T11" fmla="*/ 3898 h 7367"/>
                <a:gd name="T12" fmla="*/ 2761 w 4891"/>
                <a:gd name="T13" fmla="*/ 3164 h 7367"/>
                <a:gd name="T14" fmla="*/ 3716 w 4891"/>
                <a:gd name="T15" fmla="*/ 202 h 7367"/>
                <a:gd name="T16" fmla="*/ 4042 w 4891"/>
                <a:gd name="T17" fmla="*/ 0 h 7367"/>
                <a:gd name="T18" fmla="*/ 4621 w 4891"/>
                <a:gd name="T19" fmla="*/ 0 h 7367"/>
                <a:gd name="T20" fmla="*/ 4850 w 4891"/>
                <a:gd name="T21" fmla="*/ 214 h 7367"/>
                <a:gd name="T22" fmla="*/ 2868 w 4891"/>
                <a:gd name="T23" fmla="*/ 5919 h 7367"/>
                <a:gd name="T24" fmla="*/ 1599 w 4891"/>
                <a:gd name="T25" fmla="*/ 7218 h 7367"/>
                <a:gd name="T26" fmla="*/ 1316 w 4891"/>
                <a:gd name="T27" fmla="*/ 7325 h 7367"/>
                <a:gd name="T28" fmla="*/ 966 w 4891"/>
                <a:gd name="T29" fmla="*/ 7231 h 7367"/>
                <a:gd name="T30" fmla="*/ 778 w 4891"/>
                <a:gd name="T31" fmla="*/ 6931 h 7367"/>
                <a:gd name="T32" fmla="*/ 912 w 4891"/>
                <a:gd name="T33" fmla="*/ 6633 h 7367"/>
                <a:gd name="T34" fmla="*/ 1113 w 4891"/>
                <a:gd name="T35" fmla="*/ 6557 h 7367"/>
                <a:gd name="T36" fmla="*/ 2149 w 4891"/>
                <a:gd name="T37" fmla="*/ 5118 h 7367"/>
                <a:gd name="T38" fmla="*/ 52 w 4891"/>
                <a:gd name="T39" fmla="*/ 214 h 7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91" h="7367">
                  <a:moveTo>
                    <a:pt x="52" y="214"/>
                  </a:moveTo>
                  <a:cubicBezTo>
                    <a:pt x="0" y="95"/>
                    <a:pt x="134" y="0"/>
                    <a:pt x="282" y="0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1045" y="0"/>
                    <a:pt x="1166" y="75"/>
                    <a:pt x="1221" y="214"/>
                  </a:cubicBezTo>
                  <a:cubicBezTo>
                    <a:pt x="2411" y="3356"/>
                    <a:pt x="2411" y="3356"/>
                    <a:pt x="2411" y="3356"/>
                  </a:cubicBezTo>
                  <a:cubicBezTo>
                    <a:pt x="2464" y="3506"/>
                    <a:pt x="2518" y="3728"/>
                    <a:pt x="2546" y="3898"/>
                  </a:cubicBezTo>
                  <a:cubicBezTo>
                    <a:pt x="2585" y="3739"/>
                    <a:pt x="2666" y="3430"/>
                    <a:pt x="2761" y="3164"/>
                  </a:cubicBezTo>
                  <a:cubicBezTo>
                    <a:pt x="3716" y="202"/>
                    <a:pt x="3716" y="202"/>
                    <a:pt x="3716" y="202"/>
                  </a:cubicBezTo>
                  <a:cubicBezTo>
                    <a:pt x="3757" y="65"/>
                    <a:pt x="3878" y="0"/>
                    <a:pt x="4042" y="0"/>
                  </a:cubicBezTo>
                  <a:cubicBezTo>
                    <a:pt x="4621" y="0"/>
                    <a:pt x="4621" y="0"/>
                    <a:pt x="4621" y="0"/>
                  </a:cubicBezTo>
                  <a:cubicBezTo>
                    <a:pt x="4769" y="0"/>
                    <a:pt x="4891" y="95"/>
                    <a:pt x="4850" y="214"/>
                  </a:cubicBezTo>
                  <a:cubicBezTo>
                    <a:pt x="2868" y="5919"/>
                    <a:pt x="2868" y="5919"/>
                    <a:pt x="2868" y="5919"/>
                  </a:cubicBezTo>
                  <a:cubicBezTo>
                    <a:pt x="2665" y="6504"/>
                    <a:pt x="2274" y="6962"/>
                    <a:pt x="1599" y="7218"/>
                  </a:cubicBezTo>
                  <a:cubicBezTo>
                    <a:pt x="1316" y="7325"/>
                    <a:pt x="1316" y="7325"/>
                    <a:pt x="1316" y="7325"/>
                  </a:cubicBezTo>
                  <a:cubicBezTo>
                    <a:pt x="1195" y="7367"/>
                    <a:pt x="1034" y="7334"/>
                    <a:pt x="966" y="7231"/>
                  </a:cubicBezTo>
                  <a:cubicBezTo>
                    <a:pt x="778" y="6931"/>
                    <a:pt x="778" y="6931"/>
                    <a:pt x="778" y="6931"/>
                  </a:cubicBezTo>
                  <a:cubicBezTo>
                    <a:pt x="723" y="6845"/>
                    <a:pt x="790" y="6675"/>
                    <a:pt x="912" y="6633"/>
                  </a:cubicBezTo>
                  <a:cubicBezTo>
                    <a:pt x="1113" y="6557"/>
                    <a:pt x="1113" y="6557"/>
                    <a:pt x="1113" y="6557"/>
                  </a:cubicBezTo>
                  <a:cubicBezTo>
                    <a:pt x="1618" y="6374"/>
                    <a:pt x="1989" y="5822"/>
                    <a:pt x="2149" y="5118"/>
                  </a:cubicBezTo>
                  <a:lnTo>
                    <a:pt x="52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5253376" y="3217063"/>
              <a:ext cx="325399" cy="375991"/>
            </a:xfrm>
            <a:custGeom>
              <a:avLst/>
              <a:gdLst>
                <a:gd name="T0" fmla="*/ 2328 w 4604"/>
                <a:gd name="T1" fmla="*/ 4604 h 5320"/>
                <a:gd name="T2" fmla="*/ 1062 w 4604"/>
                <a:gd name="T3" fmla="*/ 2659 h 5320"/>
                <a:gd name="T4" fmla="*/ 2328 w 4604"/>
                <a:gd name="T5" fmla="*/ 725 h 5320"/>
                <a:gd name="T6" fmla="*/ 3627 w 4604"/>
                <a:gd name="T7" fmla="*/ 2659 h 5320"/>
                <a:gd name="T8" fmla="*/ 2328 w 4604"/>
                <a:gd name="T9" fmla="*/ 4604 h 5320"/>
                <a:gd name="T10" fmla="*/ 2352 w 4604"/>
                <a:gd name="T11" fmla="*/ 0 h 5320"/>
                <a:gd name="T12" fmla="*/ 0 w 4604"/>
                <a:gd name="T13" fmla="*/ 2658 h 5320"/>
                <a:gd name="T14" fmla="*/ 2278 w 4604"/>
                <a:gd name="T15" fmla="*/ 5320 h 5320"/>
                <a:gd name="T16" fmla="*/ 2280 w 4604"/>
                <a:gd name="T17" fmla="*/ 5320 h 5320"/>
                <a:gd name="T18" fmla="*/ 3630 w 4604"/>
                <a:gd name="T19" fmla="*/ 4584 h 5320"/>
                <a:gd name="T20" fmla="*/ 3731 w 4604"/>
                <a:gd name="T21" fmla="*/ 5030 h 5320"/>
                <a:gd name="T22" fmla="*/ 4065 w 4604"/>
                <a:gd name="T23" fmla="*/ 5246 h 5320"/>
                <a:gd name="T24" fmla="*/ 4333 w 4604"/>
                <a:gd name="T25" fmla="*/ 5246 h 5320"/>
                <a:gd name="T26" fmla="*/ 4602 w 4604"/>
                <a:gd name="T27" fmla="*/ 5030 h 5320"/>
                <a:gd name="T28" fmla="*/ 4604 w 4604"/>
                <a:gd name="T29" fmla="*/ 2645 h 5320"/>
                <a:gd name="T30" fmla="*/ 4604 w 4604"/>
                <a:gd name="T31" fmla="*/ 2645 h 5320"/>
                <a:gd name="T32" fmla="*/ 2352 w 4604"/>
                <a:gd name="T33" fmla="*/ 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04" h="5320">
                  <a:moveTo>
                    <a:pt x="2328" y="4604"/>
                  </a:moveTo>
                  <a:cubicBezTo>
                    <a:pt x="1445" y="4604"/>
                    <a:pt x="1062" y="3988"/>
                    <a:pt x="1062" y="2659"/>
                  </a:cubicBezTo>
                  <a:cubicBezTo>
                    <a:pt x="1062" y="1362"/>
                    <a:pt x="1445" y="725"/>
                    <a:pt x="2328" y="725"/>
                  </a:cubicBezTo>
                  <a:cubicBezTo>
                    <a:pt x="3211" y="725"/>
                    <a:pt x="3627" y="1362"/>
                    <a:pt x="3627" y="2659"/>
                  </a:cubicBezTo>
                  <a:cubicBezTo>
                    <a:pt x="3627" y="3988"/>
                    <a:pt x="3211" y="4604"/>
                    <a:pt x="2328" y="4604"/>
                  </a:cubicBezTo>
                  <a:moveTo>
                    <a:pt x="2352" y="0"/>
                  </a:moveTo>
                  <a:cubicBezTo>
                    <a:pt x="868" y="0"/>
                    <a:pt x="0" y="1007"/>
                    <a:pt x="0" y="2658"/>
                  </a:cubicBezTo>
                  <a:cubicBezTo>
                    <a:pt x="0" y="4324"/>
                    <a:pt x="890" y="5320"/>
                    <a:pt x="2278" y="5320"/>
                  </a:cubicBezTo>
                  <a:cubicBezTo>
                    <a:pt x="2280" y="5320"/>
                    <a:pt x="2280" y="5320"/>
                    <a:pt x="2280" y="5320"/>
                  </a:cubicBezTo>
                  <a:cubicBezTo>
                    <a:pt x="2875" y="5320"/>
                    <a:pt x="3260" y="5114"/>
                    <a:pt x="3630" y="4584"/>
                  </a:cubicBezTo>
                  <a:cubicBezTo>
                    <a:pt x="3731" y="5030"/>
                    <a:pt x="3731" y="5030"/>
                    <a:pt x="3731" y="5030"/>
                  </a:cubicBezTo>
                  <a:cubicBezTo>
                    <a:pt x="3769" y="5181"/>
                    <a:pt x="3872" y="5246"/>
                    <a:pt x="4065" y="5246"/>
                  </a:cubicBezTo>
                  <a:cubicBezTo>
                    <a:pt x="4333" y="5246"/>
                    <a:pt x="4333" y="5246"/>
                    <a:pt x="4333" y="5246"/>
                  </a:cubicBezTo>
                  <a:cubicBezTo>
                    <a:pt x="4475" y="5246"/>
                    <a:pt x="4602" y="5148"/>
                    <a:pt x="4602" y="5030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993"/>
                    <a:pt x="3839" y="0"/>
                    <a:pt x="23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5978852" y="3490731"/>
              <a:ext cx="98523" cy="98733"/>
            </a:xfrm>
            <a:custGeom>
              <a:avLst/>
              <a:gdLst>
                <a:gd name="T0" fmla="*/ 596 w 1394"/>
                <a:gd name="T1" fmla="*/ 642 h 1397"/>
                <a:gd name="T2" fmla="*/ 687 w 1394"/>
                <a:gd name="T3" fmla="*/ 642 h 1397"/>
                <a:gd name="T4" fmla="*/ 807 w 1394"/>
                <a:gd name="T5" fmla="*/ 614 h 1397"/>
                <a:gd name="T6" fmla="*/ 846 w 1394"/>
                <a:gd name="T7" fmla="*/ 532 h 1397"/>
                <a:gd name="T8" fmla="*/ 807 w 1394"/>
                <a:gd name="T9" fmla="*/ 445 h 1397"/>
                <a:gd name="T10" fmla="*/ 677 w 1394"/>
                <a:gd name="T11" fmla="*/ 417 h 1397"/>
                <a:gd name="T12" fmla="*/ 596 w 1394"/>
                <a:gd name="T13" fmla="*/ 417 h 1397"/>
                <a:gd name="T14" fmla="*/ 596 w 1394"/>
                <a:gd name="T15" fmla="*/ 642 h 1397"/>
                <a:gd name="T16" fmla="*/ 710 w 1394"/>
                <a:gd name="T17" fmla="*/ 297 h 1397"/>
                <a:gd name="T18" fmla="*/ 958 w 1394"/>
                <a:gd name="T19" fmla="*/ 353 h 1397"/>
                <a:gd name="T20" fmla="*/ 1040 w 1394"/>
                <a:gd name="T21" fmla="*/ 520 h 1397"/>
                <a:gd name="T22" fmla="*/ 996 w 1394"/>
                <a:gd name="T23" fmla="*/ 651 h 1397"/>
                <a:gd name="T24" fmla="*/ 872 w 1394"/>
                <a:gd name="T25" fmla="*/ 727 h 1397"/>
                <a:gd name="T26" fmla="*/ 1044 w 1394"/>
                <a:gd name="T27" fmla="*/ 1072 h 1397"/>
                <a:gd name="T28" fmla="*/ 835 w 1394"/>
                <a:gd name="T29" fmla="*/ 1072 h 1397"/>
                <a:gd name="T30" fmla="*/ 687 w 1394"/>
                <a:gd name="T31" fmla="*/ 755 h 1397"/>
                <a:gd name="T32" fmla="*/ 595 w 1394"/>
                <a:gd name="T33" fmla="*/ 755 h 1397"/>
                <a:gd name="T34" fmla="*/ 595 w 1394"/>
                <a:gd name="T35" fmla="*/ 1072 h 1397"/>
                <a:gd name="T36" fmla="*/ 407 w 1394"/>
                <a:gd name="T37" fmla="*/ 1072 h 1397"/>
                <a:gd name="T38" fmla="*/ 407 w 1394"/>
                <a:gd name="T39" fmla="*/ 297 h 1397"/>
                <a:gd name="T40" fmla="*/ 710 w 1394"/>
                <a:gd name="T41" fmla="*/ 297 h 1397"/>
                <a:gd name="T42" fmla="*/ 476 w 1394"/>
                <a:gd name="T43" fmla="*/ 158 h 1397"/>
                <a:gd name="T44" fmla="*/ 292 w 1394"/>
                <a:gd name="T45" fmla="*/ 280 h 1397"/>
                <a:gd name="T46" fmla="*/ 162 w 1394"/>
                <a:gd name="T47" fmla="*/ 474 h 1397"/>
                <a:gd name="T48" fmla="*/ 116 w 1394"/>
                <a:gd name="T49" fmla="*/ 698 h 1397"/>
                <a:gd name="T50" fmla="*/ 158 w 1394"/>
                <a:gd name="T51" fmla="*/ 919 h 1397"/>
                <a:gd name="T52" fmla="*/ 282 w 1394"/>
                <a:gd name="T53" fmla="*/ 1105 h 1397"/>
                <a:gd name="T54" fmla="*/ 472 w 1394"/>
                <a:gd name="T55" fmla="*/ 1235 h 1397"/>
                <a:gd name="T56" fmla="*/ 695 w 1394"/>
                <a:gd name="T57" fmla="*/ 1281 h 1397"/>
                <a:gd name="T58" fmla="*/ 914 w 1394"/>
                <a:gd name="T59" fmla="*/ 1237 h 1397"/>
                <a:gd name="T60" fmla="*/ 1107 w 1394"/>
                <a:gd name="T61" fmla="*/ 1111 h 1397"/>
                <a:gd name="T62" fmla="*/ 1234 w 1394"/>
                <a:gd name="T63" fmla="*/ 926 h 1397"/>
                <a:gd name="T64" fmla="*/ 1278 w 1394"/>
                <a:gd name="T65" fmla="*/ 709 h 1397"/>
                <a:gd name="T66" fmla="*/ 1237 w 1394"/>
                <a:gd name="T67" fmla="*/ 478 h 1397"/>
                <a:gd name="T68" fmla="*/ 1114 w 1394"/>
                <a:gd name="T69" fmla="*/ 289 h 1397"/>
                <a:gd name="T70" fmla="*/ 924 w 1394"/>
                <a:gd name="T71" fmla="*/ 158 h 1397"/>
                <a:gd name="T72" fmla="*/ 696 w 1394"/>
                <a:gd name="T73" fmla="*/ 115 h 1397"/>
                <a:gd name="T74" fmla="*/ 476 w 1394"/>
                <a:gd name="T75" fmla="*/ 158 h 1397"/>
                <a:gd name="T76" fmla="*/ 967 w 1394"/>
                <a:gd name="T77" fmla="*/ 53 h 1397"/>
                <a:gd name="T78" fmla="*/ 1196 w 1394"/>
                <a:gd name="T79" fmla="*/ 209 h 1397"/>
                <a:gd name="T80" fmla="*/ 1341 w 1394"/>
                <a:gd name="T81" fmla="*/ 432 h 1397"/>
                <a:gd name="T82" fmla="*/ 1394 w 1394"/>
                <a:gd name="T83" fmla="*/ 699 h 1397"/>
                <a:gd name="T84" fmla="*/ 1339 w 1394"/>
                <a:gd name="T85" fmla="*/ 968 h 1397"/>
                <a:gd name="T86" fmla="*/ 1188 w 1394"/>
                <a:gd name="T87" fmla="*/ 1194 h 1397"/>
                <a:gd name="T88" fmla="*/ 960 w 1394"/>
                <a:gd name="T89" fmla="*/ 1345 h 1397"/>
                <a:gd name="T90" fmla="*/ 696 w 1394"/>
                <a:gd name="T91" fmla="*/ 1397 h 1397"/>
                <a:gd name="T92" fmla="*/ 428 w 1394"/>
                <a:gd name="T93" fmla="*/ 1343 h 1397"/>
                <a:gd name="T94" fmla="*/ 200 w 1394"/>
                <a:gd name="T95" fmla="*/ 1185 h 1397"/>
                <a:gd name="T96" fmla="*/ 52 w 1394"/>
                <a:gd name="T97" fmla="*/ 963 h 1397"/>
                <a:gd name="T98" fmla="*/ 0 w 1394"/>
                <a:gd name="T99" fmla="*/ 699 h 1397"/>
                <a:gd name="T100" fmla="*/ 26 w 1394"/>
                <a:gd name="T101" fmla="*/ 513 h 1397"/>
                <a:gd name="T102" fmla="*/ 102 w 1394"/>
                <a:gd name="T103" fmla="*/ 336 h 1397"/>
                <a:gd name="T104" fmla="*/ 352 w 1394"/>
                <a:gd name="T105" fmla="*/ 88 h 1397"/>
                <a:gd name="T106" fmla="*/ 695 w 1394"/>
                <a:gd name="T107" fmla="*/ 0 h 1397"/>
                <a:gd name="T108" fmla="*/ 967 w 1394"/>
                <a:gd name="T109" fmla="*/ 53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4" h="1397">
                  <a:moveTo>
                    <a:pt x="596" y="642"/>
                  </a:moveTo>
                  <a:cubicBezTo>
                    <a:pt x="687" y="642"/>
                    <a:pt x="687" y="642"/>
                    <a:pt x="687" y="642"/>
                  </a:cubicBezTo>
                  <a:cubicBezTo>
                    <a:pt x="743" y="642"/>
                    <a:pt x="783" y="632"/>
                    <a:pt x="807" y="614"/>
                  </a:cubicBezTo>
                  <a:cubicBezTo>
                    <a:pt x="833" y="597"/>
                    <a:pt x="846" y="570"/>
                    <a:pt x="846" y="532"/>
                  </a:cubicBezTo>
                  <a:cubicBezTo>
                    <a:pt x="846" y="493"/>
                    <a:pt x="833" y="465"/>
                    <a:pt x="807" y="445"/>
                  </a:cubicBezTo>
                  <a:cubicBezTo>
                    <a:pt x="778" y="427"/>
                    <a:pt x="735" y="417"/>
                    <a:pt x="677" y="417"/>
                  </a:cubicBezTo>
                  <a:cubicBezTo>
                    <a:pt x="596" y="417"/>
                    <a:pt x="596" y="417"/>
                    <a:pt x="596" y="417"/>
                  </a:cubicBezTo>
                  <a:cubicBezTo>
                    <a:pt x="596" y="642"/>
                    <a:pt x="596" y="642"/>
                    <a:pt x="596" y="642"/>
                  </a:cubicBezTo>
                  <a:close/>
                  <a:moveTo>
                    <a:pt x="710" y="297"/>
                  </a:moveTo>
                  <a:cubicBezTo>
                    <a:pt x="820" y="297"/>
                    <a:pt x="902" y="316"/>
                    <a:pt x="958" y="353"/>
                  </a:cubicBezTo>
                  <a:cubicBezTo>
                    <a:pt x="1013" y="391"/>
                    <a:pt x="1040" y="445"/>
                    <a:pt x="1040" y="520"/>
                  </a:cubicBezTo>
                  <a:cubicBezTo>
                    <a:pt x="1040" y="572"/>
                    <a:pt x="1026" y="614"/>
                    <a:pt x="996" y="651"/>
                  </a:cubicBezTo>
                  <a:cubicBezTo>
                    <a:pt x="965" y="687"/>
                    <a:pt x="924" y="711"/>
                    <a:pt x="872" y="727"/>
                  </a:cubicBezTo>
                  <a:cubicBezTo>
                    <a:pt x="1044" y="1072"/>
                    <a:pt x="1044" y="1072"/>
                    <a:pt x="1044" y="1072"/>
                  </a:cubicBezTo>
                  <a:cubicBezTo>
                    <a:pt x="835" y="1072"/>
                    <a:pt x="835" y="1072"/>
                    <a:pt x="835" y="1072"/>
                  </a:cubicBezTo>
                  <a:cubicBezTo>
                    <a:pt x="687" y="755"/>
                    <a:pt x="687" y="755"/>
                    <a:pt x="687" y="755"/>
                  </a:cubicBezTo>
                  <a:cubicBezTo>
                    <a:pt x="595" y="755"/>
                    <a:pt x="595" y="755"/>
                    <a:pt x="595" y="755"/>
                  </a:cubicBezTo>
                  <a:cubicBezTo>
                    <a:pt x="595" y="1072"/>
                    <a:pt x="595" y="1072"/>
                    <a:pt x="595" y="1072"/>
                  </a:cubicBezTo>
                  <a:cubicBezTo>
                    <a:pt x="407" y="1072"/>
                    <a:pt x="407" y="1072"/>
                    <a:pt x="407" y="1072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710" y="297"/>
                    <a:pt x="710" y="297"/>
                    <a:pt x="710" y="297"/>
                  </a:cubicBezTo>
                  <a:close/>
                  <a:moveTo>
                    <a:pt x="476" y="158"/>
                  </a:moveTo>
                  <a:cubicBezTo>
                    <a:pt x="407" y="184"/>
                    <a:pt x="345" y="226"/>
                    <a:pt x="292" y="280"/>
                  </a:cubicBezTo>
                  <a:cubicBezTo>
                    <a:pt x="234" y="336"/>
                    <a:pt x="192" y="402"/>
                    <a:pt x="162" y="474"/>
                  </a:cubicBezTo>
                  <a:cubicBezTo>
                    <a:pt x="131" y="545"/>
                    <a:pt x="116" y="621"/>
                    <a:pt x="116" y="698"/>
                  </a:cubicBezTo>
                  <a:cubicBezTo>
                    <a:pt x="116" y="775"/>
                    <a:pt x="128" y="849"/>
                    <a:pt x="158" y="919"/>
                  </a:cubicBezTo>
                  <a:cubicBezTo>
                    <a:pt x="186" y="987"/>
                    <a:pt x="229" y="1051"/>
                    <a:pt x="282" y="1105"/>
                  </a:cubicBezTo>
                  <a:cubicBezTo>
                    <a:pt x="338" y="1161"/>
                    <a:pt x="401" y="1205"/>
                    <a:pt x="472" y="1235"/>
                  </a:cubicBezTo>
                  <a:cubicBezTo>
                    <a:pt x="543" y="1267"/>
                    <a:pt x="617" y="1281"/>
                    <a:pt x="695" y="1281"/>
                  </a:cubicBezTo>
                  <a:cubicBezTo>
                    <a:pt x="770" y="1281"/>
                    <a:pt x="843" y="1267"/>
                    <a:pt x="914" y="1237"/>
                  </a:cubicBezTo>
                  <a:cubicBezTo>
                    <a:pt x="984" y="1208"/>
                    <a:pt x="1050" y="1166"/>
                    <a:pt x="1107" y="1111"/>
                  </a:cubicBezTo>
                  <a:cubicBezTo>
                    <a:pt x="1161" y="1059"/>
                    <a:pt x="1204" y="997"/>
                    <a:pt x="1234" y="926"/>
                  </a:cubicBezTo>
                  <a:cubicBezTo>
                    <a:pt x="1263" y="857"/>
                    <a:pt x="1278" y="783"/>
                    <a:pt x="1278" y="709"/>
                  </a:cubicBezTo>
                  <a:cubicBezTo>
                    <a:pt x="1278" y="626"/>
                    <a:pt x="1264" y="549"/>
                    <a:pt x="1237" y="478"/>
                  </a:cubicBezTo>
                  <a:cubicBezTo>
                    <a:pt x="1209" y="409"/>
                    <a:pt x="1167" y="345"/>
                    <a:pt x="1114" y="289"/>
                  </a:cubicBezTo>
                  <a:cubicBezTo>
                    <a:pt x="1056" y="232"/>
                    <a:pt x="994" y="188"/>
                    <a:pt x="924" y="158"/>
                  </a:cubicBezTo>
                  <a:cubicBezTo>
                    <a:pt x="853" y="130"/>
                    <a:pt x="778" y="115"/>
                    <a:pt x="696" y="115"/>
                  </a:cubicBezTo>
                  <a:cubicBezTo>
                    <a:pt x="617" y="115"/>
                    <a:pt x="543" y="128"/>
                    <a:pt x="476" y="158"/>
                  </a:cubicBezTo>
                  <a:moveTo>
                    <a:pt x="967" y="53"/>
                  </a:moveTo>
                  <a:cubicBezTo>
                    <a:pt x="1053" y="90"/>
                    <a:pt x="1129" y="141"/>
                    <a:pt x="1196" y="209"/>
                  </a:cubicBezTo>
                  <a:cubicBezTo>
                    <a:pt x="1258" y="274"/>
                    <a:pt x="1309" y="349"/>
                    <a:pt x="1341" y="432"/>
                  </a:cubicBezTo>
                  <a:cubicBezTo>
                    <a:pt x="1376" y="517"/>
                    <a:pt x="1394" y="605"/>
                    <a:pt x="1394" y="699"/>
                  </a:cubicBezTo>
                  <a:cubicBezTo>
                    <a:pt x="1394" y="795"/>
                    <a:pt x="1376" y="884"/>
                    <a:pt x="1339" y="968"/>
                  </a:cubicBezTo>
                  <a:cubicBezTo>
                    <a:pt x="1305" y="1054"/>
                    <a:pt x="1256" y="1128"/>
                    <a:pt x="1188" y="1194"/>
                  </a:cubicBezTo>
                  <a:cubicBezTo>
                    <a:pt x="1121" y="1258"/>
                    <a:pt x="1044" y="1308"/>
                    <a:pt x="960" y="1345"/>
                  </a:cubicBezTo>
                  <a:cubicBezTo>
                    <a:pt x="875" y="1379"/>
                    <a:pt x="788" y="1397"/>
                    <a:pt x="696" y="1397"/>
                  </a:cubicBezTo>
                  <a:cubicBezTo>
                    <a:pt x="603" y="1397"/>
                    <a:pt x="512" y="1378"/>
                    <a:pt x="428" y="1343"/>
                  </a:cubicBezTo>
                  <a:cubicBezTo>
                    <a:pt x="344" y="1306"/>
                    <a:pt x="267" y="1253"/>
                    <a:pt x="200" y="1185"/>
                  </a:cubicBezTo>
                  <a:cubicBezTo>
                    <a:pt x="134" y="1120"/>
                    <a:pt x="86" y="1045"/>
                    <a:pt x="52" y="963"/>
                  </a:cubicBezTo>
                  <a:cubicBezTo>
                    <a:pt x="17" y="878"/>
                    <a:pt x="0" y="791"/>
                    <a:pt x="0" y="699"/>
                  </a:cubicBezTo>
                  <a:cubicBezTo>
                    <a:pt x="0" y="636"/>
                    <a:pt x="10" y="574"/>
                    <a:pt x="26" y="513"/>
                  </a:cubicBezTo>
                  <a:cubicBezTo>
                    <a:pt x="42" y="453"/>
                    <a:pt x="68" y="393"/>
                    <a:pt x="102" y="336"/>
                  </a:cubicBezTo>
                  <a:cubicBezTo>
                    <a:pt x="165" y="229"/>
                    <a:pt x="248" y="148"/>
                    <a:pt x="352" y="88"/>
                  </a:cubicBezTo>
                  <a:cubicBezTo>
                    <a:pt x="455" y="28"/>
                    <a:pt x="570" y="0"/>
                    <a:pt x="695" y="0"/>
                  </a:cubicBezTo>
                  <a:cubicBezTo>
                    <a:pt x="791" y="0"/>
                    <a:pt x="881" y="16"/>
                    <a:pt x="967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</p:grpSp>
      <p:sp>
        <p:nvSpPr>
          <p:cNvPr id="48" name="cloud"/>
          <p:cNvSpPr>
            <a:spLocks noChangeAspect="1"/>
          </p:cNvSpPr>
          <p:nvPr userDrawn="1">
            <p:custDataLst>
              <p:tags r:id="rId17"/>
            </p:custDataLst>
          </p:nvPr>
        </p:nvSpPr>
        <p:spPr bwMode="auto">
          <a:xfrm>
            <a:off x="4886780" y="778958"/>
            <a:ext cx="471524" cy="245081"/>
          </a:xfrm>
          <a:custGeom>
            <a:avLst/>
            <a:gdLst>
              <a:gd name="T0" fmla="*/ 9021 w 10849"/>
              <a:gd name="T1" fmla="*/ 2466 h 5639"/>
              <a:gd name="T2" fmla="*/ 8489 w 10849"/>
              <a:gd name="T3" fmla="*/ 2474 h 5639"/>
              <a:gd name="T4" fmla="*/ 6933 w 10849"/>
              <a:gd name="T5" fmla="*/ 625 h 5639"/>
              <a:gd name="T6" fmla="*/ 5711 w 10849"/>
              <a:gd name="T7" fmla="*/ 925 h 5639"/>
              <a:gd name="T8" fmla="*/ 4327 w 10849"/>
              <a:gd name="T9" fmla="*/ 140 h 5639"/>
              <a:gd name="T10" fmla="*/ 2017 w 10849"/>
              <a:gd name="T11" fmla="*/ 1944 h 5639"/>
              <a:gd name="T12" fmla="*/ 2017 w 10849"/>
              <a:gd name="T13" fmla="*/ 2452 h 5639"/>
              <a:gd name="T14" fmla="*/ 67 w 10849"/>
              <a:gd name="T15" fmla="*/ 4163 h 5639"/>
              <a:gd name="T16" fmla="*/ 498 w 10849"/>
              <a:gd name="T17" fmla="*/ 5639 h 5639"/>
              <a:gd name="T18" fmla="*/ 10288 w 10849"/>
              <a:gd name="T19" fmla="*/ 5639 h 5639"/>
              <a:gd name="T20" fmla="*/ 10718 w 10849"/>
              <a:gd name="T21" fmla="*/ 4638 h 5639"/>
              <a:gd name="T22" fmla="*/ 9021 w 10849"/>
              <a:gd name="T23" fmla="*/ 2466 h 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49" h="5639">
                <a:moveTo>
                  <a:pt x="9021" y="2466"/>
                </a:moveTo>
                <a:cubicBezTo>
                  <a:pt x="8840" y="2444"/>
                  <a:pt x="8661" y="2448"/>
                  <a:pt x="8489" y="2474"/>
                </a:cubicBezTo>
                <a:cubicBezTo>
                  <a:pt x="8535" y="1553"/>
                  <a:pt x="7863" y="739"/>
                  <a:pt x="6933" y="625"/>
                </a:cubicBezTo>
                <a:cubicBezTo>
                  <a:pt x="6485" y="570"/>
                  <a:pt x="6055" y="688"/>
                  <a:pt x="5711" y="925"/>
                </a:cubicBezTo>
                <a:cubicBezTo>
                  <a:pt x="5384" y="505"/>
                  <a:pt x="4897" y="210"/>
                  <a:pt x="4327" y="140"/>
                </a:cubicBezTo>
                <a:cubicBezTo>
                  <a:pt x="3191" y="0"/>
                  <a:pt x="2157" y="808"/>
                  <a:pt x="2017" y="1944"/>
                </a:cubicBezTo>
                <a:cubicBezTo>
                  <a:pt x="1996" y="2117"/>
                  <a:pt x="1997" y="2287"/>
                  <a:pt x="2017" y="2452"/>
                </a:cubicBezTo>
                <a:cubicBezTo>
                  <a:pt x="1040" y="2443"/>
                  <a:pt x="190" y="3169"/>
                  <a:pt x="67" y="4163"/>
                </a:cubicBezTo>
                <a:cubicBezTo>
                  <a:pt x="0" y="4715"/>
                  <a:pt x="170" y="5241"/>
                  <a:pt x="498" y="5639"/>
                </a:cubicBezTo>
                <a:cubicBezTo>
                  <a:pt x="10288" y="5639"/>
                  <a:pt x="10288" y="5639"/>
                  <a:pt x="10288" y="5639"/>
                </a:cubicBezTo>
                <a:cubicBezTo>
                  <a:pt x="10516" y="5362"/>
                  <a:pt x="10671" y="5020"/>
                  <a:pt x="10718" y="4638"/>
                </a:cubicBezTo>
                <a:cubicBezTo>
                  <a:pt x="10849" y="3570"/>
                  <a:pt x="10089" y="2597"/>
                  <a:pt x="9021" y="24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4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4.93827E-7 L -0.11979 -4.93827E-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-2.71605E-6 L -0.05625 -2.71605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repeatCount="indefinite" accel="50000" de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55556E-7 -6.17284E-7 L -0.04323 -6.17284E-7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2.34568E-6 L -0.06788 -2.34568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88889E-6 2.46914E-7 L -0.125 2.46914E-7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mph" presetSubtype="2" repeatCount="indefinite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3.95062E-6 L -0.08021 3.95062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-1.48148E-6 L -0.06354 -1.48148E-6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1.97531E-6 L -0.03542 -1.97531E-6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mph" presetSubtype="2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08021 2.22222E-6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0.00185 L -0.03959 0.00185 " pathEditMode="relative" rAng="0" ptsTypes="AA">
                                      <p:cBhvr>
                                        <p:cTn id="70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mph" presetSubtype="2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1.11111E-6 L -0.12396 -1.11111E-6 " pathEditMode="relative" rAng="0" ptsTypes="AA">
                                      <p:cBhvr>
                                        <p:cTn id="7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2.83951E-6 L -0.0441 2.83951E-6 " pathEditMode="relative" rAng="0" ptsTypes="AA">
                                      <p:cBhvr>
                                        <p:cTn id="82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mph" presetSubtype="2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2.22222E-6 L -0.08021 -2.22222E-6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mph" presetSubtype="2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path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05556E-6 4.93827E-7 L -0.12396 4.93827E-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mph" presetSubtype="2" repeatCount="indefinite" accel="50000" decel="5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7.40741E-7 L -0.08021 -7.40741E-7 " pathEditMode="relative" rAng="0" ptsTypes="AA">
                                      <p:cBhvr>
                                        <p:cTn id="10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mph" presetSubtype="2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5625 -4.44444E-6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15" dur="1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35802E-6 L -0.08021 1.35802E-6 " pathEditMode="relative" rAng="0" ptsTypes="AA">
                                      <p:cBhvr>
                                        <p:cTn id="11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48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no Tagline _ Sta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4346" y="211333"/>
            <a:ext cx="8803118" cy="4846328"/>
            <a:chOff x="194346" y="211333"/>
            <a:chExt cx="8803118" cy="4846328"/>
          </a:xfrm>
        </p:grpSpPr>
        <p:sp>
          <p:nvSpPr>
            <p:cNvPr id="49" name="cloud"/>
            <p:cNvSpPr>
              <a:spLocks noChangeAspect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674975" y="306619"/>
              <a:ext cx="1370909" cy="712550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0" name="cloud"/>
            <p:cNvSpPr>
              <a:spLocks noChangeAspect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7211443" y="1802238"/>
              <a:ext cx="308333" cy="160261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1" name="cloud"/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1468174" y="2595924"/>
              <a:ext cx="519353" cy="269942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2" name="cloud"/>
            <p:cNvSpPr>
              <a:spLocks noChangeAspect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8186063" y="2548094"/>
              <a:ext cx="656503" cy="341227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3" name="cloud"/>
            <p:cNvSpPr>
              <a:spLocks noChangeAspect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7211443" y="211333"/>
              <a:ext cx="1365447" cy="709712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4" name="cloud"/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2891240" y="1011328"/>
              <a:ext cx="390174" cy="202799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5" name="cloud"/>
            <p:cNvSpPr>
              <a:spLocks noChangeAspect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5317150" y="566189"/>
              <a:ext cx="471524" cy="245081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6" name="cloud"/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471738" y="1909681"/>
              <a:ext cx="203237" cy="105635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7" name="cloud"/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7632017" y="4316481"/>
              <a:ext cx="1365447" cy="709712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8" name="cloud"/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5144792" y="4602916"/>
              <a:ext cx="682723" cy="354856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59" name="cloud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2857666" y="4794469"/>
              <a:ext cx="506366" cy="263192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  <p:sp>
          <p:nvSpPr>
            <p:cNvPr id="60" name="cloud"/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194346" y="4004619"/>
              <a:ext cx="1365447" cy="709712"/>
            </a:xfrm>
            <a:custGeom>
              <a:avLst/>
              <a:gdLst>
                <a:gd name="T0" fmla="*/ 9021 w 10849"/>
                <a:gd name="T1" fmla="*/ 2466 h 5639"/>
                <a:gd name="T2" fmla="*/ 8489 w 10849"/>
                <a:gd name="T3" fmla="*/ 2474 h 5639"/>
                <a:gd name="T4" fmla="*/ 6933 w 10849"/>
                <a:gd name="T5" fmla="*/ 625 h 5639"/>
                <a:gd name="T6" fmla="*/ 5711 w 10849"/>
                <a:gd name="T7" fmla="*/ 925 h 5639"/>
                <a:gd name="T8" fmla="*/ 4327 w 10849"/>
                <a:gd name="T9" fmla="*/ 140 h 5639"/>
                <a:gd name="T10" fmla="*/ 2017 w 10849"/>
                <a:gd name="T11" fmla="*/ 1944 h 5639"/>
                <a:gd name="T12" fmla="*/ 2017 w 10849"/>
                <a:gd name="T13" fmla="*/ 2452 h 5639"/>
                <a:gd name="T14" fmla="*/ 67 w 10849"/>
                <a:gd name="T15" fmla="*/ 4163 h 5639"/>
                <a:gd name="T16" fmla="*/ 498 w 10849"/>
                <a:gd name="T17" fmla="*/ 5639 h 5639"/>
                <a:gd name="T18" fmla="*/ 10288 w 10849"/>
                <a:gd name="T19" fmla="*/ 5639 h 5639"/>
                <a:gd name="T20" fmla="*/ 10718 w 10849"/>
                <a:gd name="T21" fmla="*/ 4638 h 5639"/>
                <a:gd name="T22" fmla="*/ 9021 w 10849"/>
                <a:gd name="T23" fmla="*/ 2466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49" h="5639">
                  <a:moveTo>
                    <a:pt x="9021" y="2466"/>
                  </a:moveTo>
                  <a:cubicBezTo>
                    <a:pt x="8840" y="2444"/>
                    <a:pt x="8661" y="2448"/>
                    <a:pt x="8489" y="2474"/>
                  </a:cubicBezTo>
                  <a:cubicBezTo>
                    <a:pt x="8535" y="1553"/>
                    <a:pt x="7863" y="739"/>
                    <a:pt x="6933" y="625"/>
                  </a:cubicBezTo>
                  <a:cubicBezTo>
                    <a:pt x="6485" y="570"/>
                    <a:pt x="6055" y="688"/>
                    <a:pt x="5711" y="925"/>
                  </a:cubicBezTo>
                  <a:cubicBezTo>
                    <a:pt x="5384" y="505"/>
                    <a:pt x="4897" y="210"/>
                    <a:pt x="4327" y="140"/>
                  </a:cubicBezTo>
                  <a:cubicBezTo>
                    <a:pt x="3191" y="0"/>
                    <a:pt x="2157" y="808"/>
                    <a:pt x="2017" y="1944"/>
                  </a:cubicBezTo>
                  <a:cubicBezTo>
                    <a:pt x="1996" y="2117"/>
                    <a:pt x="1997" y="2287"/>
                    <a:pt x="2017" y="2452"/>
                  </a:cubicBezTo>
                  <a:cubicBezTo>
                    <a:pt x="1040" y="2443"/>
                    <a:pt x="190" y="3169"/>
                    <a:pt x="67" y="4163"/>
                  </a:cubicBezTo>
                  <a:cubicBezTo>
                    <a:pt x="0" y="4715"/>
                    <a:pt x="170" y="5241"/>
                    <a:pt x="498" y="5639"/>
                  </a:cubicBezTo>
                  <a:cubicBezTo>
                    <a:pt x="10288" y="5639"/>
                    <a:pt x="10288" y="5639"/>
                    <a:pt x="10288" y="5639"/>
                  </a:cubicBezTo>
                  <a:cubicBezTo>
                    <a:pt x="10516" y="5362"/>
                    <a:pt x="10671" y="5020"/>
                    <a:pt x="10718" y="4638"/>
                  </a:cubicBezTo>
                  <a:cubicBezTo>
                    <a:pt x="10849" y="3570"/>
                    <a:pt x="10089" y="2597"/>
                    <a:pt x="9021" y="2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65077"/>
            <a:ext cx="7772400" cy="1102519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 algn="ctr" defTabSz="914400">
              <a:spcBef>
                <a:spcPct val="20000"/>
              </a:spcBef>
              <a:buClr>
                <a:srgbClr val="0067AB"/>
              </a:buClr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2087"/>
            <a:ext cx="6400800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ctr">
              <a:buNone/>
              <a:defRPr lang="en-US" sz="1600" baseline="0" dirty="0">
                <a:solidFill>
                  <a:schemeClr val="bg1">
                    <a:alpha val="50000"/>
                  </a:schemeClr>
                </a:solidFill>
                <a:latin typeface="Arial"/>
              </a:defRPr>
            </a:lvl1pPr>
          </a:lstStyle>
          <a:p>
            <a:pPr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3150694" y="3228653"/>
            <a:ext cx="2842613" cy="155011"/>
          </a:xfrm>
          <a:custGeom>
            <a:avLst/>
            <a:gdLst>
              <a:gd name="T0" fmla="*/ 0 w 6135"/>
              <a:gd name="T1" fmla="*/ 0 h 368"/>
              <a:gd name="T2" fmla="*/ 2726 w 6135"/>
              <a:gd name="T3" fmla="*/ 0 h 368"/>
              <a:gd name="T4" fmla="*/ 3090 w 6135"/>
              <a:gd name="T5" fmla="*/ 368 h 368"/>
              <a:gd name="T6" fmla="*/ 3440 w 6135"/>
              <a:gd name="T7" fmla="*/ 0 h 368"/>
              <a:gd name="T8" fmla="*/ 6135 w 6135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5" h="368">
                <a:moveTo>
                  <a:pt x="0" y="0"/>
                </a:moveTo>
                <a:lnTo>
                  <a:pt x="2726" y="0"/>
                </a:lnTo>
                <a:lnTo>
                  <a:pt x="3090" y="368"/>
                </a:lnTo>
                <a:lnTo>
                  <a:pt x="3440" y="0"/>
                </a:lnTo>
                <a:lnTo>
                  <a:pt x="6135" y="0"/>
                </a:lnTo>
              </a:path>
            </a:pathLst>
          </a:custGeom>
          <a:ln w="38100" cap="rnd">
            <a:solidFill>
              <a:schemeClr val="bg1">
                <a:alpha val="50000"/>
              </a:schemeClr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666666"/>
              </a:solidFill>
              <a:latin typeface="Arial"/>
            </a:endParaRPr>
          </a:p>
        </p:txBody>
      </p:sp>
      <p:grpSp>
        <p:nvGrpSpPr>
          <p:cNvPr id="38" name="Group 37"/>
          <p:cNvGrpSpPr>
            <a:grpSpLocks noChangeAspect="1"/>
          </p:cNvGrpSpPr>
          <p:nvPr userDrawn="1"/>
        </p:nvGrpSpPr>
        <p:grpSpPr>
          <a:xfrm>
            <a:off x="2653086" y="1221968"/>
            <a:ext cx="3837828" cy="1542093"/>
            <a:chOff x="2960265" y="2491587"/>
            <a:chExt cx="3117110" cy="1252498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770531" y="2491587"/>
              <a:ext cx="1637975" cy="608013"/>
            </a:xfrm>
            <a:custGeom>
              <a:avLst/>
              <a:gdLst>
                <a:gd name="T0" fmla="*/ 1359 w 23176"/>
                <a:gd name="T1" fmla="*/ 8141 h 8603"/>
                <a:gd name="T2" fmla="*/ 11589 w 23176"/>
                <a:gd name="T3" fmla="*/ 1367 h 8603"/>
                <a:gd name="T4" fmla="*/ 21818 w 23176"/>
                <a:gd name="T5" fmla="*/ 8141 h 8603"/>
                <a:gd name="T6" fmla="*/ 21818 w 23176"/>
                <a:gd name="T7" fmla="*/ 8141 h 8603"/>
                <a:gd name="T8" fmla="*/ 22476 w 23176"/>
                <a:gd name="T9" fmla="*/ 8603 h 8603"/>
                <a:gd name="T10" fmla="*/ 23176 w 23176"/>
                <a:gd name="T11" fmla="*/ 7903 h 8603"/>
                <a:gd name="T12" fmla="*/ 23127 w 23176"/>
                <a:gd name="T13" fmla="*/ 7637 h 8603"/>
                <a:gd name="T14" fmla="*/ 11589 w 23176"/>
                <a:gd name="T15" fmla="*/ 0 h 8603"/>
                <a:gd name="T16" fmla="*/ 51 w 23176"/>
                <a:gd name="T17" fmla="*/ 7634 h 8603"/>
                <a:gd name="T18" fmla="*/ 0 w 23176"/>
                <a:gd name="T19" fmla="*/ 7903 h 8603"/>
                <a:gd name="T20" fmla="*/ 701 w 23176"/>
                <a:gd name="T21" fmla="*/ 8603 h 8603"/>
                <a:gd name="T22" fmla="*/ 1359 w 23176"/>
                <a:gd name="T23" fmla="*/ 8141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76" h="8603">
                  <a:moveTo>
                    <a:pt x="1359" y="8141"/>
                  </a:moveTo>
                  <a:cubicBezTo>
                    <a:pt x="3052" y="4159"/>
                    <a:pt x="6995" y="1367"/>
                    <a:pt x="11589" y="1367"/>
                  </a:cubicBezTo>
                  <a:cubicBezTo>
                    <a:pt x="16182" y="1367"/>
                    <a:pt x="20124" y="4159"/>
                    <a:pt x="21818" y="8141"/>
                  </a:cubicBezTo>
                  <a:cubicBezTo>
                    <a:pt x="21818" y="8141"/>
                    <a:pt x="21818" y="8141"/>
                    <a:pt x="21818" y="8141"/>
                  </a:cubicBezTo>
                  <a:cubicBezTo>
                    <a:pt x="21915" y="8410"/>
                    <a:pt x="22173" y="8603"/>
                    <a:pt x="22476" y="8603"/>
                  </a:cubicBezTo>
                  <a:cubicBezTo>
                    <a:pt x="22863" y="8603"/>
                    <a:pt x="23176" y="8290"/>
                    <a:pt x="23176" y="7903"/>
                  </a:cubicBezTo>
                  <a:cubicBezTo>
                    <a:pt x="23176" y="7808"/>
                    <a:pt x="23161" y="7719"/>
                    <a:pt x="23127" y="7637"/>
                  </a:cubicBezTo>
                  <a:cubicBezTo>
                    <a:pt x="21216" y="3147"/>
                    <a:pt x="16769" y="0"/>
                    <a:pt x="11589" y="0"/>
                  </a:cubicBezTo>
                  <a:cubicBezTo>
                    <a:pt x="6410" y="0"/>
                    <a:pt x="1964" y="3146"/>
                    <a:pt x="51" y="7634"/>
                  </a:cubicBezTo>
                  <a:cubicBezTo>
                    <a:pt x="15" y="7715"/>
                    <a:pt x="0" y="7808"/>
                    <a:pt x="0" y="7903"/>
                  </a:cubicBezTo>
                  <a:cubicBezTo>
                    <a:pt x="0" y="8290"/>
                    <a:pt x="315" y="8603"/>
                    <a:pt x="701" y="8603"/>
                  </a:cubicBezTo>
                  <a:cubicBezTo>
                    <a:pt x="1004" y="8603"/>
                    <a:pt x="1254" y="8412"/>
                    <a:pt x="1359" y="8141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2960265" y="3223435"/>
              <a:ext cx="549133" cy="367495"/>
            </a:xfrm>
            <a:custGeom>
              <a:avLst/>
              <a:gdLst>
                <a:gd name="T0" fmla="*/ 6453 w 7770"/>
                <a:gd name="T1" fmla="*/ 5005 h 5200"/>
                <a:gd name="T2" fmla="*/ 6160 w 7770"/>
                <a:gd name="T3" fmla="*/ 5200 h 5200"/>
                <a:gd name="T4" fmla="*/ 5227 w 7770"/>
                <a:gd name="T5" fmla="*/ 5200 h 5200"/>
                <a:gd name="T6" fmla="*/ 4958 w 7770"/>
                <a:gd name="T7" fmla="*/ 5005 h 5200"/>
                <a:gd name="T8" fmla="*/ 4077 w 7770"/>
                <a:gd name="T9" fmla="*/ 1704 h 5200"/>
                <a:gd name="T10" fmla="*/ 3897 w 7770"/>
                <a:gd name="T11" fmla="*/ 593 h 5200"/>
                <a:gd name="T12" fmla="*/ 3719 w 7770"/>
                <a:gd name="T13" fmla="*/ 1704 h 5200"/>
                <a:gd name="T14" fmla="*/ 2837 w 7770"/>
                <a:gd name="T15" fmla="*/ 5005 h 5200"/>
                <a:gd name="T16" fmla="*/ 2543 w 7770"/>
                <a:gd name="T17" fmla="*/ 5200 h 5200"/>
                <a:gd name="T18" fmla="*/ 1596 w 7770"/>
                <a:gd name="T19" fmla="*/ 5200 h 5200"/>
                <a:gd name="T20" fmla="*/ 1329 w 7770"/>
                <a:gd name="T21" fmla="*/ 5005 h 5200"/>
                <a:gd name="T22" fmla="*/ 37 w 7770"/>
                <a:gd name="T23" fmla="*/ 259 h 5200"/>
                <a:gd name="T24" fmla="*/ 242 w 7770"/>
                <a:gd name="T25" fmla="*/ 0 h 5200"/>
                <a:gd name="T26" fmla="*/ 842 w 7770"/>
                <a:gd name="T27" fmla="*/ 0 h 5200"/>
                <a:gd name="T28" fmla="*/ 1137 w 7770"/>
                <a:gd name="T29" fmla="*/ 217 h 5200"/>
                <a:gd name="T30" fmla="*/ 1955 w 7770"/>
                <a:gd name="T31" fmla="*/ 3603 h 5200"/>
                <a:gd name="T32" fmla="*/ 2109 w 7770"/>
                <a:gd name="T33" fmla="*/ 4757 h 5200"/>
                <a:gd name="T34" fmla="*/ 2324 w 7770"/>
                <a:gd name="T35" fmla="*/ 3614 h 5200"/>
                <a:gd name="T36" fmla="*/ 3233 w 7770"/>
                <a:gd name="T37" fmla="*/ 206 h 5200"/>
                <a:gd name="T38" fmla="*/ 3539 w 7770"/>
                <a:gd name="T39" fmla="*/ 0 h 5200"/>
                <a:gd name="T40" fmla="*/ 4281 w 7770"/>
                <a:gd name="T41" fmla="*/ 0 h 5200"/>
                <a:gd name="T42" fmla="*/ 4601 w 7770"/>
                <a:gd name="T43" fmla="*/ 217 h 5200"/>
                <a:gd name="T44" fmla="*/ 5520 w 7770"/>
                <a:gd name="T45" fmla="*/ 3614 h 5200"/>
                <a:gd name="T46" fmla="*/ 5725 w 7770"/>
                <a:gd name="T47" fmla="*/ 4757 h 5200"/>
                <a:gd name="T48" fmla="*/ 5903 w 7770"/>
                <a:gd name="T49" fmla="*/ 3614 h 5200"/>
                <a:gd name="T50" fmla="*/ 6658 w 7770"/>
                <a:gd name="T51" fmla="*/ 206 h 5200"/>
                <a:gd name="T52" fmla="*/ 6966 w 7770"/>
                <a:gd name="T53" fmla="*/ 0 h 5200"/>
                <a:gd name="T54" fmla="*/ 7528 w 7770"/>
                <a:gd name="T55" fmla="*/ 0 h 5200"/>
                <a:gd name="T56" fmla="*/ 7732 w 7770"/>
                <a:gd name="T57" fmla="*/ 248 h 5200"/>
                <a:gd name="T58" fmla="*/ 6453 w 7770"/>
                <a:gd name="T59" fmla="*/ 5005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70" h="5200">
                  <a:moveTo>
                    <a:pt x="6453" y="5005"/>
                  </a:moveTo>
                  <a:cubicBezTo>
                    <a:pt x="6416" y="5125"/>
                    <a:pt x="6327" y="5200"/>
                    <a:pt x="6160" y="5200"/>
                  </a:cubicBezTo>
                  <a:cubicBezTo>
                    <a:pt x="5227" y="5200"/>
                    <a:pt x="5227" y="5200"/>
                    <a:pt x="5227" y="5200"/>
                  </a:cubicBezTo>
                  <a:cubicBezTo>
                    <a:pt x="5075" y="5200"/>
                    <a:pt x="4998" y="5157"/>
                    <a:pt x="4958" y="5005"/>
                  </a:cubicBezTo>
                  <a:cubicBezTo>
                    <a:pt x="4077" y="1704"/>
                    <a:pt x="4077" y="1704"/>
                    <a:pt x="4077" y="1704"/>
                  </a:cubicBezTo>
                  <a:cubicBezTo>
                    <a:pt x="3987" y="1370"/>
                    <a:pt x="3948" y="982"/>
                    <a:pt x="3897" y="593"/>
                  </a:cubicBezTo>
                  <a:cubicBezTo>
                    <a:pt x="3859" y="982"/>
                    <a:pt x="3808" y="1380"/>
                    <a:pt x="3719" y="1704"/>
                  </a:cubicBezTo>
                  <a:cubicBezTo>
                    <a:pt x="2837" y="5005"/>
                    <a:pt x="2837" y="5005"/>
                    <a:pt x="2837" y="5005"/>
                  </a:cubicBezTo>
                  <a:cubicBezTo>
                    <a:pt x="2811" y="5125"/>
                    <a:pt x="2709" y="5200"/>
                    <a:pt x="2543" y="5200"/>
                  </a:cubicBezTo>
                  <a:cubicBezTo>
                    <a:pt x="1596" y="5200"/>
                    <a:pt x="1596" y="5200"/>
                    <a:pt x="1596" y="5200"/>
                  </a:cubicBezTo>
                  <a:cubicBezTo>
                    <a:pt x="1444" y="5200"/>
                    <a:pt x="1366" y="5157"/>
                    <a:pt x="1329" y="5005"/>
                  </a:cubicBezTo>
                  <a:cubicBezTo>
                    <a:pt x="37" y="259"/>
                    <a:pt x="37" y="259"/>
                    <a:pt x="37" y="259"/>
                  </a:cubicBezTo>
                  <a:cubicBezTo>
                    <a:pt x="0" y="97"/>
                    <a:pt x="101" y="0"/>
                    <a:pt x="2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1008" y="0"/>
                    <a:pt x="1098" y="55"/>
                    <a:pt x="1137" y="217"/>
                  </a:cubicBezTo>
                  <a:cubicBezTo>
                    <a:pt x="1955" y="3603"/>
                    <a:pt x="1955" y="3603"/>
                    <a:pt x="1955" y="3603"/>
                  </a:cubicBezTo>
                  <a:cubicBezTo>
                    <a:pt x="2043" y="3992"/>
                    <a:pt x="2070" y="4392"/>
                    <a:pt x="2109" y="4757"/>
                  </a:cubicBezTo>
                  <a:cubicBezTo>
                    <a:pt x="2172" y="4401"/>
                    <a:pt x="2223" y="3981"/>
                    <a:pt x="2324" y="3614"/>
                  </a:cubicBezTo>
                  <a:cubicBezTo>
                    <a:pt x="3233" y="206"/>
                    <a:pt x="3233" y="206"/>
                    <a:pt x="3233" y="206"/>
                  </a:cubicBezTo>
                  <a:cubicBezTo>
                    <a:pt x="3272" y="65"/>
                    <a:pt x="3386" y="0"/>
                    <a:pt x="353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433" y="0"/>
                    <a:pt x="4562" y="76"/>
                    <a:pt x="4601" y="217"/>
                  </a:cubicBezTo>
                  <a:cubicBezTo>
                    <a:pt x="5520" y="3614"/>
                    <a:pt x="5520" y="3614"/>
                    <a:pt x="5520" y="3614"/>
                  </a:cubicBezTo>
                  <a:cubicBezTo>
                    <a:pt x="5623" y="3981"/>
                    <a:pt x="5675" y="4391"/>
                    <a:pt x="5725" y="4757"/>
                  </a:cubicBezTo>
                  <a:cubicBezTo>
                    <a:pt x="5776" y="4400"/>
                    <a:pt x="5827" y="3981"/>
                    <a:pt x="5903" y="3614"/>
                  </a:cubicBezTo>
                  <a:cubicBezTo>
                    <a:pt x="6658" y="206"/>
                    <a:pt x="6658" y="206"/>
                    <a:pt x="6658" y="206"/>
                  </a:cubicBezTo>
                  <a:cubicBezTo>
                    <a:pt x="6684" y="65"/>
                    <a:pt x="6812" y="0"/>
                    <a:pt x="6966" y="0"/>
                  </a:cubicBezTo>
                  <a:cubicBezTo>
                    <a:pt x="7528" y="0"/>
                    <a:pt x="7528" y="0"/>
                    <a:pt x="7528" y="0"/>
                  </a:cubicBezTo>
                  <a:cubicBezTo>
                    <a:pt x="7668" y="0"/>
                    <a:pt x="7770" y="87"/>
                    <a:pt x="7732" y="248"/>
                  </a:cubicBezTo>
                  <a:lnTo>
                    <a:pt x="6453" y="5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8736" y="3217063"/>
              <a:ext cx="345026" cy="377129"/>
            </a:xfrm>
            <a:custGeom>
              <a:avLst/>
              <a:gdLst>
                <a:gd name="T0" fmla="*/ 2429 w 4882"/>
                <a:gd name="T1" fmla="*/ 723 h 5336"/>
                <a:gd name="T2" fmla="*/ 1061 w 4882"/>
                <a:gd name="T3" fmla="*/ 2654 h 5336"/>
                <a:gd name="T4" fmla="*/ 2429 w 4882"/>
                <a:gd name="T5" fmla="*/ 4624 h 5336"/>
                <a:gd name="T6" fmla="*/ 3796 w 4882"/>
                <a:gd name="T7" fmla="*/ 2654 h 5336"/>
                <a:gd name="T8" fmla="*/ 2429 w 4882"/>
                <a:gd name="T9" fmla="*/ 723 h 5336"/>
                <a:gd name="T10" fmla="*/ 2454 w 4882"/>
                <a:gd name="T11" fmla="*/ 5336 h 5336"/>
                <a:gd name="T12" fmla="*/ 0 w 4882"/>
                <a:gd name="T13" fmla="*/ 2654 h 5336"/>
                <a:gd name="T14" fmla="*/ 2454 w 4882"/>
                <a:gd name="T15" fmla="*/ 0 h 5336"/>
                <a:gd name="T16" fmla="*/ 4882 w 4882"/>
                <a:gd name="T17" fmla="*/ 2654 h 5336"/>
                <a:gd name="T18" fmla="*/ 2454 w 4882"/>
                <a:gd name="T19" fmla="*/ 5336 h 5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2" h="5336">
                  <a:moveTo>
                    <a:pt x="2429" y="723"/>
                  </a:moveTo>
                  <a:cubicBezTo>
                    <a:pt x="1547" y="723"/>
                    <a:pt x="1061" y="1359"/>
                    <a:pt x="1061" y="2654"/>
                  </a:cubicBezTo>
                  <a:cubicBezTo>
                    <a:pt x="1061" y="3982"/>
                    <a:pt x="1547" y="4624"/>
                    <a:pt x="2429" y="4624"/>
                  </a:cubicBezTo>
                  <a:cubicBezTo>
                    <a:pt x="3311" y="4624"/>
                    <a:pt x="3796" y="3982"/>
                    <a:pt x="3796" y="2654"/>
                  </a:cubicBezTo>
                  <a:cubicBezTo>
                    <a:pt x="3796" y="1359"/>
                    <a:pt x="3311" y="723"/>
                    <a:pt x="2429" y="723"/>
                  </a:cubicBezTo>
                  <a:moveTo>
                    <a:pt x="2454" y="5336"/>
                  </a:moveTo>
                  <a:cubicBezTo>
                    <a:pt x="972" y="5336"/>
                    <a:pt x="0" y="4316"/>
                    <a:pt x="0" y="2654"/>
                  </a:cubicBezTo>
                  <a:cubicBezTo>
                    <a:pt x="0" y="1003"/>
                    <a:pt x="972" y="0"/>
                    <a:pt x="2454" y="0"/>
                  </a:cubicBezTo>
                  <a:cubicBezTo>
                    <a:pt x="3937" y="0"/>
                    <a:pt x="4882" y="1003"/>
                    <a:pt x="4882" y="2654"/>
                  </a:cubicBezTo>
                  <a:cubicBezTo>
                    <a:pt x="4882" y="4316"/>
                    <a:pt x="3937" y="5336"/>
                    <a:pt x="2454" y="5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4069632" y="3217063"/>
              <a:ext cx="224034" cy="373658"/>
            </a:xfrm>
            <a:custGeom>
              <a:avLst/>
              <a:gdLst>
                <a:gd name="T0" fmla="*/ 2978 w 3170"/>
                <a:gd name="T1" fmla="*/ 822 h 5287"/>
                <a:gd name="T2" fmla="*/ 2606 w 3170"/>
                <a:gd name="T3" fmla="*/ 1013 h 5287"/>
                <a:gd name="T4" fmla="*/ 1892 w 3170"/>
                <a:gd name="T5" fmla="*/ 895 h 5287"/>
                <a:gd name="T6" fmla="*/ 1023 w 3170"/>
                <a:gd name="T7" fmla="*/ 2256 h 5287"/>
                <a:gd name="T8" fmla="*/ 1023 w 3170"/>
                <a:gd name="T9" fmla="*/ 5073 h 5287"/>
                <a:gd name="T10" fmla="*/ 754 w 3170"/>
                <a:gd name="T11" fmla="*/ 5287 h 5287"/>
                <a:gd name="T12" fmla="*/ 268 w 3170"/>
                <a:gd name="T13" fmla="*/ 5287 h 5287"/>
                <a:gd name="T14" fmla="*/ 0 w 3170"/>
                <a:gd name="T15" fmla="*/ 5073 h 5287"/>
                <a:gd name="T16" fmla="*/ 0 w 3170"/>
                <a:gd name="T17" fmla="*/ 304 h 5287"/>
                <a:gd name="T18" fmla="*/ 268 w 3170"/>
                <a:gd name="T19" fmla="*/ 87 h 5287"/>
                <a:gd name="T20" fmla="*/ 562 w 3170"/>
                <a:gd name="T21" fmla="*/ 87 h 5287"/>
                <a:gd name="T22" fmla="*/ 831 w 3170"/>
                <a:gd name="T23" fmla="*/ 250 h 5287"/>
                <a:gd name="T24" fmla="*/ 1010 w 3170"/>
                <a:gd name="T25" fmla="*/ 832 h 5287"/>
                <a:gd name="T26" fmla="*/ 2441 w 3170"/>
                <a:gd name="T27" fmla="*/ 0 h 5287"/>
                <a:gd name="T28" fmla="*/ 3106 w 3170"/>
                <a:gd name="T29" fmla="*/ 378 h 5287"/>
                <a:gd name="T30" fmla="*/ 2978 w 3170"/>
                <a:gd name="T31" fmla="*/ 822 h 5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0" h="5287">
                  <a:moveTo>
                    <a:pt x="2978" y="822"/>
                  </a:moveTo>
                  <a:cubicBezTo>
                    <a:pt x="2940" y="971"/>
                    <a:pt x="2825" y="1068"/>
                    <a:pt x="2606" y="1013"/>
                  </a:cubicBezTo>
                  <a:cubicBezTo>
                    <a:pt x="2428" y="971"/>
                    <a:pt x="2135" y="895"/>
                    <a:pt x="1892" y="895"/>
                  </a:cubicBezTo>
                  <a:cubicBezTo>
                    <a:pt x="1521" y="895"/>
                    <a:pt x="1023" y="1317"/>
                    <a:pt x="1023" y="2256"/>
                  </a:cubicBezTo>
                  <a:cubicBezTo>
                    <a:pt x="1023" y="5073"/>
                    <a:pt x="1023" y="5073"/>
                    <a:pt x="1023" y="5073"/>
                  </a:cubicBezTo>
                  <a:cubicBezTo>
                    <a:pt x="1023" y="5191"/>
                    <a:pt x="894" y="5287"/>
                    <a:pt x="754" y="5287"/>
                  </a:cubicBezTo>
                  <a:cubicBezTo>
                    <a:pt x="268" y="5287"/>
                    <a:pt x="268" y="5287"/>
                    <a:pt x="268" y="5287"/>
                  </a:cubicBezTo>
                  <a:cubicBezTo>
                    <a:pt x="128" y="5287"/>
                    <a:pt x="0" y="5191"/>
                    <a:pt x="0" y="507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175"/>
                    <a:pt x="128" y="87"/>
                    <a:pt x="268" y="87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690" y="87"/>
                    <a:pt x="792" y="142"/>
                    <a:pt x="831" y="250"/>
                  </a:cubicBezTo>
                  <a:cubicBezTo>
                    <a:pt x="1010" y="832"/>
                    <a:pt x="1010" y="832"/>
                    <a:pt x="1010" y="832"/>
                  </a:cubicBezTo>
                  <a:cubicBezTo>
                    <a:pt x="1368" y="326"/>
                    <a:pt x="1853" y="0"/>
                    <a:pt x="2441" y="0"/>
                  </a:cubicBezTo>
                  <a:cubicBezTo>
                    <a:pt x="2850" y="0"/>
                    <a:pt x="3170" y="162"/>
                    <a:pt x="3106" y="378"/>
                  </a:cubicBezTo>
                  <a:lnTo>
                    <a:pt x="2978" y="8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4807912" y="3045268"/>
              <a:ext cx="316124" cy="547218"/>
            </a:xfrm>
            <a:custGeom>
              <a:avLst/>
              <a:gdLst>
                <a:gd name="T0" fmla="*/ 2261 w 4473"/>
                <a:gd name="T1" fmla="*/ 3110 h 7743"/>
                <a:gd name="T2" fmla="*/ 1405 w 4473"/>
                <a:gd name="T3" fmla="*/ 3532 h 7743"/>
                <a:gd name="T4" fmla="*/ 1086 w 4473"/>
                <a:gd name="T5" fmla="*/ 5072 h 7743"/>
                <a:gd name="T6" fmla="*/ 2248 w 4473"/>
                <a:gd name="T7" fmla="*/ 7028 h 7743"/>
                <a:gd name="T8" fmla="*/ 3500 w 4473"/>
                <a:gd name="T9" fmla="*/ 5093 h 7743"/>
                <a:gd name="T10" fmla="*/ 2261 w 4473"/>
                <a:gd name="T11" fmla="*/ 3110 h 7743"/>
                <a:gd name="T12" fmla="*/ 4205 w 4473"/>
                <a:gd name="T13" fmla="*/ 7657 h 7743"/>
                <a:gd name="T14" fmla="*/ 3935 w 4473"/>
                <a:gd name="T15" fmla="*/ 7657 h 7743"/>
                <a:gd name="T16" fmla="*/ 3604 w 4473"/>
                <a:gd name="T17" fmla="*/ 7440 h 7743"/>
                <a:gd name="T18" fmla="*/ 3500 w 4473"/>
                <a:gd name="T19" fmla="*/ 7006 h 7743"/>
                <a:gd name="T20" fmla="*/ 2006 w 4473"/>
                <a:gd name="T21" fmla="*/ 7743 h 7743"/>
                <a:gd name="T22" fmla="*/ 0 w 4473"/>
                <a:gd name="T23" fmla="*/ 5083 h 7743"/>
                <a:gd name="T24" fmla="*/ 613 w 4473"/>
                <a:gd name="T25" fmla="*/ 2980 h 7743"/>
                <a:gd name="T26" fmla="*/ 2044 w 4473"/>
                <a:gd name="T27" fmla="*/ 2395 h 7743"/>
                <a:gd name="T28" fmla="*/ 3476 w 4473"/>
                <a:gd name="T29" fmla="*/ 3164 h 7743"/>
                <a:gd name="T30" fmla="*/ 3476 w 4473"/>
                <a:gd name="T31" fmla="*/ 216 h 7743"/>
                <a:gd name="T32" fmla="*/ 3745 w 4473"/>
                <a:gd name="T33" fmla="*/ 0 h 7743"/>
                <a:gd name="T34" fmla="*/ 4205 w 4473"/>
                <a:gd name="T35" fmla="*/ 0 h 7743"/>
                <a:gd name="T36" fmla="*/ 4473 w 4473"/>
                <a:gd name="T37" fmla="*/ 216 h 7743"/>
                <a:gd name="T38" fmla="*/ 4473 w 4473"/>
                <a:gd name="T39" fmla="*/ 7440 h 7743"/>
                <a:gd name="T40" fmla="*/ 4205 w 4473"/>
                <a:gd name="T41" fmla="*/ 7657 h 7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3" h="7743">
                  <a:moveTo>
                    <a:pt x="2261" y="3110"/>
                  </a:moveTo>
                  <a:cubicBezTo>
                    <a:pt x="1877" y="3110"/>
                    <a:pt x="1584" y="3251"/>
                    <a:pt x="1405" y="3532"/>
                  </a:cubicBezTo>
                  <a:cubicBezTo>
                    <a:pt x="1226" y="3814"/>
                    <a:pt x="1086" y="4281"/>
                    <a:pt x="1086" y="5072"/>
                  </a:cubicBezTo>
                  <a:cubicBezTo>
                    <a:pt x="1086" y="6459"/>
                    <a:pt x="1444" y="7028"/>
                    <a:pt x="2248" y="7028"/>
                  </a:cubicBezTo>
                  <a:cubicBezTo>
                    <a:pt x="3080" y="7028"/>
                    <a:pt x="3500" y="6394"/>
                    <a:pt x="3500" y="5093"/>
                  </a:cubicBezTo>
                  <a:cubicBezTo>
                    <a:pt x="3500" y="3803"/>
                    <a:pt x="3040" y="3110"/>
                    <a:pt x="2261" y="3110"/>
                  </a:cubicBezTo>
                  <a:moveTo>
                    <a:pt x="4205" y="7657"/>
                  </a:moveTo>
                  <a:cubicBezTo>
                    <a:pt x="3935" y="7657"/>
                    <a:pt x="3935" y="7657"/>
                    <a:pt x="3935" y="7657"/>
                  </a:cubicBezTo>
                  <a:cubicBezTo>
                    <a:pt x="3745" y="7657"/>
                    <a:pt x="3642" y="7592"/>
                    <a:pt x="3604" y="7440"/>
                  </a:cubicBezTo>
                  <a:cubicBezTo>
                    <a:pt x="3500" y="7006"/>
                    <a:pt x="3500" y="7006"/>
                    <a:pt x="3500" y="7006"/>
                  </a:cubicBezTo>
                  <a:cubicBezTo>
                    <a:pt x="3131" y="7537"/>
                    <a:pt x="2670" y="7743"/>
                    <a:pt x="2006" y="7743"/>
                  </a:cubicBezTo>
                  <a:cubicBezTo>
                    <a:pt x="689" y="7743"/>
                    <a:pt x="0" y="6838"/>
                    <a:pt x="0" y="5083"/>
                  </a:cubicBezTo>
                  <a:cubicBezTo>
                    <a:pt x="0" y="4010"/>
                    <a:pt x="178" y="3478"/>
                    <a:pt x="613" y="2980"/>
                  </a:cubicBezTo>
                  <a:cubicBezTo>
                    <a:pt x="946" y="2600"/>
                    <a:pt x="1495" y="2395"/>
                    <a:pt x="2044" y="2395"/>
                  </a:cubicBezTo>
                  <a:cubicBezTo>
                    <a:pt x="2670" y="2395"/>
                    <a:pt x="3143" y="2655"/>
                    <a:pt x="3476" y="3164"/>
                  </a:cubicBezTo>
                  <a:cubicBezTo>
                    <a:pt x="3476" y="216"/>
                    <a:pt x="3476" y="216"/>
                    <a:pt x="3476" y="216"/>
                  </a:cubicBezTo>
                  <a:cubicBezTo>
                    <a:pt x="3476" y="87"/>
                    <a:pt x="3604" y="0"/>
                    <a:pt x="3745" y="0"/>
                  </a:cubicBezTo>
                  <a:cubicBezTo>
                    <a:pt x="4205" y="0"/>
                    <a:pt x="4205" y="0"/>
                    <a:pt x="4205" y="0"/>
                  </a:cubicBezTo>
                  <a:cubicBezTo>
                    <a:pt x="4345" y="0"/>
                    <a:pt x="4473" y="87"/>
                    <a:pt x="4473" y="216"/>
                  </a:cubicBezTo>
                  <a:cubicBezTo>
                    <a:pt x="4473" y="7440"/>
                    <a:pt x="4473" y="7440"/>
                    <a:pt x="4473" y="7440"/>
                  </a:cubicBezTo>
                  <a:cubicBezTo>
                    <a:pt x="4473" y="7559"/>
                    <a:pt x="4344" y="7657"/>
                    <a:pt x="4205" y="76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413340" y="3051640"/>
              <a:ext cx="303199" cy="539858"/>
            </a:xfrm>
            <a:custGeom>
              <a:avLst/>
              <a:gdLst>
                <a:gd name="T0" fmla="*/ 4052 w 4290"/>
                <a:gd name="T1" fmla="*/ 7639 h 7639"/>
                <a:gd name="T2" fmla="*/ 3273 w 4290"/>
                <a:gd name="T3" fmla="*/ 7639 h 7639"/>
                <a:gd name="T4" fmla="*/ 2966 w 4290"/>
                <a:gd name="T5" fmla="*/ 7454 h 7639"/>
                <a:gd name="T6" fmla="*/ 997 w 4290"/>
                <a:gd name="T7" fmla="*/ 4952 h 7639"/>
                <a:gd name="T8" fmla="*/ 997 w 4290"/>
                <a:gd name="T9" fmla="*/ 7422 h 7639"/>
                <a:gd name="T10" fmla="*/ 728 w 4290"/>
                <a:gd name="T11" fmla="*/ 7639 h 7639"/>
                <a:gd name="T12" fmla="*/ 268 w 4290"/>
                <a:gd name="T13" fmla="*/ 7639 h 7639"/>
                <a:gd name="T14" fmla="*/ 0 w 4290"/>
                <a:gd name="T15" fmla="*/ 7422 h 7639"/>
                <a:gd name="T16" fmla="*/ 0 w 4290"/>
                <a:gd name="T17" fmla="*/ 215 h 7639"/>
                <a:gd name="T18" fmla="*/ 268 w 4290"/>
                <a:gd name="T19" fmla="*/ 0 h 7639"/>
                <a:gd name="T20" fmla="*/ 728 w 4290"/>
                <a:gd name="T21" fmla="*/ 0 h 7639"/>
                <a:gd name="T22" fmla="*/ 997 w 4290"/>
                <a:gd name="T23" fmla="*/ 215 h 7639"/>
                <a:gd name="T24" fmla="*/ 997 w 4290"/>
                <a:gd name="T25" fmla="*/ 4854 h 7639"/>
                <a:gd name="T26" fmla="*/ 3026 w 4290"/>
                <a:gd name="T27" fmla="*/ 2600 h 7639"/>
                <a:gd name="T28" fmla="*/ 3359 w 4290"/>
                <a:gd name="T29" fmla="*/ 2438 h 7639"/>
                <a:gd name="T30" fmla="*/ 4048 w 4290"/>
                <a:gd name="T31" fmla="*/ 2438 h 7639"/>
                <a:gd name="T32" fmla="*/ 4188 w 4290"/>
                <a:gd name="T33" fmla="*/ 2697 h 7639"/>
                <a:gd name="T34" fmla="*/ 2033 w 4290"/>
                <a:gd name="T35" fmla="*/ 4864 h 7639"/>
                <a:gd name="T36" fmla="*/ 4193 w 4290"/>
                <a:gd name="T37" fmla="*/ 7379 h 7639"/>
                <a:gd name="T38" fmla="*/ 4052 w 4290"/>
                <a:gd name="T39" fmla="*/ 7639 h 7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0" h="7639">
                  <a:moveTo>
                    <a:pt x="4052" y="7639"/>
                  </a:moveTo>
                  <a:cubicBezTo>
                    <a:pt x="3273" y="7639"/>
                    <a:pt x="3273" y="7639"/>
                    <a:pt x="3273" y="7639"/>
                  </a:cubicBezTo>
                  <a:cubicBezTo>
                    <a:pt x="3145" y="7639"/>
                    <a:pt x="3041" y="7562"/>
                    <a:pt x="2966" y="7454"/>
                  </a:cubicBezTo>
                  <a:cubicBezTo>
                    <a:pt x="997" y="4952"/>
                    <a:pt x="997" y="4952"/>
                    <a:pt x="997" y="4952"/>
                  </a:cubicBezTo>
                  <a:cubicBezTo>
                    <a:pt x="997" y="7422"/>
                    <a:pt x="997" y="7422"/>
                    <a:pt x="997" y="7422"/>
                  </a:cubicBezTo>
                  <a:cubicBezTo>
                    <a:pt x="997" y="7541"/>
                    <a:pt x="870" y="7639"/>
                    <a:pt x="728" y="7639"/>
                  </a:cubicBezTo>
                  <a:cubicBezTo>
                    <a:pt x="268" y="7639"/>
                    <a:pt x="268" y="7639"/>
                    <a:pt x="268" y="7639"/>
                  </a:cubicBezTo>
                  <a:cubicBezTo>
                    <a:pt x="128" y="7639"/>
                    <a:pt x="0" y="7541"/>
                    <a:pt x="0" y="742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84"/>
                    <a:pt x="129" y="0"/>
                    <a:pt x="268" y="0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870" y="0"/>
                    <a:pt x="997" y="84"/>
                    <a:pt x="997" y="215"/>
                  </a:cubicBezTo>
                  <a:cubicBezTo>
                    <a:pt x="997" y="4854"/>
                    <a:pt x="997" y="4854"/>
                    <a:pt x="997" y="4854"/>
                  </a:cubicBezTo>
                  <a:cubicBezTo>
                    <a:pt x="3026" y="2600"/>
                    <a:pt x="3026" y="2600"/>
                    <a:pt x="3026" y="2600"/>
                  </a:cubicBezTo>
                  <a:cubicBezTo>
                    <a:pt x="3089" y="2514"/>
                    <a:pt x="3192" y="2438"/>
                    <a:pt x="3359" y="2438"/>
                  </a:cubicBezTo>
                  <a:cubicBezTo>
                    <a:pt x="4048" y="2438"/>
                    <a:pt x="4048" y="2438"/>
                    <a:pt x="4048" y="2438"/>
                  </a:cubicBezTo>
                  <a:cubicBezTo>
                    <a:pt x="4226" y="2438"/>
                    <a:pt x="4290" y="2589"/>
                    <a:pt x="4188" y="2697"/>
                  </a:cubicBezTo>
                  <a:cubicBezTo>
                    <a:pt x="2033" y="4864"/>
                    <a:pt x="2033" y="4864"/>
                    <a:pt x="2033" y="4864"/>
                  </a:cubicBezTo>
                  <a:cubicBezTo>
                    <a:pt x="4193" y="7379"/>
                    <a:pt x="4193" y="7379"/>
                    <a:pt x="4193" y="7379"/>
                  </a:cubicBezTo>
                  <a:cubicBezTo>
                    <a:pt x="4283" y="7487"/>
                    <a:pt x="4231" y="7639"/>
                    <a:pt x="4052" y="76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651418" y="3223435"/>
              <a:ext cx="345654" cy="520650"/>
            </a:xfrm>
            <a:custGeom>
              <a:avLst/>
              <a:gdLst>
                <a:gd name="T0" fmla="*/ 52 w 4891"/>
                <a:gd name="T1" fmla="*/ 214 h 7367"/>
                <a:gd name="T2" fmla="*/ 282 w 4891"/>
                <a:gd name="T3" fmla="*/ 0 h 7367"/>
                <a:gd name="T4" fmla="*/ 884 w 4891"/>
                <a:gd name="T5" fmla="*/ 0 h 7367"/>
                <a:gd name="T6" fmla="*/ 1221 w 4891"/>
                <a:gd name="T7" fmla="*/ 214 h 7367"/>
                <a:gd name="T8" fmla="*/ 2411 w 4891"/>
                <a:gd name="T9" fmla="*/ 3356 h 7367"/>
                <a:gd name="T10" fmla="*/ 2546 w 4891"/>
                <a:gd name="T11" fmla="*/ 3898 h 7367"/>
                <a:gd name="T12" fmla="*/ 2761 w 4891"/>
                <a:gd name="T13" fmla="*/ 3164 h 7367"/>
                <a:gd name="T14" fmla="*/ 3716 w 4891"/>
                <a:gd name="T15" fmla="*/ 202 h 7367"/>
                <a:gd name="T16" fmla="*/ 4042 w 4891"/>
                <a:gd name="T17" fmla="*/ 0 h 7367"/>
                <a:gd name="T18" fmla="*/ 4621 w 4891"/>
                <a:gd name="T19" fmla="*/ 0 h 7367"/>
                <a:gd name="T20" fmla="*/ 4850 w 4891"/>
                <a:gd name="T21" fmla="*/ 214 h 7367"/>
                <a:gd name="T22" fmla="*/ 2868 w 4891"/>
                <a:gd name="T23" fmla="*/ 5919 h 7367"/>
                <a:gd name="T24" fmla="*/ 1599 w 4891"/>
                <a:gd name="T25" fmla="*/ 7218 h 7367"/>
                <a:gd name="T26" fmla="*/ 1316 w 4891"/>
                <a:gd name="T27" fmla="*/ 7325 h 7367"/>
                <a:gd name="T28" fmla="*/ 966 w 4891"/>
                <a:gd name="T29" fmla="*/ 7231 h 7367"/>
                <a:gd name="T30" fmla="*/ 778 w 4891"/>
                <a:gd name="T31" fmla="*/ 6931 h 7367"/>
                <a:gd name="T32" fmla="*/ 912 w 4891"/>
                <a:gd name="T33" fmla="*/ 6633 h 7367"/>
                <a:gd name="T34" fmla="*/ 1113 w 4891"/>
                <a:gd name="T35" fmla="*/ 6557 h 7367"/>
                <a:gd name="T36" fmla="*/ 2149 w 4891"/>
                <a:gd name="T37" fmla="*/ 5118 h 7367"/>
                <a:gd name="T38" fmla="*/ 52 w 4891"/>
                <a:gd name="T39" fmla="*/ 214 h 7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91" h="7367">
                  <a:moveTo>
                    <a:pt x="52" y="214"/>
                  </a:moveTo>
                  <a:cubicBezTo>
                    <a:pt x="0" y="95"/>
                    <a:pt x="134" y="0"/>
                    <a:pt x="282" y="0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1045" y="0"/>
                    <a:pt x="1166" y="75"/>
                    <a:pt x="1221" y="214"/>
                  </a:cubicBezTo>
                  <a:cubicBezTo>
                    <a:pt x="2411" y="3356"/>
                    <a:pt x="2411" y="3356"/>
                    <a:pt x="2411" y="3356"/>
                  </a:cubicBezTo>
                  <a:cubicBezTo>
                    <a:pt x="2464" y="3506"/>
                    <a:pt x="2518" y="3728"/>
                    <a:pt x="2546" y="3898"/>
                  </a:cubicBezTo>
                  <a:cubicBezTo>
                    <a:pt x="2585" y="3739"/>
                    <a:pt x="2666" y="3430"/>
                    <a:pt x="2761" y="3164"/>
                  </a:cubicBezTo>
                  <a:cubicBezTo>
                    <a:pt x="3716" y="202"/>
                    <a:pt x="3716" y="202"/>
                    <a:pt x="3716" y="202"/>
                  </a:cubicBezTo>
                  <a:cubicBezTo>
                    <a:pt x="3757" y="65"/>
                    <a:pt x="3878" y="0"/>
                    <a:pt x="4042" y="0"/>
                  </a:cubicBezTo>
                  <a:cubicBezTo>
                    <a:pt x="4621" y="0"/>
                    <a:pt x="4621" y="0"/>
                    <a:pt x="4621" y="0"/>
                  </a:cubicBezTo>
                  <a:cubicBezTo>
                    <a:pt x="4769" y="0"/>
                    <a:pt x="4891" y="95"/>
                    <a:pt x="4850" y="214"/>
                  </a:cubicBezTo>
                  <a:cubicBezTo>
                    <a:pt x="2868" y="5919"/>
                    <a:pt x="2868" y="5919"/>
                    <a:pt x="2868" y="5919"/>
                  </a:cubicBezTo>
                  <a:cubicBezTo>
                    <a:pt x="2665" y="6504"/>
                    <a:pt x="2274" y="6962"/>
                    <a:pt x="1599" y="7218"/>
                  </a:cubicBezTo>
                  <a:cubicBezTo>
                    <a:pt x="1316" y="7325"/>
                    <a:pt x="1316" y="7325"/>
                    <a:pt x="1316" y="7325"/>
                  </a:cubicBezTo>
                  <a:cubicBezTo>
                    <a:pt x="1195" y="7367"/>
                    <a:pt x="1034" y="7334"/>
                    <a:pt x="966" y="7231"/>
                  </a:cubicBezTo>
                  <a:cubicBezTo>
                    <a:pt x="778" y="6931"/>
                    <a:pt x="778" y="6931"/>
                    <a:pt x="778" y="6931"/>
                  </a:cubicBezTo>
                  <a:cubicBezTo>
                    <a:pt x="723" y="6845"/>
                    <a:pt x="790" y="6675"/>
                    <a:pt x="912" y="6633"/>
                  </a:cubicBezTo>
                  <a:cubicBezTo>
                    <a:pt x="1113" y="6557"/>
                    <a:pt x="1113" y="6557"/>
                    <a:pt x="1113" y="6557"/>
                  </a:cubicBezTo>
                  <a:cubicBezTo>
                    <a:pt x="1618" y="6374"/>
                    <a:pt x="1989" y="5822"/>
                    <a:pt x="2149" y="5118"/>
                  </a:cubicBezTo>
                  <a:lnTo>
                    <a:pt x="52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5253376" y="3217063"/>
              <a:ext cx="325399" cy="375991"/>
            </a:xfrm>
            <a:custGeom>
              <a:avLst/>
              <a:gdLst>
                <a:gd name="T0" fmla="*/ 2328 w 4604"/>
                <a:gd name="T1" fmla="*/ 4604 h 5320"/>
                <a:gd name="T2" fmla="*/ 1062 w 4604"/>
                <a:gd name="T3" fmla="*/ 2659 h 5320"/>
                <a:gd name="T4" fmla="*/ 2328 w 4604"/>
                <a:gd name="T5" fmla="*/ 725 h 5320"/>
                <a:gd name="T6" fmla="*/ 3627 w 4604"/>
                <a:gd name="T7" fmla="*/ 2659 h 5320"/>
                <a:gd name="T8" fmla="*/ 2328 w 4604"/>
                <a:gd name="T9" fmla="*/ 4604 h 5320"/>
                <a:gd name="T10" fmla="*/ 2352 w 4604"/>
                <a:gd name="T11" fmla="*/ 0 h 5320"/>
                <a:gd name="T12" fmla="*/ 0 w 4604"/>
                <a:gd name="T13" fmla="*/ 2658 h 5320"/>
                <a:gd name="T14" fmla="*/ 2278 w 4604"/>
                <a:gd name="T15" fmla="*/ 5320 h 5320"/>
                <a:gd name="T16" fmla="*/ 2280 w 4604"/>
                <a:gd name="T17" fmla="*/ 5320 h 5320"/>
                <a:gd name="T18" fmla="*/ 3630 w 4604"/>
                <a:gd name="T19" fmla="*/ 4584 h 5320"/>
                <a:gd name="T20" fmla="*/ 3731 w 4604"/>
                <a:gd name="T21" fmla="*/ 5030 h 5320"/>
                <a:gd name="T22" fmla="*/ 4065 w 4604"/>
                <a:gd name="T23" fmla="*/ 5246 h 5320"/>
                <a:gd name="T24" fmla="*/ 4333 w 4604"/>
                <a:gd name="T25" fmla="*/ 5246 h 5320"/>
                <a:gd name="T26" fmla="*/ 4602 w 4604"/>
                <a:gd name="T27" fmla="*/ 5030 h 5320"/>
                <a:gd name="T28" fmla="*/ 4604 w 4604"/>
                <a:gd name="T29" fmla="*/ 2645 h 5320"/>
                <a:gd name="T30" fmla="*/ 4604 w 4604"/>
                <a:gd name="T31" fmla="*/ 2645 h 5320"/>
                <a:gd name="T32" fmla="*/ 2352 w 4604"/>
                <a:gd name="T33" fmla="*/ 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04" h="5320">
                  <a:moveTo>
                    <a:pt x="2328" y="4604"/>
                  </a:moveTo>
                  <a:cubicBezTo>
                    <a:pt x="1445" y="4604"/>
                    <a:pt x="1062" y="3988"/>
                    <a:pt x="1062" y="2659"/>
                  </a:cubicBezTo>
                  <a:cubicBezTo>
                    <a:pt x="1062" y="1362"/>
                    <a:pt x="1445" y="725"/>
                    <a:pt x="2328" y="725"/>
                  </a:cubicBezTo>
                  <a:cubicBezTo>
                    <a:pt x="3211" y="725"/>
                    <a:pt x="3627" y="1362"/>
                    <a:pt x="3627" y="2659"/>
                  </a:cubicBezTo>
                  <a:cubicBezTo>
                    <a:pt x="3627" y="3988"/>
                    <a:pt x="3211" y="4604"/>
                    <a:pt x="2328" y="4604"/>
                  </a:cubicBezTo>
                  <a:moveTo>
                    <a:pt x="2352" y="0"/>
                  </a:moveTo>
                  <a:cubicBezTo>
                    <a:pt x="868" y="0"/>
                    <a:pt x="0" y="1007"/>
                    <a:pt x="0" y="2658"/>
                  </a:cubicBezTo>
                  <a:cubicBezTo>
                    <a:pt x="0" y="4324"/>
                    <a:pt x="890" y="5320"/>
                    <a:pt x="2278" y="5320"/>
                  </a:cubicBezTo>
                  <a:cubicBezTo>
                    <a:pt x="2280" y="5320"/>
                    <a:pt x="2280" y="5320"/>
                    <a:pt x="2280" y="5320"/>
                  </a:cubicBezTo>
                  <a:cubicBezTo>
                    <a:pt x="2875" y="5320"/>
                    <a:pt x="3260" y="5114"/>
                    <a:pt x="3630" y="4584"/>
                  </a:cubicBezTo>
                  <a:cubicBezTo>
                    <a:pt x="3731" y="5030"/>
                    <a:pt x="3731" y="5030"/>
                    <a:pt x="3731" y="5030"/>
                  </a:cubicBezTo>
                  <a:cubicBezTo>
                    <a:pt x="3769" y="5181"/>
                    <a:pt x="3872" y="5246"/>
                    <a:pt x="4065" y="5246"/>
                  </a:cubicBezTo>
                  <a:cubicBezTo>
                    <a:pt x="4333" y="5246"/>
                    <a:pt x="4333" y="5246"/>
                    <a:pt x="4333" y="5246"/>
                  </a:cubicBezTo>
                  <a:cubicBezTo>
                    <a:pt x="4475" y="5246"/>
                    <a:pt x="4602" y="5148"/>
                    <a:pt x="4602" y="5030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2645"/>
                    <a:pt x="4604" y="2645"/>
                    <a:pt x="4604" y="2645"/>
                  </a:cubicBezTo>
                  <a:cubicBezTo>
                    <a:pt x="4604" y="993"/>
                    <a:pt x="3839" y="0"/>
                    <a:pt x="23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5978852" y="3490731"/>
              <a:ext cx="98523" cy="98733"/>
            </a:xfrm>
            <a:custGeom>
              <a:avLst/>
              <a:gdLst>
                <a:gd name="T0" fmla="*/ 596 w 1394"/>
                <a:gd name="T1" fmla="*/ 642 h 1397"/>
                <a:gd name="T2" fmla="*/ 687 w 1394"/>
                <a:gd name="T3" fmla="*/ 642 h 1397"/>
                <a:gd name="T4" fmla="*/ 807 w 1394"/>
                <a:gd name="T5" fmla="*/ 614 h 1397"/>
                <a:gd name="T6" fmla="*/ 846 w 1394"/>
                <a:gd name="T7" fmla="*/ 532 h 1397"/>
                <a:gd name="T8" fmla="*/ 807 w 1394"/>
                <a:gd name="T9" fmla="*/ 445 h 1397"/>
                <a:gd name="T10" fmla="*/ 677 w 1394"/>
                <a:gd name="T11" fmla="*/ 417 h 1397"/>
                <a:gd name="T12" fmla="*/ 596 w 1394"/>
                <a:gd name="T13" fmla="*/ 417 h 1397"/>
                <a:gd name="T14" fmla="*/ 596 w 1394"/>
                <a:gd name="T15" fmla="*/ 642 h 1397"/>
                <a:gd name="T16" fmla="*/ 710 w 1394"/>
                <a:gd name="T17" fmla="*/ 297 h 1397"/>
                <a:gd name="T18" fmla="*/ 958 w 1394"/>
                <a:gd name="T19" fmla="*/ 353 h 1397"/>
                <a:gd name="T20" fmla="*/ 1040 w 1394"/>
                <a:gd name="T21" fmla="*/ 520 h 1397"/>
                <a:gd name="T22" fmla="*/ 996 w 1394"/>
                <a:gd name="T23" fmla="*/ 651 h 1397"/>
                <a:gd name="T24" fmla="*/ 872 w 1394"/>
                <a:gd name="T25" fmla="*/ 727 h 1397"/>
                <a:gd name="T26" fmla="*/ 1044 w 1394"/>
                <a:gd name="T27" fmla="*/ 1072 h 1397"/>
                <a:gd name="T28" fmla="*/ 835 w 1394"/>
                <a:gd name="T29" fmla="*/ 1072 h 1397"/>
                <a:gd name="T30" fmla="*/ 687 w 1394"/>
                <a:gd name="T31" fmla="*/ 755 h 1397"/>
                <a:gd name="T32" fmla="*/ 595 w 1394"/>
                <a:gd name="T33" fmla="*/ 755 h 1397"/>
                <a:gd name="T34" fmla="*/ 595 w 1394"/>
                <a:gd name="T35" fmla="*/ 1072 h 1397"/>
                <a:gd name="T36" fmla="*/ 407 w 1394"/>
                <a:gd name="T37" fmla="*/ 1072 h 1397"/>
                <a:gd name="T38" fmla="*/ 407 w 1394"/>
                <a:gd name="T39" fmla="*/ 297 h 1397"/>
                <a:gd name="T40" fmla="*/ 710 w 1394"/>
                <a:gd name="T41" fmla="*/ 297 h 1397"/>
                <a:gd name="T42" fmla="*/ 476 w 1394"/>
                <a:gd name="T43" fmla="*/ 158 h 1397"/>
                <a:gd name="T44" fmla="*/ 292 w 1394"/>
                <a:gd name="T45" fmla="*/ 280 h 1397"/>
                <a:gd name="T46" fmla="*/ 162 w 1394"/>
                <a:gd name="T47" fmla="*/ 474 h 1397"/>
                <a:gd name="T48" fmla="*/ 116 w 1394"/>
                <a:gd name="T49" fmla="*/ 698 h 1397"/>
                <a:gd name="T50" fmla="*/ 158 w 1394"/>
                <a:gd name="T51" fmla="*/ 919 h 1397"/>
                <a:gd name="T52" fmla="*/ 282 w 1394"/>
                <a:gd name="T53" fmla="*/ 1105 h 1397"/>
                <a:gd name="T54" fmla="*/ 472 w 1394"/>
                <a:gd name="T55" fmla="*/ 1235 h 1397"/>
                <a:gd name="T56" fmla="*/ 695 w 1394"/>
                <a:gd name="T57" fmla="*/ 1281 h 1397"/>
                <a:gd name="T58" fmla="*/ 914 w 1394"/>
                <a:gd name="T59" fmla="*/ 1237 h 1397"/>
                <a:gd name="T60" fmla="*/ 1107 w 1394"/>
                <a:gd name="T61" fmla="*/ 1111 h 1397"/>
                <a:gd name="T62" fmla="*/ 1234 w 1394"/>
                <a:gd name="T63" fmla="*/ 926 h 1397"/>
                <a:gd name="T64" fmla="*/ 1278 w 1394"/>
                <a:gd name="T65" fmla="*/ 709 h 1397"/>
                <a:gd name="T66" fmla="*/ 1237 w 1394"/>
                <a:gd name="T67" fmla="*/ 478 h 1397"/>
                <a:gd name="T68" fmla="*/ 1114 w 1394"/>
                <a:gd name="T69" fmla="*/ 289 h 1397"/>
                <a:gd name="T70" fmla="*/ 924 w 1394"/>
                <a:gd name="T71" fmla="*/ 158 h 1397"/>
                <a:gd name="T72" fmla="*/ 696 w 1394"/>
                <a:gd name="T73" fmla="*/ 115 h 1397"/>
                <a:gd name="T74" fmla="*/ 476 w 1394"/>
                <a:gd name="T75" fmla="*/ 158 h 1397"/>
                <a:gd name="T76" fmla="*/ 967 w 1394"/>
                <a:gd name="T77" fmla="*/ 53 h 1397"/>
                <a:gd name="T78" fmla="*/ 1196 w 1394"/>
                <a:gd name="T79" fmla="*/ 209 h 1397"/>
                <a:gd name="T80" fmla="*/ 1341 w 1394"/>
                <a:gd name="T81" fmla="*/ 432 h 1397"/>
                <a:gd name="T82" fmla="*/ 1394 w 1394"/>
                <a:gd name="T83" fmla="*/ 699 h 1397"/>
                <a:gd name="T84" fmla="*/ 1339 w 1394"/>
                <a:gd name="T85" fmla="*/ 968 h 1397"/>
                <a:gd name="T86" fmla="*/ 1188 w 1394"/>
                <a:gd name="T87" fmla="*/ 1194 h 1397"/>
                <a:gd name="T88" fmla="*/ 960 w 1394"/>
                <a:gd name="T89" fmla="*/ 1345 h 1397"/>
                <a:gd name="T90" fmla="*/ 696 w 1394"/>
                <a:gd name="T91" fmla="*/ 1397 h 1397"/>
                <a:gd name="T92" fmla="*/ 428 w 1394"/>
                <a:gd name="T93" fmla="*/ 1343 h 1397"/>
                <a:gd name="T94" fmla="*/ 200 w 1394"/>
                <a:gd name="T95" fmla="*/ 1185 h 1397"/>
                <a:gd name="T96" fmla="*/ 52 w 1394"/>
                <a:gd name="T97" fmla="*/ 963 h 1397"/>
                <a:gd name="T98" fmla="*/ 0 w 1394"/>
                <a:gd name="T99" fmla="*/ 699 h 1397"/>
                <a:gd name="T100" fmla="*/ 26 w 1394"/>
                <a:gd name="T101" fmla="*/ 513 h 1397"/>
                <a:gd name="T102" fmla="*/ 102 w 1394"/>
                <a:gd name="T103" fmla="*/ 336 h 1397"/>
                <a:gd name="T104" fmla="*/ 352 w 1394"/>
                <a:gd name="T105" fmla="*/ 88 h 1397"/>
                <a:gd name="T106" fmla="*/ 695 w 1394"/>
                <a:gd name="T107" fmla="*/ 0 h 1397"/>
                <a:gd name="T108" fmla="*/ 967 w 1394"/>
                <a:gd name="T109" fmla="*/ 53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4" h="1397">
                  <a:moveTo>
                    <a:pt x="596" y="642"/>
                  </a:moveTo>
                  <a:cubicBezTo>
                    <a:pt x="687" y="642"/>
                    <a:pt x="687" y="642"/>
                    <a:pt x="687" y="642"/>
                  </a:cubicBezTo>
                  <a:cubicBezTo>
                    <a:pt x="743" y="642"/>
                    <a:pt x="783" y="632"/>
                    <a:pt x="807" y="614"/>
                  </a:cubicBezTo>
                  <a:cubicBezTo>
                    <a:pt x="833" y="597"/>
                    <a:pt x="846" y="570"/>
                    <a:pt x="846" y="532"/>
                  </a:cubicBezTo>
                  <a:cubicBezTo>
                    <a:pt x="846" y="493"/>
                    <a:pt x="833" y="465"/>
                    <a:pt x="807" y="445"/>
                  </a:cubicBezTo>
                  <a:cubicBezTo>
                    <a:pt x="778" y="427"/>
                    <a:pt x="735" y="417"/>
                    <a:pt x="677" y="417"/>
                  </a:cubicBezTo>
                  <a:cubicBezTo>
                    <a:pt x="596" y="417"/>
                    <a:pt x="596" y="417"/>
                    <a:pt x="596" y="417"/>
                  </a:cubicBezTo>
                  <a:cubicBezTo>
                    <a:pt x="596" y="642"/>
                    <a:pt x="596" y="642"/>
                    <a:pt x="596" y="642"/>
                  </a:cubicBezTo>
                  <a:close/>
                  <a:moveTo>
                    <a:pt x="710" y="297"/>
                  </a:moveTo>
                  <a:cubicBezTo>
                    <a:pt x="820" y="297"/>
                    <a:pt x="902" y="316"/>
                    <a:pt x="958" y="353"/>
                  </a:cubicBezTo>
                  <a:cubicBezTo>
                    <a:pt x="1013" y="391"/>
                    <a:pt x="1040" y="445"/>
                    <a:pt x="1040" y="520"/>
                  </a:cubicBezTo>
                  <a:cubicBezTo>
                    <a:pt x="1040" y="572"/>
                    <a:pt x="1026" y="614"/>
                    <a:pt x="996" y="651"/>
                  </a:cubicBezTo>
                  <a:cubicBezTo>
                    <a:pt x="965" y="687"/>
                    <a:pt x="924" y="711"/>
                    <a:pt x="872" y="727"/>
                  </a:cubicBezTo>
                  <a:cubicBezTo>
                    <a:pt x="1044" y="1072"/>
                    <a:pt x="1044" y="1072"/>
                    <a:pt x="1044" y="1072"/>
                  </a:cubicBezTo>
                  <a:cubicBezTo>
                    <a:pt x="835" y="1072"/>
                    <a:pt x="835" y="1072"/>
                    <a:pt x="835" y="1072"/>
                  </a:cubicBezTo>
                  <a:cubicBezTo>
                    <a:pt x="687" y="755"/>
                    <a:pt x="687" y="755"/>
                    <a:pt x="687" y="755"/>
                  </a:cubicBezTo>
                  <a:cubicBezTo>
                    <a:pt x="595" y="755"/>
                    <a:pt x="595" y="755"/>
                    <a:pt x="595" y="755"/>
                  </a:cubicBezTo>
                  <a:cubicBezTo>
                    <a:pt x="595" y="1072"/>
                    <a:pt x="595" y="1072"/>
                    <a:pt x="595" y="1072"/>
                  </a:cubicBezTo>
                  <a:cubicBezTo>
                    <a:pt x="407" y="1072"/>
                    <a:pt x="407" y="1072"/>
                    <a:pt x="407" y="1072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710" y="297"/>
                    <a:pt x="710" y="297"/>
                    <a:pt x="710" y="297"/>
                  </a:cubicBezTo>
                  <a:close/>
                  <a:moveTo>
                    <a:pt x="476" y="158"/>
                  </a:moveTo>
                  <a:cubicBezTo>
                    <a:pt x="407" y="184"/>
                    <a:pt x="345" y="226"/>
                    <a:pt x="292" y="280"/>
                  </a:cubicBezTo>
                  <a:cubicBezTo>
                    <a:pt x="234" y="336"/>
                    <a:pt x="192" y="402"/>
                    <a:pt x="162" y="474"/>
                  </a:cubicBezTo>
                  <a:cubicBezTo>
                    <a:pt x="131" y="545"/>
                    <a:pt x="116" y="621"/>
                    <a:pt x="116" y="698"/>
                  </a:cubicBezTo>
                  <a:cubicBezTo>
                    <a:pt x="116" y="775"/>
                    <a:pt x="128" y="849"/>
                    <a:pt x="158" y="919"/>
                  </a:cubicBezTo>
                  <a:cubicBezTo>
                    <a:pt x="186" y="987"/>
                    <a:pt x="229" y="1051"/>
                    <a:pt x="282" y="1105"/>
                  </a:cubicBezTo>
                  <a:cubicBezTo>
                    <a:pt x="338" y="1161"/>
                    <a:pt x="401" y="1205"/>
                    <a:pt x="472" y="1235"/>
                  </a:cubicBezTo>
                  <a:cubicBezTo>
                    <a:pt x="543" y="1267"/>
                    <a:pt x="617" y="1281"/>
                    <a:pt x="695" y="1281"/>
                  </a:cubicBezTo>
                  <a:cubicBezTo>
                    <a:pt x="770" y="1281"/>
                    <a:pt x="843" y="1267"/>
                    <a:pt x="914" y="1237"/>
                  </a:cubicBezTo>
                  <a:cubicBezTo>
                    <a:pt x="984" y="1208"/>
                    <a:pt x="1050" y="1166"/>
                    <a:pt x="1107" y="1111"/>
                  </a:cubicBezTo>
                  <a:cubicBezTo>
                    <a:pt x="1161" y="1059"/>
                    <a:pt x="1204" y="997"/>
                    <a:pt x="1234" y="926"/>
                  </a:cubicBezTo>
                  <a:cubicBezTo>
                    <a:pt x="1263" y="857"/>
                    <a:pt x="1278" y="783"/>
                    <a:pt x="1278" y="709"/>
                  </a:cubicBezTo>
                  <a:cubicBezTo>
                    <a:pt x="1278" y="626"/>
                    <a:pt x="1264" y="549"/>
                    <a:pt x="1237" y="478"/>
                  </a:cubicBezTo>
                  <a:cubicBezTo>
                    <a:pt x="1209" y="409"/>
                    <a:pt x="1167" y="345"/>
                    <a:pt x="1114" y="289"/>
                  </a:cubicBezTo>
                  <a:cubicBezTo>
                    <a:pt x="1056" y="232"/>
                    <a:pt x="994" y="188"/>
                    <a:pt x="924" y="158"/>
                  </a:cubicBezTo>
                  <a:cubicBezTo>
                    <a:pt x="853" y="130"/>
                    <a:pt x="778" y="115"/>
                    <a:pt x="696" y="115"/>
                  </a:cubicBezTo>
                  <a:cubicBezTo>
                    <a:pt x="617" y="115"/>
                    <a:pt x="543" y="128"/>
                    <a:pt x="476" y="158"/>
                  </a:cubicBezTo>
                  <a:moveTo>
                    <a:pt x="967" y="53"/>
                  </a:moveTo>
                  <a:cubicBezTo>
                    <a:pt x="1053" y="90"/>
                    <a:pt x="1129" y="141"/>
                    <a:pt x="1196" y="209"/>
                  </a:cubicBezTo>
                  <a:cubicBezTo>
                    <a:pt x="1258" y="274"/>
                    <a:pt x="1309" y="349"/>
                    <a:pt x="1341" y="432"/>
                  </a:cubicBezTo>
                  <a:cubicBezTo>
                    <a:pt x="1376" y="517"/>
                    <a:pt x="1394" y="605"/>
                    <a:pt x="1394" y="699"/>
                  </a:cubicBezTo>
                  <a:cubicBezTo>
                    <a:pt x="1394" y="795"/>
                    <a:pt x="1376" y="884"/>
                    <a:pt x="1339" y="968"/>
                  </a:cubicBezTo>
                  <a:cubicBezTo>
                    <a:pt x="1305" y="1054"/>
                    <a:pt x="1256" y="1128"/>
                    <a:pt x="1188" y="1194"/>
                  </a:cubicBezTo>
                  <a:cubicBezTo>
                    <a:pt x="1121" y="1258"/>
                    <a:pt x="1044" y="1308"/>
                    <a:pt x="960" y="1345"/>
                  </a:cubicBezTo>
                  <a:cubicBezTo>
                    <a:pt x="875" y="1379"/>
                    <a:pt x="788" y="1397"/>
                    <a:pt x="696" y="1397"/>
                  </a:cubicBezTo>
                  <a:cubicBezTo>
                    <a:pt x="603" y="1397"/>
                    <a:pt x="512" y="1378"/>
                    <a:pt x="428" y="1343"/>
                  </a:cubicBezTo>
                  <a:cubicBezTo>
                    <a:pt x="344" y="1306"/>
                    <a:pt x="267" y="1253"/>
                    <a:pt x="200" y="1185"/>
                  </a:cubicBezTo>
                  <a:cubicBezTo>
                    <a:pt x="134" y="1120"/>
                    <a:pt x="86" y="1045"/>
                    <a:pt x="52" y="963"/>
                  </a:cubicBezTo>
                  <a:cubicBezTo>
                    <a:pt x="17" y="878"/>
                    <a:pt x="0" y="791"/>
                    <a:pt x="0" y="699"/>
                  </a:cubicBezTo>
                  <a:cubicBezTo>
                    <a:pt x="0" y="636"/>
                    <a:pt x="10" y="574"/>
                    <a:pt x="26" y="513"/>
                  </a:cubicBezTo>
                  <a:cubicBezTo>
                    <a:pt x="42" y="453"/>
                    <a:pt x="68" y="393"/>
                    <a:pt x="102" y="336"/>
                  </a:cubicBezTo>
                  <a:cubicBezTo>
                    <a:pt x="165" y="229"/>
                    <a:pt x="248" y="148"/>
                    <a:pt x="352" y="88"/>
                  </a:cubicBezTo>
                  <a:cubicBezTo>
                    <a:pt x="455" y="28"/>
                    <a:pt x="570" y="0"/>
                    <a:pt x="695" y="0"/>
                  </a:cubicBezTo>
                  <a:cubicBezTo>
                    <a:pt x="791" y="0"/>
                    <a:pt x="881" y="16"/>
                    <a:pt x="967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788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8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22" dur="1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9883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85850"/>
            <a:ext cx="8229600" cy="350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20040" marR="0" lvl="0" indent="-32004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38B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32004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38B00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05840" marR="0" lvl="2" indent="-32004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38B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dirty="0"/>
              <a:t>Workday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05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68" r:id="rId3"/>
    <p:sldLayoutId id="2147483665" r:id="rId4"/>
    <p:sldLayoutId id="2147483675" r:id="rId5"/>
    <p:sldLayoutId id="2147483676" r:id="rId6"/>
    <p:sldLayoutId id="2147483680" r:id="rId7"/>
    <p:sldLayoutId id="2147483677" r:id="rId8"/>
    <p:sldLayoutId id="2147483679" r:id="rId9"/>
    <p:sldLayoutId id="214748367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spcBef>
          <a:spcPct val="0"/>
        </a:spcBef>
        <a:buNone/>
        <a:defRPr lang="en-US" sz="2800" b="0" kern="1200" spc="81" dirty="0">
          <a:solidFill>
            <a:schemeClr val="accent1"/>
          </a:solidFill>
          <a:latin typeface="Arial"/>
          <a:ea typeface="+mn-ea"/>
          <a:cs typeface="+mn-cs"/>
        </a:defRPr>
      </a:lvl1pPr>
    </p:titleStyle>
    <p:bodyStyle>
      <a:lvl1pPr marL="320040" marR="0" indent="-320040" algn="l" defTabSz="914378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38B00"/>
        </a:buClr>
        <a:buSzTx/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/>
          </a:solidFill>
          <a:latin typeface="Arial"/>
          <a:ea typeface="+mn-ea"/>
          <a:cs typeface="+mn-cs"/>
        </a:defRPr>
      </a:lvl1pPr>
      <a:lvl2pPr marL="685800" marR="0" indent="-320040" algn="l" defTabSz="914378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38B00"/>
        </a:buClr>
        <a:buSzTx/>
        <a:buFont typeface="Arial" pitchFamily="34" charset="0"/>
        <a:buChar char="‒"/>
        <a:tabLst/>
        <a:defRPr lang="en-US" sz="1800" kern="1200" dirty="0" smtClean="0">
          <a:solidFill>
            <a:schemeClr val="tx1"/>
          </a:solidFill>
          <a:latin typeface="Arial"/>
          <a:ea typeface="+mn-ea"/>
          <a:cs typeface="+mn-cs"/>
        </a:defRPr>
      </a:lvl2pPr>
      <a:lvl3pPr marL="1005840" marR="0" indent="-320040" algn="l" defTabSz="914378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38B00"/>
        </a:buClr>
        <a:buSzTx/>
        <a:buFont typeface="Arial" pitchFamily="34" charset="0"/>
        <a:buChar char="•"/>
        <a:tabLst/>
        <a:defRPr lang="en-US" sz="1800" kern="1200" dirty="0" smtClean="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5D87A1"/>
        </a:buClr>
        <a:buFont typeface="Arial" pitchFamily="34" charset="0"/>
        <a:buChar char="–"/>
        <a:defRPr sz="135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5D87A1"/>
        </a:buClr>
        <a:buFont typeface="Arial" pitchFamily="34" charset="0"/>
        <a:buChar char="»"/>
        <a:defRPr sz="135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Cory </a:t>
            </a:r>
            <a:r>
              <a:rPr lang="en-US" dirty="0" err="1"/>
              <a:t>McAboy</a:t>
            </a:r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D0E829-5AF4-4F04-85AA-E9E43A6C8171}"/>
              </a:ext>
            </a:extLst>
          </p:cNvPr>
          <p:cNvSpPr txBox="1">
            <a:spLocks/>
          </p:cNvSpPr>
          <p:nvPr/>
        </p:nvSpPr>
        <p:spPr>
          <a:xfrm>
            <a:off x="685800" y="110279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800" b="0" kern="1200" spc="81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sz="4400" dirty="0" err="1"/>
              <a:t>CloudHR</a:t>
            </a:r>
            <a:endParaRPr lang="en-US" sz="4400" dirty="0"/>
          </a:p>
          <a:p>
            <a:r>
              <a:rPr lang="en-US" sz="1400" dirty="0"/>
              <a:t>Business proposal</a:t>
            </a:r>
          </a:p>
        </p:txBody>
      </p:sp>
    </p:spTree>
    <p:extLst>
      <p:ext uri="{BB962C8B-B14F-4D97-AF65-F5344CB8AC3E}">
        <p14:creationId xmlns:p14="http://schemas.microsoft.com/office/powerpoint/2010/main" val="24278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>
                <a:solidFill>
                  <a:srgbClr val="FF0000"/>
                </a:solidFill>
              </a:rPr>
              <a:t>How can </a:t>
            </a:r>
            <a:r>
              <a:rPr lang="en-US" dirty="0" err="1">
                <a:solidFill>
                  <a:srgbClr val="FF0000"/>
                </a:solidFill>
              </a:rPr>
              <a:t>CloudHR</a:t>
            </a:r>
            <a:r>
              <a:rPr lang="en-US" dirty="0">
                <a:solidFill>
                  <a:srgbClr val="FF0000"/>
                </a:solidFill>
              </a:rPr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7676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4937963" cy="3722139"/>
          </a:xfrm>
        </p:spPr>
        <p:txBody>
          <a:bodyPr/>
          <a:lstStyle/>
          <a:p>
            <a:r>
              <a:rPr lang="en-US" dirty="0"/>
              <a:t>Hire high quality employees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Recruiting</a:t>
            </a:r>
          </a:p>
          <a:p>
            <a:r>
              <a:rPr lang="en-US" dirty="0"/>
              <a:t>Retain more employees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Talent, Compensation, Learning</a:t>
            </a:r>
          </a:p>
          <a:p>
            <a:r>
              <a:rPr lang="en-US" dirty="0"/>
              <a:t>Educate existing employees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Learning</a:t>
            </a:r>
          </a:p>
          <a:p>
            <a:r>
              <a:rPr lang="en-US" dirty="0"/>
              <a:t>Improve employee morale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Benefits,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CloudHR</a:t>
            </a:r>
            <a:r>
              <a:rPr lang="en-US" dirty="0"/>
              <a:t> can help Tiger Media grow effectively with employee related HCM products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86350" y="1102070"/>
            <a:ext cx="3709238" cy="372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marR="0" indent="-32004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38B00"/>
              </a:buClr>
              <a:buSzTx/>
              <a:buFont typeface="Arial" panose="020B0604020202020204" pitchFamily="34" charset="0"/>
              <a:buChar char="•"/>
              <a:tabLst/>
              <a:defRPr lang="en-US"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marR="0" indent="-32004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38B00"/>
              </a:buClr>
              <a:buSzTx/>
              <a:buFont typeface="Arial" panose="020B0604020202020204" pitchFamily="34" charset="0"/>
              <a:buChar char="‒"/>
              <a:tabLst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5840" marR="0" indent="-32004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38B00"/>
              </a:buClr>
              <a:buSzTx/>
              <a:buFont typeface="Wingdings" panose="05000000000000000000" pitchFamily="2" charset="2"/>
              <a:buChar char="§"/>
              <a:tabLst/>
              <a:defRPr lang="en-US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5D87A1"/>
              </a:buClr>
              <a:buFont typeface="Arial" pitchFamily="34" charset="0"/>
              <a:buChar char="–"/>
              <a:defRPr sz="135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5D87A1"/>
              </a:buClr>
              <a:buFont typeface="Arial" pitchFamily="34" charset="0"/>
              <a:buChar char="»"/>
              <a:defRPr sz="135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Recent 10K highlights</a:t>
            </a:r>
          </a:p>
          <a:p>
            <a:r>
              <a:rPr lang="en-US" sz="1200" i="1" dirty="0"/>
              <a:t>If we cannot maintain our corporate culture as we </a:t>
            </a:r>
            <a:r>
              <a:rPr lang="en-US" sz="1200" b="1" i="1" dirty="0">
                <a:highlight>
                  <a:srgbClr val="FFFF00"/>
                </a:highlight>
              </a:rPr>
              <a:t>grow</a:t>
            </a:r>
            <a:r>
              <a:rPr lang="en-US" sz="1200" i="1" dirty="0"/>
              <a:t>, we could lose the innovation, teamwork and focus that contribute crucially to our business. </a:t>
            </a:r>
            <a:endParaRPr lang="en-US" sz="1200" dirty="0"/>
          </a:p>
          <a:p>
            <a:r>
              <a:rPr lang="en-US" sz="1200" i="1" dirty="0"/>
              <a:t>We depend on key personnel to operate our business, and if we are unable to retain, attract and integrate qualified personnel, our ability to develop and successfully </a:t>
            </a:r>
            <a:r>
              <a:rPr lang="en-US" sz="1200" b="1" i="1" dirty="0">
                <a:highlight>
                  <a:srgbClr val="FFFF00"/>
                </a:highlight>
              </a:rPr>
              <a:t>grow</a:t>
            </a:r>
            <a:r>
              <a:rPr lang="en-US" sz="1200" i="1" dirty="0"/>
              <a:t> our business could be harmed. </a:t>
            </a:r>
            <a:endParaRPr lang="en-US" sz="1200" dirty="0"/>
          </a:p>
          <a:p>
            <a:r>
              <a:rPr lang="en-US" sz="1200" i="1" dirty="0"/>
              <a:t>We expect to continue to hire additional employees in order to support our anticipated </a:t>
            </a:r>
            <a:r>
              <a:rPr lang="en-US" sz="1200" b="1" i="1" dirty="0">
                <a:highlight>
                  <a:srgbClr val="FFFF00"/>
                </a:highlight>
              </a:rPr>
              <a:t>growth</a:t>
            </a:r>
            <a:r>
              <a:rPr lang="en-US" sz="1200" i="1" dirty="0"/>
              <a:t> and our product development initiatives. 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4404989" cy="3722139"/>
          </a:xfrm>
        </p:spPr>
        <p:txBody>
          <a:bodyPr/>
          <a:lstStyle/>
          <a:p>
            <a:r>
              <a:rPr lang="en-US" dirty="0"/>
              <a:t>Reduce payroll errors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Payroll</a:t>
            </a:r>
            <a:endParaRPr lang="en-US" dirty="0"/>
          </a:p>
          <a:p>
            <a:r>
              <a:rPr lang="en-US" dirty="0"/>
              <a:t>Optimize employee utilization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Time and Absence, Workforce Planning and Analytics</a:t>
            </a:r>
          </a:p>
          <a:p>
            <a:r>
              <a:rPr lang="en-US" dirty="0"/>
              <a:t>Reduce HCM manual work</a:t>
            </a:r>
          </a:p>
          <a:p>
            <a:pPr lvl="1"/>
            <a:r>
              <a:rPr lang="en-US" sz="1400" dirty="0" err="1"/>
              <a:t>CloudHR</a:t>
            </a:r>
            <a:r>
              <a:rPr lang="en-US" sz="1400" dirty="0"/>
              <a:t> HCM and Financial Reporting interoperability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CloudHR</a:t>
            </a:r>
            <a:r>
              <a:rPr lang="en-US" dirty="0"/>
              <a:t> can help Tiger Media’s long term profitability outlook through efficiencies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26" y="968108"/>
            <a:ext cx="3977746" cy="2676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99275" y="3627357"/>
            <a:ext cx="157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Source: Google Finance</a:t>
            </a:r>
          </a:p>
        </p:txBody>
      </p:sp>
    </p:spTree>
    <p:extLst>
      <p:ext uri="{BB962C8B-B14F-4D97-AF65-F5344CB8AC3E}">
        <p14:creationId xmlns:p14="http://schemas.microsoft.com/office/powerpoint/2010/main" val="18325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>
                <a:solidFill>
                  <a:srgbClr val="FF0000"/>
                </a:solidFill>
              </a:rPr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3739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4055500" cy="3722139"/>
          </a:xfrm>
        </p:spPr>
        <p:txBody>
          <a:bodyPr/>
          <a:lstStyle/>
          <a:p>
            <a:r>
              <a:rPr lang="en-US" dirty="0" err="1"/>
              <a:t>iLoveMedia</a:t>
            </a:r>
            <a:endParaRPr lang="en-US" dirty="0"/>
          </a:p>
          <a:p>
            <a:r>
              <a:rPr lang="en-US" dirty="0"/>
              <a:t>Live Country Entertainment</a:t>
            </a:r>
          </a:p>
          <a:p>
            <a:r>
              <a:rPr lang="en-US" dirty="0"/>
              <a:t>Calculus Media</a:t>
            </a:r>
          </a:p>
          <a:p>
            <a:r>
              <a:rPr lang="en-US" dirty="0"/>
              <a:t>Scream</a:t>
            </a:r>
          </a:p>
          <a:p>
            <a:r>
              <a:rPr lang="en-US" dirty="0" err="1"/>
              <a:t>Webflix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CloudHR</a:t>
            </a:r>
            <a:r>
              <a:rPr lang="en-US" dirty="0"/>
              <a:t> has helped similar customers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65812" y="1057416"/>
            <a:ext cx="4055500" cy="372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marR="0" indent="-32004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38B00"/>
              </a:buClr>
              <a:buSzTx/>
              <a:buFont typeface="Arial" panose="020B0604020202020204" pitchFamily="34" charset="0"/>
              <a:buChar char="•"/>
              <a:tabLst/>
              <a:defRPr lang="en-US"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marR="0" indent="-32004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38B00"/>
              </a:buClr>
              <a:buSzTx/>
              <a:buFont typeface="Arial" panose="020B0604020202020204" pitchFamily="34" charset="0"/>
              <a:buChar char="‒"/>
              <a:tabLst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5840" marR="0" indent="-32004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38B00"/>
              </a:buClr>
              <a:buSzTx/>
              <a:buFont typeface="Wingdings" panose="05000000000000000000" pitchFamily="2" charset="2"/>
              <a:buChar char="§"/>
              <a:tabLst/>
              <a:defRPr lang="en-US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5D87A1"/>
              </a:buClr>
              <a:buFont typeface="Arial" pitchFamily="34" charset="0"/>
              <a:buChar char="–"/>
              <a:defRPr sz="135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5D87A1"/>
              </a:buClr>
              <a:buFont typeface="Arial" pitchFamily="34" charset="0"/>
              <a:buChar char="»"/>
              <a:defRPr sz="135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“The fact that we can have the latest and greatest in the </a:t>
            </a:r>
            <a:r>
              <a:rPr lang="en-US" sz="1200" i="1" dirty="0" err="1"/>
              <a:t>CloudHR</a:t>
            </a:r>
            <a:r>
              <a:rPr lang="en-US" sz="1200" i="1" dirty="0"/>
              <a:t> solution as it evolves over time is just really exciting. We don’t have to do a new implementation that takes 12 months and costs us another million dollars”                                              – Kathy Roberson, Scream</a:t>
            </a:r>
          </a:p>
          <a:p>
            <a:pPr marL="0" indent="0">
              <a:buNone/>
            </a:pPr>
            <a:endParaRPr lang="en-US" sz="1200" i="1" dirty="0"/>
          </a:p>
          <a:p>
            <a:r>
              <a:rPr lang="en-US" sz="1200" i="1" dirty="0"/>
              <a:t>We almost made the decision to stick with the familiar world of what we had. Thank goodness we didn’t. We now have HR, payroll, and financials in one application thanks to </a:t>
            </a:r>
            <a:r>
              <a:rPr lang="en-US" sz="1200" i="1" dirty="0" err="1"/>
              <a:t>CloudHR</a:t>
            </a:r>
            <a:r>
              <a:rPr lang="en-US" sz="1200" i="1" dirty="0"/>
              <a:t>.”                         – Richard </a:t>
            </a:r>
            <a:r>
              <a:rPr lang="en-US" sz="1200" i="1" dirty="0" err="1"/>
              <a:t>Valas</a:t>
            </a:r>
            <a:r>
              <a:rPr lang="en-US" sz="1200" i="1" dirty="0"/>
              <a:t>,  Netflix </a:t>
            </a:r>
          </a:p>
        </p:txBody>
      </p:sp>
      <p:sp>
        <p:nvSpPr>
          <p:cNvPr id="6" name="AutoShape 2" descr="Image result for yahoo"/>
          <p:cNvSpPr>
            <a:spLocks noChangeAspect="1" noChangeArrowheads="1"/>
          </p:cNvSpPr>
          <p:nvPr/>
        </p:nvSpPr>
        <p:spPr bwMode="auto">
          <a:xfrm>
            <a:off x="155575" y="-144463"/>
            <a:ext cx="1960096" cy="19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>
                <a:solidFill>
                  <a:srgbClr val="FF0000"/>
                </a:solidFill>
              </a:rPr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8586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/>
              <a:t>CloudHR</a:t>
            </a:r>
            <a:r>
              <a:rPr lang="en-US" dirty="0"/>
              <a:t> can have a strong impact to Tiger Media’s bottom 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00" y="4465265"/>
            <a:ext cx="2333925" cy="678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605E5-9084-4790-B3DE-23DC9538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47" y="1035338"/>
            <a:ext cx="6080078" cy="32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Employee Retention can have a very large impact on the project NPV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3" y="1016744"/>
            <a:ext cx="7211457" cy="19026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" y="3073990"/>
            <a:ext cx="7211457" cy="17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00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1 –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61" y="999051"/>
            <a:ext cx="4322376" cy="2246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61" y="3352363"/>
            <a:ext cx="4357855" cy="15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5320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5" y="1029403"/>
            <a:ext cx="6004150" cy="1399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5" y="2592985"/>
            <a:ext cx="2740500" cy="103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74" y="3791884"/>
            <a:ext cx="3587473" cy="9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Assumptions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2" y="1105973"/>
            <a:ext cx="5767826" cy="9228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" y="2202600"/>
            <a:ext cx="5836251" cy="42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31" y="2802674"/>
            <a:ext cx="4683966" cy="8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 – Financial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74" y="1178297"/>
            <a:ext cx="6854772" cy="22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35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CA5CB-3AFF-44CE-9AF6-6D7D20B22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1" y="1057416"/>
            <a:ext cx="8321897" cy="3722139"/>
          </a:xfrm>
        </p:spPr>
        <p:txBody>
          <a:bodyPr/>
          <a:lstStyle/>
          <a:p>
            <a:r>
              <a:rPr lang="en-US" b="1" dirty="0" err="1"/>
              <a:t>CloudHR</a:t>
            </a:r>
            <a:r>
              <a:rPr lang="en-US" dirty="0"/>
              <a:t> </a:t>
            </a:r>
            <a:r>
              <a:rPr lang="en-US" sz="1600" dirty="0"/>
              <a:t>is an upmarket payroll and human resources company whose competitive position centers around a high quality product offering.</a:t>
            </a:r>
          </a:p>
          <a:p>
            <a:r>
              <a:rPr lang="en-US" b="1" dirty="0"/>
              <a:t>Tiger Media Inc</a:t>
            </a:r>
            <a:r>
              <a:rPr lang="en-US" dirty="0"/>
              <a:t> </a:t>
            </a:r>
            <a:r>
              <a:rPr lang="en-US" sz="1600" dirty="0"/>
              <a:t>is a consumer targeted music company that allows users to listen to their favorite music through their smart phone, tablet, or PC.</a:t>
            </a:r>
          </a:p>
          <a:p>
            <a:r>
              <a:rPr lang="en-US" b="1" dirty="0"/>
              <a:t>Situation</a:t>
            </a:r>
            <a:r>
              <a:rPr lang="en-US" sz="1600" dirty="0"/>
              <a:t> – Tiger Media Inc is not satisfied with its current payroll and HR vendor and is seeking proposals from competing vendors.</a:t>
            </a:r>
          </a:p>
          <a:p>
            <a:r>
              <a:rPr lang="en-US" b="1" dirty="0"/>
              <a:t>Goal</a:t>
            </a:r>
            <a:r>
              <a:rPr lang="en-US" sz="1600" dirty="0"/>
              <a:t> – Sell Tiger Media Inc on why they should invest </a:t>
            </a:r>
            <a:r>
              <a:rPr lang="en-US" sz="1600" dirty="0" err="1"/>
              <a:t>CloudHR’s</a:t>
            </a:r>
            <a:r>
              <a:rPr lang="en-US" sz="1600" dirty="0"/>
              <a:t> more expensive, but higher quality, product offering.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A0B56-05FE-4495-BB7C-63E0DD94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458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rgbClr val="FF0000"/>
                </a:solidFill>
              </a:rPr>
              <a:t>Music streaming industry</a:t>
            </a:r>
          </a:p>
          <a:p>
            <a:r>
              <a:rPr lang="en-US" dirty="0"/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80959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315687" y="1067143"/>
            <a:ext cx="4027714" cy="3750601"/>
          </a:xfrm>
        </p:spPr>
        <p:txBody>
          <a:bodyPr>
            <a:normAutofit/>
          </a:bodyPr>
          <a:lstStyle/>
          <a:p>
            <a:r>
              <a:rPr lang="en-US" dirty="0"/>
              <a:t>Strengths/Opportunities</a:t>
            </a:r>
          </a:p>
          <a:p>
            <a:pPr lvl="1"/>
            <a:r>
              <a:rPr lang="en-US" dirty="0"/>
              <a:t>Strong Growth</a:t>
            </a:r>
          </a:p>
          <a:p>
            <a:pPr lvl="1"/>
            <a:r>
              <a:rPr lang="en-US" dirty="0"/>
              <a:t>Global opportunities</a:t>
            </a:r>
          </a:p>
          <a:p>
            <a:r>
              <a:rPr lang="en-US" dirty="0"/>
              <a:t>Weaknesses/Threats</a:t>
            </a:r>
          </a:p>
          <a:p>
            <a:pPr lvl="1"/>
            <a:r>
              <a:rPr lang="en-US" dirty="0"/>
              <a:t>Increased supplier power</a:t>
            </a:r>
          </a:p>
          <a:p>
            <a:pPr lvl="1"/>
            <a:r>
              <a:rPr lang="en-US" dirty="0"/>
              <a:t>Copyright Royalty Board Ruling</a:t>
            </a:r>
          </a:p>
          <a:p>
            <a:pPr lvl="1"/>
            <a:r>
              <a:rPr lang="en-US" dirty="0"/>
              <a:t>Long term profitability in question</a:t>
            </a:r>
          </a:p>
          <a:p>
            <a:pPr lvl="1"/>
            <a:r>
              <a:rPr lang="en-US" dirty="0"/>
              <a:t>Growth is projected to slow down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Despite strong growth, the music streaming industry presents several challenges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503643"/>
              </p:ext>
            </p:extLst>
          </p:nvPr>
        </p:nvGraphicFramePr>
        <p:xfrm>
          <a:off x="4557712" y="971550"/>
          <a:ext cx="4293394" cy="359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10475" y="4551162"/>
            <a:ext cx="124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Marketline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7155-00BF-485D-9F5C-38BD2936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12" y="1057416"/>
            <a:ext cx="5524106" cy="37221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Music streaming industry</a:t>
            </a:r>
          </a:p>
          <a:p>
            <a:r>
              <a:rPr lang="en-US" dirty="0">
                <a:solidFill>
                  <a:srgbClr val="FF0000"/>
                </a:solidFill>
              </a:rPr>
              <a:t>Tiger Media strategy acknowledgement</a:t>
            </a:r>
          </a:p>
          <a:p>
            <a:r>
              <a:rPr lang="en-US" dirty="0"/>
              <a:t>How can </a:t>
            </a:r>
            <a:r>
              <a:rPr lang="en-US" dirty="0" err="1"/>
              <a:t>CloudHR</a:t>
            </a:r>
            <a:r>
              <a:rPr lang="en-US" dirty="0"/>
              <a:t> help?</a:t>
            </a:r>
          </a:p>
          <a:p>
            <a:r>
              <a:rPr lang="en-US" dirty="0"/>
              <a:t>Similar use cases</a:t>
            </a:r>
          </a:p>
          <a:p>
            <a:r>
              <a:rPr lang="en-US" dirty="0"/>
              <a:t>Projected financial benefit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DC41F-34EA-4335-B351-4DCBB98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120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Tiger Media is positioned for strong vertical growth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4862" y="1370491"/>
            <a:ext cx="1653704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>
                <a:solidFill>
                  <a:schemeClr val="bg1"/>
                </a:solidFill>
              </a:rPr>
              <a:t>Record Companies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75497" y="1370490"/>
            <a:ext cx="1653704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 err="1">
                <a:solidFill>
                  <a:schemeClr val="bg1"/>
                </a:solidFill>
              </a:rPr>
              <a:t>CloudHR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1692" y="1370490"/>
            <a:ext cx="1653704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>
                <a:solidFill>
                  <a:schemeClr val="bg1"/>
                </a:solidFill>
              </a:rPr>
              <a:t>Music Consumers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2405975" y="1796375"/>
            <a:ext cx="810638" cy="201038"/>
          </a:xfrm>
          <a:prstGeom prst="leftRightArrow">
            <a:avLst/>
          </a:prstGeom>
          <a:solidFill>
            <a:srgbClr val="FFDB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5120801" y="1796375"/>
            <a:ext cx="810638" cy="201038"/>
          </a:xfrm>
          <a:prstGeom prst="leftRightArrow">
            <a:avLst/>
          </a:prstGeom>
          <a:solidFill>
            <a:srgbClr val="FFDB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88628" y="1294401"/>
            <a:ext cx="1813396" cy="1919592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6627" y="2437907"/>
            <a:ext cx="1859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Matching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Music Raster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Consumer Data</a:t>
            </a:r>
          </a:p>
        </p:txBody>
      </p:sp>
      <p:sp>
        <p:nvSpPr>
          <p:cNvPr id="18" name="Left-Right Arrow 17"/>
          <p:cNvSpPr/>
          <p:nvPr/>
        </p:nvSpPr>
        <p:spPr>
          <a:xfrm rot="19003847">
            <a:off x="2550219" y="3282055"/>
            <a:ext cx="810638" cy="201038"/>
          </a:xfrm>
          <a:prstGeom prst="leftRightArrow">
            <a:avLst/>
          </a:prstGeom>
          <a:solidFill>
            <a:srgbClr val="FFDB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862" y="3733583"/>
            <a:ext cx="1958709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>
                <a:solidFill>
                  <a:schemeClr val="bg1"/>
                </a:solidFill>
              </a:rPr>
              <a:t>Original Content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59189" y="3733583"/>
            <a:ext cx="1958709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>
                <a:solidFill>
                  <a:schemeClr val="bg1"/>
                </a:solidFill>
              </a:rPr>
              <a:t>Ticket Sales</a:t>
            </a:r>
          </a:p>
        </p:txBody>
      </p:sp>
      <p:sp>
        <p:nvSpPr>
          <p:cNvPr id="21" name="Left-Right Arrow 20"/>
          <p:cNvSpPr/>
          <p:nvPr/>
        </p:nvSpPr>
        <p:spPr>
          <a:xfrm rot="2165433">
            <a:off x="5048347" y="3333557"/>
            <a:ext cx="810638" cy="201038"/>
          </a:xfrm>
          <a:prstGeom prst="leftRightArrow">
            <a:avLst/>
          </a:prstGeom>
          <a:solidFill>
            <a:srgbClr val="FFDB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 rot="5400000">
            <a:off x="4008475" y="3361188"/>
            <a:ext cx="425442" cy="182799"/>
          </a:xfrm>
          <a:prstGeom prst="leftRightArrow">
            <a:avLst/>
          </a:prstGeom>
          <a:solidFill>
            <a:srgbClr val="FFDB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34747" y="3717536"/>
            <a:ext cx="1958709" cy="1053487"/>
          </a:xfrm>
          <a:prstGeom prst="roundRect">
            <a:avLst/>
          </a:prstGeom>
          <a:solidFill>
            <a:srgbClr val="005CB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r>
              <a:rPr lang="en-US" dirty="0">
                <a:solidFill>
                  <a:schemeClr val="bg1"/>
                </a:solidFill>
              </a:rPr>
              <a:t>Consumer Data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957" y="3358220"/>
            <a:ext cx="7717277" cy="1531124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22" y="3038071"/>
            <a:ext cx="229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2823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Growth</a:t>
            </a:r>
          </a:p>
          <a:p>
            <a:pPr lvl="1"/>
            <a:r>
              <a:rPr lang="en-US" dirty="0"/>
              <a:t>Acquisitions</a:t>
            </a:r>
          </a:p>
          <a:p>
            <a:pPr lvl="1"/>
            <a:r>
              <a:rPr lang="en-US" dirty="0"/>
              <a:t>New offerings: Commerce, Data, Content</a:t>
            </a:r>
          </a:p>
          <a:p>
            <a:pPr lvl="1"/>
            <a:r>
              <a:rPr lang="en-US" dirty="0"/>
              <a:t>User Count</a:t>
            </a:r>
          </a:p>
          <a:p>
            <a:r>
              <a:rPr lang="en-US" dirty="0"/>
              <a:t>Improve Long Term Profitability</a:t>
            </a:r>
          </a:p>
          <a:p>
            <a:pPr lvl="1"/>
            <a:r>
              <a:rPr lang="en-US" dirty="0"/>
              <a:t>Increased Supplier Power</a:t>
            </a:r>
          </a:p>
          <a:p>
            <a:pPr lvl="1"/>
            <a:r>
              <a:rPr lang="en-US" dirty="0"/>
              <a:t>Copyright Royalty Board Ruling</a:t>
            </a:r>
          </a:p>
          <a:p>
            <a:pPr lvl="1"/>
            <a:r>
              <a:rPr lang="en-US" dirty="0"/>
              <a:t>Headcount increase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Tiger Media’s primary focus is on growth and long term profitability</a:t>
            </a:r>
          </a:p>
        </p:txBody>
      </p:sp>
    </p:spTree>
    <p:extLst>
      <p:ext uri="{BB962C8B-B14F-4D97-AF65-F5344CB8AC3E}">
        <p14:creationId xmlns:p14="http://schemas.microsoft.com/office/powerpoint/2010/main" val="35370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Workday_2015 Corporate Template">
  <a:themeElements>
    <a:clrScheme name="Custom 1">
      <a:dk1>
        <a:srgbClr val="666666"/>
      </a:dk1>
      <a:lt1>
        <a:srgbClr val="FFFFFF"/>
      </a:lt1>
      <a:dk2>
        <a:srgbClr val="005CB9"/>
      </a:dk2>
      <a:lt2>
        <a:srgbClr val="F38B00"/>
      </a:lt2>
      <a:accent1>
        <a:srgbClr val="0C72BE"/>
      </a:accent1>
      <a:accent2>
        <a:srgbClr val="FFDB00"/>
      </a:accent2>
      <a:accent3>
        <a:srgbClr val="93B4C5"/>
      </a:accent3>
      <a:accent4>
        <a:srgbClr val="77BC1F"/>
      </a:accent4>
      <a:accent5>
        <a:srgbClr val="40B4E5"/>
      </a:accent5>
      <a:accent6>
        <a:srgbClr val="91CDDE"/>
      </a:accent6>
      <a:hlink>
        <a:srgbClr val="77C9FF"/>
      </a:hlink>
      <a:folHlink>
        <a:srgbClr val="51AEF4"/>
      </a:folHlink>
    </a:clrScheme>
    <a:fontScheme name="Workday  Clan Font">
      <a:majorFont>
        <a:latin typeface="ClanOT-News"/>
        <a:ea typeface=""/>
        <a:cs typeface=""/>
      </a:majorFont>
      <a:minorFont>
        <a:latin typeface="ClanOT-New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2700">
          <a:noFill/>
        </a:ln>
        <a:effectLst/>
      </a:spPr>
      <a:bodyPr rtlCol="0" anchor="ctr"/>
      <a:lstStyle>
        <a:defPPr marL="91440" indent="-91440" algn="ctr">
          <a:spcBef>
            <a:spcPts val="1200"/>
          </a:spcBef>
          <a:buClr>
            <a:schemeClr val="tx2"/>
          </a:buClr>
          <a:defRPr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day_CorpPPT Template_v2 040215" id="{03D8CF06-C54F-4CF9-9C56-B85CEE69321F}" vid="{5BD59313-CD91-4CE2-87BB-7BB969F9CB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E4B2C7792304B8BE6A35C52DA097F" ma:contentTypeVersion="1" ma:contentTypeDescription="Create a new document." ma:contentTypeScope="" ma:versionID="5dbd325b4817a44a651219e2c8101c22">
  <xsd:schema xmlns:xsd="http://www.w3.org/2001/XMLSchema" xmlns:xs="http://www.w3.org/2001/XMLSchema" xmlns:p="http://schemas.microsoft.com/office/2006/metadata/properties" xmlns:ns3="f0af748b-6ed4-4b97-806e-35d3345c10a3" targetNamespace="http://schemas.microsoft.com/office/2006/metadata/properties" ma:root="true" ma:fieldsID="42bd8d82b7c8c8eb71c000c46cd65f2a" ns3:_="">
    <xsd:import namespace="f0af748b-6ed4-4b97-806e-35d3345c10a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f748b-6ed4-4b97-806e-35d3345c10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A58720-54C9-4268-B55A-2E1977496D6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0af748b-6ed4-4b97-806e-35d3345c10a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2BAC48-EB55-4749-9E88-095BF381F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49CB07-DBF7-42F7-ABF3-FE79AE2FA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af748b-6ed4-4b97-806e-35d3345c1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26946</TotalTime>
  <Words>673</Words>
  <Application>Microsoft Office PowerPoint</Application>
  <PresentationFormat>On-screen Show (16:9)</PresentationFormat>
  <Paragraphs>131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ClanOT-News</vt:lpstr>
      <vt:lpstr>Workday_2015 Corporate Template</vt:lpstr>
      <vt:lpstr>Tiger Media</vt:lpstr>
      <vt:lpstr>Topics</vt:lpstr>
      <vt:lpstr>Topics</vt:lpstr>
      <vt:lpstr>Background</vt:lpstr>
      <vt:lpstr>Topics</vt:lpstr>
      <vt:lpstr>Despite strong growth, the music streaming industry presents several challenges</vt:lpstr>
      <vt:lpstr>Topics</vt:lpstr>
      <vt:lpstr>Tiger Media is positioned for strong vertical growth</vt:lpstr>
      <vt:lpstr>Tiger Media’s primary focus is on growth and long term profitability</vt:lpstr>
      <vt:lpstr>Topics</vt:lpstr>
      <vt:lpstr>CloudHR can help Tiger Media grow effectively with employee related HCM products</vt:lpstr>
      <vt:lpstr>CloudHR can help Tiger Media’s long term profitability outlook through efficiencies</vt:lpstr>
      <vt:lpstr>Topics</vt:lpstr>
      <vt:lpstr>CloudHR has helped similar customers </vt:lpstr>
      <vt:lpstr>Topics</vt:lpstr>
      <vt:lpstr>Implementing CloudHR can have a strong impact to Tiger Media’s bottom line</vt:lpstr>
      <vt:lpstr>Employee Retention can have a very large impact on the project NPV </vt:lpstr>
      <vt:lpstr>Questions?</vt:lpstr>
      <vt:lpstr>Appendix 1 – Assumptions</vt:lpstr>
      <vt:lpstr>More Assumptions</vt:lpstr>
      <vt:lpstr>More Assumptions</vt:lpstr>
      <vt:lpstr>Appendix 2 – Financial Assumptions</vt:lpstr>
    </vt:vector>
  </TitlesOfParts>
  <Manager/>
  <Company>Workday,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Creative Services</dc:creator>
  <cp:keywords/>
  <dc:description/>
  <cp:lastModifiedBy>cmcaboy</cp:lastModifiedBy>
  <cp:revision>849</cp:revision>
  <dcterms:created xsi:type="dcterms:W3CDTF">2012-10-01T21:02:18Z</dcterms:created>
  <dcterms:modified xsi:type="dcterms:W3CDTF">2017-09-23T13:08:27Z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0x010100EF8E4B2C7792304B8BE6A35C52DA097F</vt:lpwstr>
  </property>
</Properties>
</file>