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_rels/drawing7.xml.rels" ContentType="application/vnd.openxmlformats-package.relationships+xml"/>
  <Override PartName="/ppt/diagrams/_rels/data7.xml.rels" ContentType="application/vnd.openxmlformats-package.relationships+xml"/>
  <Override PartName="/ppt/diagrams/_rels/data2.xml.rels" ContentType="application/vnd.openxmlformats-package.relationships+xml"/>
  <Override PartName="/ppt/diagrams/_rels/drawing1.xml.rels" ContentType="application/vnd.openxmlformats-package.relationships+xml"/>
  <Override PartName="/ppt/diagrams/_rels/data1.xml.rels" ContentType="application/vnd.openxmlformats-package.relationships+xml"/>
  <Override PartName="/ppt/diagrams/_rels/drawing2.xml.rels" ContentType="application/vnd.openxmlformats-package.relationships+xml"/>
  <Override PartName="/ppt/diagrams/colors6.xml" ContentType="application/vnd.openxmlformats-officedocument.drawingml.diagramColors+xml"/>
  <Override PartName="/ppt/diagrams/drawing5.xml" ContentType="application/vnd.ms-office.drawingml.diagramDrawing+xml"/>
  <Override PartName="/ppt/diagrams/layout6.xml" ContentType="application/vnd.openxmlformats-officedocument.drawingml.diagramLayout+xml"/>
  <Override PartName="/ppt/diagrams/data6.xml" ContentType="application/vnd.openxmlformats-officedocument.drawingml.diagramData+xml"/>
  <Override PartName="/ppt/diagrams/quickStyle6.xml" ContentType="application/vnd.openxmlformats-officedocument.drawingml.diagramStyle+xml"/>
  <Override PartName="/ppt/diagrams/quickStyle3.xml" ContentType="application/vnd.openxmlformats-officedocument.drawingml.diagramStyle+xml"/>
  <Override PartName="/ppt/diagrams/data2.xml" ContentType="application/vnd.openxmlformats-officedocument.drawingml.diagramData+xml"/>
  <Override PartName="/ppt/diagrams/layout3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1.xml" ContentType="application/vnd.openxmlformats-officedocument.drawingml.diagramColors+xml"/>
  <Override PartName="/ppt/diagrams/data3.xml" ContentType="application/vnd.openxmlformats-officedocument.drawingml.diagramData+xml"/>
  <Override PartName="/ppt/diagrams/drawing6.xml" ContentType="application/vnd.ms-office.drawingml.diagramDrawing+xml"/>
  <Override PartName="/ppt/diagrams/colors7.xml" ContentType="application/vnd.openxmlformats-officedocument.drawingml.diagramColor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data1.xml" ContentType="application/vnd.openxmlformats-officedocument.drawingml.diagramData+xml"/>
  <Override PartName="/ppt/diagrams/quickStyle7.xml" ContentType="application/vnd.openxmlformats-officedocument.drawingml.diagramStyle+xml"/>
  <Override PartName="/ppt/diagrams/drawing7.xml" ContentType="application/vnd.ms-office.drawingml.diagramDrawing+xml"/>
  <Override PartName="/ppt/diagrams/colors2.xml" ContentType="application/vnd.openxmlformats-officedocument.drawingml.diagramColors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drawing2.xml" ContentType="application/vnd.ms-office.drawingml.diagramDrawing+xml"/>
  <Override PartName="/ppt/diagrams/colors3.xml" ContentType="application/vnd.openxmlformats-officedocument.drawingml.diagramColors+xml"/>
  <Override PartName="/ppt/diagrams/quickStyle4.xml" ContentType="application/vnd.openxmlformats-officedocument.drawingml.diagram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drawing3.xml" ContentType="application/vnd.ms-office.drawingml.diagramDrawing+xml"/>
  <Override PartName="/ppt/diagrams/colors4.xml" ContentType="application/vnd.openxmlformats-officedocument.drawingml.diagramColors+xml"/>
  <Override PartName="/ppt/diagrams/quickStyle5.xml" ContentType="application/vnd.openxmlformats-officedocument.drawingml.diagram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colors5.xml" ContentType="application/vnd.openxmlformats-officedocument.drawingml.diagramColors+xml"/>
  <Override PartName="/ppt/diagrams/drawing4.xml" ContentType="application/vnd.ms-office.drawingml.diagramDrawing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3.jpeg" ContentType="image/jpeg"/>
  <Override PartName="/ppt/media/OOXDiagramDataRels1_0.png" ContentType="image/png"/>
  <Override PartName="/ppt/media/OOXDiagramDrawingRels2_7.svg" ContentType="image/svg"/>
  <Override PartName="/ppt/media/OOXDiagramDrawingRels2_6.png" ContentType="image/png"/>
  <Override PartName="/ppt/media/OOXDiagramDrawingRels2_5.svg" ContentType="image/svg"/>
  <Override PartName="/ppt/media/OOXDiagramDrawingRels2_4.png" ContentType="image/png"/>
  <Override PartName="/ppt/media/OOXDiagramDataRels2_7.svg" ContentType="image/svg"/>
  <Override PartName="/ppt/media/image7.jpeg" ContentType="image/jpeg"/>
  <Override PartName="/ppt/media/OOXDiagramDataRels2_6.png" ContentType="image/png"/>
  <Override PartName="/ppt/media/OOXDiagramDrawingRels2_0.png" ContentType="image/png"/>
  <Override PartName="/ppt/media/OOXDiagramDrawingRels2_1.svg" ContentType="image/svg"/>
  <Override PartName="/ppt/media/OOXDiagramDataRels1_1.svg" ContentType="image/svg"/>
  <Override PartName="/ppt/media/image1.png" ContentType="image/png"/>
  <Override PartName="/ppt/media/OOXDiagramDrawingRels1_3.svg" ContentType="image/svg"/>
  <Override PartName="/ppt/media/OOXDiagramDataRels2_5.svg" ContentType="image/svg"/>
  <Override PartName="/ppt/media/OOXDiagramDrawingRels1_2.png" ContentType="image/png"/>
  <Override PartName="/ppt/media/image6.png" ContentType="image/png"/>
  <Override PartName="/ppt/media/OOXDiagramDataRels7_0.png" ContentType="image/png"/>
  <Override PartName="/ppt/media/OOXDiagramDataRels7_1.svg" ContentType="image/svg"/>
  <Override PartName="/ppt/media/OOXDiagramDataRels7_2.png" ContentType="image/png"/>
  <Override PartName="/ppt/media/OOXDiagramDrawingRels1_1.svg" ContentType="image/svg"/>
  <Override PartName="/ppt/media/image8.jpeg" ContentType="image/jpeg"/>
  <Override PartName="/ppt/media/OOXDiagramDataRels2_1.svg" ContentType="image/svg"/>
  <Override PartName="/ppt/media/image5.png" ContentType="image/png"/>
  <Override PartName="/ppt/media/image9.jpeg" ContentType="image/jpeg"/>
  <Override PartName="/ppt/media/OOXDiagramDataRels2_0.png" ContentType="image/png"/>
  <Override PartName="/ppt/media/OOXDiagramDataRels7_3.svg" ContentType="image/svg"/>
  <Override PartName="/ppt/media/OOXDiagramDrawingRels7_0.png" ContentType="image/png"/>
  <Override PartName="/ppt/media/OOXDiagramDataRels2_3.svg" ContentType="image/svg"/>
  <Override PartName="/ppt/media/OOXDiagramDrawingRels1_0.png" ContentType="image/png"/>
  <Override PartName="/ppt/media/OOXDiagramDataRels2_4.png" ContentType="image/png"/>
  <Override PartName="/ppt/media/OOXDiagramDataRels1_3.svg" ContentType="image/svg"/>
  <Override PartName="/ppt/media/OOXDiagramDrawingRels2_3.svg" ContentType="image/svg"/>
  <Override PartName="/ppt/media/image4.png" ContentType="image/png"/>
  <Override PartName="/ppt/media/OOXDiagramDrawingRels7_3.svg" ContentType="image/svg"/>
  <Override PartName="/ppt/media/OOXDiagramDrawingRels7_1.svg" ContentType="image/svg"/>
  <Override PartName="/ppt/media/OOXDiagramDataRels1_2.png" ContentType="image/png"/>
  <Override PartName="/ppt/media/OOXDiagramDrawingRels2_2.png" ContentType="image/png"/>
  <Override PartName="/ppt/media/image10.png" ContentType="image/png"/>
  <Override PartName="/ppt/media/OOXDiagramDataRels2_2.png" ContentType="image/png"/>
  <Override PartName="/ppt/media/image2.jpeg" ContentType="image/jpeg"/>
  <Override PartName="/ppt/media/OOXDiagramDrawingRels7_2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presProps" Target="presProps.xml"/>
</Relationships>
</file>

<file path=ppt/diagrams/_rels/data1.xml.rels><?xml version="1.0" encoding="UTF-8"?>
<Relationships xmlns="http://schemas.openxmlformats.org/package/2006/relationships"><Relationship Id="rId1" Type="http://schemas.openxmlformats.org/officeDocument/2006/relationships/image" Target="../media/OOXDiagramDataRels1_0.png"/><Relationship Id="rId2" Type="http://schemas.openxmlformats.org/officeDocument/2006/relationships/image" Target="../media/OOXDiagramDataRels1_1.svg"/><Relationship Id="rId3" Type="http://schemas.openxmlformats.org/officeDocument/2006/relationships/image" Target="../media/OOXDiagramDataRels1_2.png"/><Relationship Id="rId4" Type="http://schemas.openxmlformats.org/officeDocument/2006/relationships/image" Target="../media/OOXDiagramDataRels1_3.svg"/>
</Relationships>
</file>

<file path=ppt/diagrams/_rels/data2.xml.rels><?xml version="1.0" encoding="UTF-8"?>
<Relationships xmlns="http://schemas.openxmlformats.org/package/2006/relationships"><Relationship Id="rId1" Type="http://schemas.openxmlformats.org/officeDocument/2006/relationships/image" Target="../media/OOXDiagramDataRels2_0.png"/><Relationship Id="rId2" Type="http://schemas.openxmlformats.org/officeDocument/2006/relationships/image" Target="../media/OOXDiagramDataRels2_1.svg"/><Relationship Id="rId3" Type="http://schemas.openxmlformats.org/officeDocument/2006/relationships/image" Target="../media/OOXDiagramDataRels2_2.png"/><Relationship Id="rId4" Type="http://schemas.openxmlformats.org/officeDocument/2006/relationships/image" Target="../media/OOXDiagramDataRels2_3.svg"/><Relationship Id="rId5" Type="http://schemas.openxmlformats.org/officeDocument/2006/relationships/image" Target="../media/OOXDiagramDataRels2_4.png"/><Relationship Id="rId6" Type="http://schemas.openxmlformats.org/officeDocument/2006/relationships/image" Target="../media/OOXDiagramDataRels2_5.svg"/><Relationship Id="rId7" Type="http://schemas.openxmlformats.org/officeDocument/2006/relationships/image" Target="../media/OOXDiagramDataRels2_6.png"/><Relationship Id="rId8" Type="http://schemas.openxmlformats.org/officeDocument/2006/relationships/image" Target="../media/OOXDiagramDataRels2_7.svg"/>
</Relationships>
</file>

<file path=ppt/diagrams/_rels/data7.xml.rels><?xml version="1.0" encoding="UTF-8"?>
<Relationships xmlns="http://schemas.openxmlformats.org/package/2006/relationships"><Relationship Id="rId1" Type="http://schemas.openxmlformats.org/officeDocument/2006/relationships/image" Target="../media/OOXDiagramDataRels7_0.png"/><Relationship Id="rId2" Type="http://schemas.openxmlformats.org/officeDocument/2006/relationships/image" Target="../media/OOXDiagramDataRels7_1.svg"/><Relationship Id="rId3" Type="http://schemas.openxmlformats.org/officeDocument/2006/relationships/image" Target="../media/OOXDiagramDataRels7_2.png"/><Relationship Id="rId4" Type="http://schemas.openxmlformats.org/officeDocument/2006/relationships/image" Target="../media/OOXDiagramDataRels7_3.svg"/>
</Relationships>
</file>

<file path=ppt/diagrams/_rels/drawing1.xml.rels><?xml version="1.0" encoding="UTF-8"?>
<Relationships xmlns="http://schemas.openxmlformats.org/package/2006/relationships"><Relationship Id="rId1" Type="http://schemas.openxmlformats.org/officeDocument/2006/relationships/image" Target="../media/OOXDiagramDrawingRels1_0.png"/><Relationship Id="rId2" Type="http://schemas.openxmlformats.org/officeDocument/2006/relationships/image" Target="../media/OOXDiagramDrawingRels1_1.svg"/><Relationship Id="rId3" Type="http://schemas.openxmlformats.org/officeDocument/2006/relationships/image" Target="../media/OOXDiagramDrawingRels1_2.png"/><Relationship Id="rId4" Type="http://schemas.openxmlformats.org/officeDocument/2006/relationships/image" Target="../media/OOXDiagramDrawingRels1_3.svg"/>
</Relationships>
</file>

<file path=ppt/diagrams/_rels/drawing2.xml.rels><?xml version="1.0" encoding="UTF-8"?>
<Relationships xmlns="http://schemas.openxmlformats.org/package/2006/relationships"><Relationship Id="rId1" Type="http://schemas.openxmlformats.org/officeDocument/2006/relationships/image" Target="../media/OOXDiagramDrawingRels2_0.png"/><Relationship Id="rId2" Type="http://schemas.openxmlformats.org/officeDocument/2006/relationships/image" Target="../media/OOXDiagramDrawingRels2_1.svg"/><Relationship Id="rId3" Type="http://schemas.openxmlformats.org/officeDocument/2006/relationships/image" Target="../media/OOXDiagramDrawingRels2_2.png"/><Relationship Id="rId4" Type="http://schemas.openxmlformats.org/officeDocument/2006/relationships/image" Target="../media/OOXDiagramDrawingRels2_3.svg"/><Relationship Id="rId5" Type="http://schemas.openxmlformats.org/officeDocument/2006/relationships/image" Target="../media/OOXDiagramDrawingRels2_4.png"/><Relationship Id="rId6" Type="http://schemas.openxmlformats.org/officeDocument/2006/relationships/image" Target="../media/OOXDiagramDrawingRels2_5.svg"/><Relationship Id="rId7" Type="http://schemas.openxmlformats.org/officeDocument/2006/relationships/image" Target="../media/OOXDiagramDrawingRels2_6.png"/><Relationship Id="rId8" Type="http://schemas.openxmlformats.org/officeDocument/2006/relationships/image" Target="../media/OOXDiagramDrawingRels2_7.svg"/>
</Relationships>
</file>

<file path=ppt/diagrams/_rels/drawing7.xml.rels><?xml version="1.0" encoding="UTF-8"?>
<Relationships xmlns="http://schemas.openxmlformats.org/package/2006/relationships"><Relationship Id="rId1" Type="http://schemas.openxmlformats.org/officeDocument/2006/relationships/image" Target="../media/OOXDiagramDrawingRels7_0.png"/><Relationship Id="rId2" Type="http://schemas.openxmlformats.org/officeDocument/2006/relationships/image" Target="../media/OOXDiagramDrawingRels7_1.svg"/><Relationship Id="rId3" Type="http://schemas.openxmlformats.org/officeDocument/2006/relationships/image" Target="../media/OOXDiagramDrawingRels7_2.png"/><Relationship Id="rId4" Type="http://schemas.openxmlformats.org/officeDocument/2006/relationships/image" Target="../media/OOXDiagramDrawingRels7_3.sv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4B8D1-6F4D-49E1-ABD3-CD54493A06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6FD89C9-AAC2-4A17-903A-FC2DE75A7B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rebuchet MS"/>
            </a:rPr>
            <a:t>An organized competitive scene centered around video gaming.</a:t>
          </a:r>
        </a:p>
      </dgm:t>
    </dgm:pt>
    <dgm:pt modelId="{3970CDDD-7C27-48B3-8001-ECEAF6635DED}" type="parTrans" cxnId="{CF521F9A-61D2-4899-9870-F82C6979D85B}">
      <dgm:prSet/>
      <dgm:spPr/>
      <dgm:t>
        <a:bodyPr/>
        <a:lstStyle/>
        <a:p>
          <a:endParaRPr lang="en-US"/>
        </a:p>
      </dgm:t>
    </dgm:pt>
    <dgm:pt modelId="{072F4A2D-884F-4F81-90EB-20C863B622DE}" type="sibTrans" cxnId="{CF521F9A-61D2-4899-9870-F82C6979D85B}">
      <dgm:prSet/>
      <dgm:spPr/>
      <dgm:t>
        <a:bodyPr/>
        <a:lstStyle/>
        <a:p>
          <a:endParaRPr lang="en-US"/>
        </a:p>
      </dgm:t>
    </dgm:pt>
    <dgm:pt modelId="{F0630A05-11BE-45DB-9628-B11D3BB0C8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rebuchet MS"/>
            </a:rPr>
            <a:t>Began in 1970s and has continued into today's era</a:t>
          </a:r>
        </a:p>
      </dgm:t>
    </dgm:pt>
    <dgm:pt modelId="{C28D3E46-BF23-4A89-8698-BCC9614D1A41}" type="parTrans" cxnId="{2E77FB44-1421-4F47-80BB-7D3D66E660B3}">
      <dgm:prSet/>
      <dgm:spPr/>
      <dgm:t>
        <a:bodyPr/>
        <a:lstStyle/>
        <a:p>
          <a:endParaRPr lang="en-US"/>
        </a:p>
      </dgm:t>
    </dgm:pt>
    <dgm:pt modelId="{1C3EC543-3DBD-464D-92C7-050118CC0132}" type="sibTrans" cxnId="{2E77FB44-1421-4F47-80BB-7D3D66E660B3}">
      <dgm:prSet/>
      <dgm:spPr/>
      <dgm:t>
        <a:bodyPr/>
        <a:lstStyle/>
        <a:p>
          <a:endParaRPr lang="en-US"/>
        </a:p>
      </dgm:t>
    </dgm:pt>
    <dgm:pt modelId="{F2A92BA5-AC0E-4345-BE04-C50171EA5B8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rebuchet MS"/>
            </a:rPr>
            <a:t>Varies from team-oriented games such as League of Legends, to </a:t>
          </a:r>
          <a:r>
            <a:rPr lang="en-US" err="1">
              <a:latin typeface="Trebuchet MS"/>
            </a:rPr>
            <a:t>speedrunning</a:t>
          </a:r>
          <a:r>
            <a:rPr lang="en-US">
              <a:latin typeface="Trebuchet MS"/>
            </a:rPr>
            <a:t> the classics such as Mario. </a:t>
          </a:r>
        </a:p>
      </dgm:t>
    </dgm:pt>
    <dgm:pt modelId="{371F20F1-31A4-46CA-A275-D43F8C90B453}" type="parTrans" cxnId="{EF37E163-EC3B-4946-8727-40B4DD5EADC0}">
      <dgm:prSet/>
      <dgm:spPr/>
    </dgm:pt>
    <dgm:pt modelId="{9DA8F5EF-1FC5-466E-A9D7-B652671B3206}" type="sibTrans" cxnId="{EF37E163-EC3B-4946-8727-40B4DD5EADC0}">
      <dgm:prSet/>
      <dgm:spPr/>
    </dgm:pt>
    <dgm:pt modelId="{5A67348B-EA2B-4FF1-B8B5-5D115A653B87}" type="pres">
      <dgm:prSet presAssocID="{6694B8D1-6F4D-49E1-ABD3-CD54493A069B}" presName="root" presStyleCnt="0">
        <dgm:presLayoutVars>
          <dgm:dir/>
          <dgm:resizeHandles val="exact"/>
        </dgm:presLayoutVars>
      </dgm:prSet>
      <dgm:spPr/>
    </dgm:pt>
    <dgm:pt modelId="{16CA7746-3988-4CD7-8186-E1B474F2BCC2}" type="pres">
      <dgm:prSet presAssocID="{F6FD89C9-AAC2-4A17-903A-FC2DE75A7B00}" presName="compNode" presStyleCnt="0"/>
      <dgm:spPr/>
    </dgm:pt>
    <dgm:pt modelId="{6EDB25FC-DC58-4DE8-AFCE-5E04C61F2FDC}" type="pres">
      <dgm:prSet presAssocID="{F6FD89C9-AAC2-4A17-903A-FC2DE75A7B00}" presName="bgRect" presStyleLbl="bgShp" presStyleIdx="0" presStyleCnt="3"/>
      <dgm:spPr/>
    </dgm:pt>
    <dgm:pt modelId="{110EFCFD-B70A-4F22-A8F2-031B51986E5C}" type="pres">
      <dgm:prSet presAssocID="{F6FD89C9-AAC2-4A17-903A-FC2DE75A7B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004CD42-9A9C-419B-B3BB-CE4ABCE60317}" type="pres">
      <dgm:prSet presAssocID="{F6FD89C9-AAC2-4A17-903A-FC2DE75A7B00}" presName="spaceRect" presStyleCnt="0"/>
      <dgm:spPr/>
    </dgm:pt>
    <dgm:pt modelId="{574C27B1-A3DB-438F-9F28-ED21ED76B590}" type="pres">
      <dgm:prSet presAssocID="{F6FD89C9-AAC2-4A17-903A-FC2DE75A7B00}" presName="parTx" presStyleLbl="revTx" presStyleIdx="0" presStyleCnt="3">
        <dgm:presLayoutVars>
          <dgm:chMax val="0"/>
          <dgm:chPref val="0"/>
        </dgm:presLayoutVars>
      </dgm:prSet>
      <dgm:spPr/>
    </dgm:pt>
    <dgm:pt modelId="{89E4C597-C567-4583-B154-365D6DE1E934}" type="pres">
      <dgm:prSet presAssocID="{072F4A2D-884F-4F81-90EB-20C863B622DE}" presName="sibTrans" presStyleCnt="0"/>
      <dgm:spPr/>
    </dgm:pt>
    <dgm:pt modelId="{97A118C8-4652-45B7-AE01-B8D08AF4A1C5}" type="pres">
      <dgm:prSet presAssocID="{F0630A05-11BE-45DB-9628-B11D3BB0C894}" presName="compNode" presStyleCnt="0"/>
      <dgm:spPr/>
    </dgm:pt>
    <dgm:pt modelId="{99676338-5C01-4F40-8FB2-FAE7E7975CCC}" type="pres">
      <dgm:prSet presAssocID="{F0630A05-11BE-45DB-9628-B11D3BB0C894}" presName="bgRect" presStyleLbl="bgShp" presStyleIdx="1" presStyleCnt="3"/>
      <dgm:spPr/>
    </dgm:pt>
    <dgm:pt modelId="{4EDAD0B4-E1F3-4873-9805-02EFD58313F8}" type="pres">
      <dgm:prSet presAssocID="{F0630A05-11BE-45DB-9628-B11D3BB0C8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25F54BFD-2E95-401B-B090-020D3C3A56C8}" type="pres">
      <dgm:prSet presAssocID="{F0630A05-11BE-45DB-9628-B11D3BB0C894}" presName="spaceRect" presStyleCnt="0"/>
      <dgm:spPr/>
    </dgm:pt>
    <dgm:pt modelId="{7B8B4F2E-DD9C-43E4-A4B4-95298F273D1B}" type="pres">
      <dgm:prSet presAssocID="{F0630A05-11BE-45DB-9628-B11D3BB0C894}" presName="parTx" presStyleLbl="revTx" presStyleIdx="1" presStyleCnt="3">
        <dgm:presLayoutVars>
          <dgm:chMax val="0"/>
          <dgm:chPref val="0"/>
        </dgm:presLayoutVars>
      </dgm:prSet>
      <dgm:spPr/>
    </dgm:pt>
    <dgm:pt modelId="{CCD2D2BA-48CA-4008-A973-690119C6C5BC}" type="pres">
      <dgm:prSet presAssocID="{1C3EC543-3DBD-464D-92C7-050118CC0132}" presName="sibTrans" presStyleCnt="0"/>
      <dgm:spPr/>
    </dgm:pt>
    <dgm:pt modelId="{2EA97520-26AA-48A6-8B32-94FBF07DA8DE}" type="pres">
      <dgm:prSet presAssocID="{F2A92BA5-AC0E-4345-BE04-C50171EA5B80}" presName="compNode" presStyleCnt="0"/>
      <dgm:spPr/>
    </dgm:pt>
    <dgm:pt modelId="{96294E26-A14C-4EA2-8EBC-12F3D1BAA063}" type="pres">
      <dgm:prSet presAssocID="{F2A92BA5-AC0E-4345-BE04-C50171EA5B80}" presName="bgRect" presStyleLbl="bgShp" presStyleIdx="2" presStyleCnt="3"/>
      <dgm:spPr/>
    </dgm:pt>
    <dgm:pt modelId="{032BF425-0063-4216-85FE-27DFB97DF2C7}" type="pres">
      <dgm:prSet presAssocID="{F2A92BA5-AC0E-4345-BE04-C50171EA5B80}" presName="iconRect" presStyleLbl="node1" presStyleIdx="2" presStyleCnt="3"/>
      <dgm:spPr/>
    </dgm:pt>
    <dgm:pt modelId="{E3E91EF8-EA7A-418E-A9BF-9DAAB0C0B041}" type="pres">
      <dgm:prSet presAssocID="{F2A92BA5-AC0E-4345-BE04-C50171EA5B80}" presName="spaceRect" presStyleCnt="0"/>
      <dgm:spPr/>
    </dgm:pt>
    <dgm:pt modelId="{4FB05A85-584E-4DB6-AD97-5C02866B7FAE}" type="pres">
      <dgm:prSet presAssocID="{F2A92BA5-AC0E-4345-BE04-C50171EA5B8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52062B-B87B-49CD-84A0-42D15E309CA8}" type="presOf" srcId="{F0630A05-11BE-45DB-9628-B11D3BB0C894}" destId="{7B8B4F2E-DD9C-43E4-A4B4-95298F273D1B}" srcOrd="0" destOrd="0" presId="urn:microsoft.com/office/officeart/2018/2/layout/IconVerticalSolidList"/>
    <dgm:cxn modelId="{EF37E163-EC3B-4946-8727-40B4DD5EADC0}" srcId="{6694B8D1-6F4D-49E1-ABD3-CD54493A069B}" destId="{F2A92BA5-AC0E-4345-BE04-C50171EA5B80}" srcOrd="2" destOrd="0" parTransId="{371F20F1-31A4-46CA-A275-D43F8C90B453}" sibTransId="{9DA8F5EF-1FC5-466E-A9D7-B652671B3206}"/>
    <dgm:cxn modelId="{2E77FB44-1421-4F47-80BB-7D3D66E660B3}" srcId="{6694B8D1-6F4D-49E1-ABD3-CD54493A069B}" destId="{F0630A05-11BE-45DB-9628-B11D3BB0C894}" srcOrd="1" destOrd="0" parTransId="{C28D3E46-BF23-4A89-8698-BCC9614D1A41}" sibTransId="{1C3EC543-3DBD-464D-92C7-050118CC0132}"/>
    <dgm:cxn modelId="{CF521F9A-61D2-4899-9870-F82C6979D85B}" srcId="{6694B8D1-6F4D-49E1-ABD3-CD54493A069B}" destId="{F6FD89C9-AAC2-4A17-903A-FC2DE75A7B00}" srcOrd="0" destOrd="0" parTransId="{3970CDDD-7C27-48B3-8001-ECEAF6635DED}" sibTransId="{072F4A2D-884F-4F81-90EB-20C863B622DE}"/>
    <dgm:cxn modelId="{A233E8B4-7395-48E5-A93C-B007850E7E01}" type="presOf" srcId="{6694B8D1-6F4D-49E1-ABD3-CD54493A069B}" destId="{5A67348B-EA2B-4FF1-B8B5-5D115A653B87}" srcOrd="0" destOrd="0" presId="urn:microsoft.com/office/officeart/2018/2/layout/IconVerticalSolidList"/>
    <dgm:cxn modelId="{AE4931E1-BBF1-4F51-A5C5-ACC81CDBADE1}" type="presOf" srcId="{F6FD89C9-AAC2-4A17-903A-FC2DE75A7B00}" destId="{574C27B1-A3DB-438F-9F28-ED21ED76B590}" srcOrd="0" destOrd="0" presId="urn:microsoft.com/office/officeart/2018/2/layout/IconVerticalSolidList"/>
    <dgm:cxn modelId="{473D88E3-4431-40B5-BA70-F2AD8AC87F15}" type="presOf" srcId="{F2A92BA5-AC0E-4345-BE04-C50171EA5B80}" destId="{4FB05A85-584E-4DB6-AD97-5C02866B7FAE}" srcOrd="0" destOrd="0" presId="urn:microsoft.com/office/officeart/2018/2/layout/IconVerticalSolidList"/>
    <dgm:cxn modelId="{7116FCBE-89FA-49BA-8BE1-9F96FB8F3967}" type="presParOf" srcId="{5A67348B-EA2B-4FF1-B8B5-5D115A653B87}" destId="{16CA7746-3988-4CD7-8186-E1B474F2BCC2}" srcOrd="0" destOrd="0" presId="urn:microsoft.com/office/officeart/2018/2/layout/IconVerticalSolidList"/>
    <dgm:cxn modelId="{B49A7B41-5D8B-421B-9104-B2B891824E21}" type="presParOf" srcId="{16CA7746-3988-4CD7-8186-E1B474F2BCC2}" destId="{6EDB25FC-DC58-4DE8-AFCE-5E04C61F2FDC}" srcOrd="0" destOrd="0" presId="urn:microsoft.com/office/officeart/2018/2/layout/IconVerticalSolidList"/>
    <dgm:cxn modelId="{A427AD90-2EEC-4A43-83E0-7E4B4E47627B}" type="presParOf" srcId="{16CA7746-3988-4CD7-8186-E1B474F2BCC2}" destId="{110EFCFD-B70A-4F22-A8F2-031B51986E5C}" srcOrd="1" destOrd="0" presId="urn:microsoft.com/office/officeart/2018/2/layout/IconVerticalSolidList"/>
    <dgm:cxn modelId="{333D1FC1-FF3D-4BF6-944A-9117034F63B0}" type="presParOf" srcId="{16CA7746-3988-4CD7-8186-E1B474F2BCC2}" destId="{9004CD42-9A9C-419B-B3BB-CE4ABCE60317}" srcOrd="2" destOrd="0" presId="urn:microsoft.com/office/officeart/2018/2/layout/IconVerticalSolidList"/>
    <dgm:cxn modelId="{8BE9617F-1F8B-4D46-A8A9-CF7D688F26D2}" type="presParOf" srcId="{16CA7746-3988-4CD7-8186-E1B474F2BCC2}" destId="{574C27B1-A3DB-438F-9F28-ED21ED76B590}" srcOrd="3" destOrd="0" presId="urn:microsoft.com/office/officeart/2018/2/layout/IconVerticalSolidList"/>
    <dgm:cxn modelId="{577CF648-0565-4340-B389-BB3F62B902C5}" type="presParOf" srcId="{5A67348B-EA2B-4FF1-B8B5-5D115A653B87}" destId="{89E4C597-C567-4583-B154-365D6DE1E934}" srcOrd="1" destOrd="0" presId="urn:microsoft.com/office/officeart/2018/2/layout/IconVerticalSolidList"/>
    <dgm:cxn modelId="{F34967E1-A952-42CE-8E7F-F09B575AFA4D}" type="presParOf" srcId="{5A67348B-EA2B-4FF1-B8B5-5D115A653B87}" destId="{97A118C8-4652-45B7-AE01-B8D08AF4A1C5}" srcOrd="2" destOrd="0" presId="urn:microsoft.com/office/officeart/2018/2/layout/IconVerticalSolidList"/>
    <dgm:cxn modelId="{1C8699A7-3691-4C66-8E43-CADA1BAE8E6A}" type="presParOf" srcId="{97A118C8-4652-45B7-AE01-B8D08AF4A1C5}" destId="{99676338-5C01-4F40-8FB2-FAE7E7975CCC}" srcOrd="0" destOrd="0" presId="urn:microsoft.com/office/officeart/2018/2/layout/IconVerticalSolidList"/>
    <dgm:cxn modelId="{C829DD10-CA1D-4C7A-A509-811088973C69}" type="presParOf" srcId="{97A118C8-4652-45B7-AE01-B8D08AF4A1C5}" destId="{4EDAD0B4-E1F3-4873-9805-02EFD58313F8}" srcOrd="1" destOrd="0" presId="urn:microsoft.com/office/officeart/2018/2/layout/IconVerticalSolidList"/>
    <dgm:cxn modelId="{01CBA310-59DC-4D56-A393-B1A4EA1969CB}" type="presParOf" srcId="{97A118C8-4652-45B7-AE01-B8D08AF4A1C5}" destId="{25F54BFD-2E95-401B-B090-020D3C3A56C8}" srcOrd="2" destOrd="0" presId="urn:microsoft.com/office/officeart/2018/2/layout/IconVerticalSolidList"/>
    <dgm:cxn modelId="{080A2EF7-2C9D-4A00-8278-DA36E5A0C2C6}" type="presParOf" srcId="{97A118C8-4652-45B7-AE01-B8D08AF4A1C5}" destId="{7B8B4F2E-DD9C-43E4-A4B4-95298F273D1B}" srcOrd="3" destOrd="0" presId="urn:microsoft.com/office/officeart/2018/2/layout/IconVerticalSolidList"/>
    <dgm:cxn modelId="{B9E87AFB-2B2F-4B58-BC68-34D903E399D4}" type="presParOf" srcId="{5A67348B-EA2B-4FF1-B8B5-5D115A653B87}" destId="{CCD2D2BA-48CA-4008-A973-690119C6C5BC}" srcOrd="3" destOrd="0" presId="urn:microsoft.com/office/officeart/2018/2/layout/IconVerticalSolidList"/>
    <dgm:cxn modelId="{463F7A44-3318-464C-A6A1-EE5C6CC44F95}" type="presParOf" srcId="{5A67348B-EA2B-4FF1-B8B5-5D115A653B87}" destId="{2EA97520-26AA-48A6-8B32-94FBF07DA8DE}" srcOrd="4" destOrd="0" presId="urn:microsoft.com/office/officeart/2018/2/layout/IconVerticalSolidList"/>
    <dgm:cxn modelId="{0AF68FEC-A213-4606-8951-7FE43E047A40}" type="presParOf" srcId="{2EA97520-26AA-48A6-8B32-94FBF07DA8DE}" destId="{96294E26-A14C-4EA2-8EBC-12F3D1BAA063}" srcOrd="0" destOrd="0" presId="urn:microsoft.com/office/officeart/2018/2/layout/IconVerticalSolidList"/>
    <dgm:cxn modelId="{892CC360-1893-4914-9AE9-431BDEC61530}" type="presParOf" srcId="{2EA97520-26AA-48A6-8B32-94FBF07DA8DE}" destId="{032BF425-0063-4216-85FE-27DFB97DF2C7}" srcOrd="1" destOrd="0" presId="urn:microsoft.com/office/officeart/2018/2/layout/IconVerticalSolidList"/>
    <dgm:cxn modelId="{B4EB0870-35A9-4B3C-AC32-06FCFBEF51F3}" type="presParOf" srcId="{2EA97520-26AA-48A6-8B32-94FBF07DA8DE}" destId="{E3E91EF8-EA7A-418E-A9BF-9DAAB0C0B041}" srcOrd="2" destOrd="0" presId="urn:microsoft.com/office/officeart/2018/2/layout/IconVerticalSolidList"/>
    <dgm:cxn modelId="{6BEFD705-1D1E-4611-B156-E988A58CCD2A}" type="presParOf" srcId="{2EA97520-26AA-48A6-8B32-94FBF07DA8DE}" destId="{4FB05A85-584E-4DB6-AD97-5C02866B7F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07A61-943A-4992-B0C0-41028FD9A1F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A78270A-DAF2-4D89-A74B-2A363AA07C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>
              <a:latin typeface="Trebuchet MS"/>
            </a:rPr>
            <a:t>Societal and Cultural Impact</a:t>
          </a:r>
          <a:endParaRPr lang="en-US">
            <a:latin typeface="Trebuchet MS"/>
          </a:endParaRPr>
        </a:p>
      </dgm:t>
    </dgm:pt>
    <dgm:pt modelId="{D607F1A6-7E4A-4E56-AA86-7D63B5DEF0BC}" type="parTrans" cxnId="{E485E712-C5F4-4F18-9010-A466BE359C89}">
      <dgm:prSet/>
      <dgm:spPr/>
      <dgm:t>
        <a:bodyPr/>
        <a:lstStyle/>
        <a:p>
          <a:endParaRPr lang="en-US"/>
        </a:p>
      </dgm:t>
    </dgm:pt>
    <dgm:pt modelId="{DB031CF3-0C7F-4575-AD36-F9A6A8876127}" type="sibTrans" cxnId="{E485E712-C5F4-4F18-9010-A466BE359C89}">
      <dgm:prSet phldrT="1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1396BC9-FB12-43B0-BB96-92ABE7D52D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>
              <a:latin typeface="Trebuchet MS"/>
            </a:rPr>
            <a:t>Historical Impact</a:t>
          </a:r>
          <a:endParaRPr lang="en-US">
            <a:latin typeface="Trebuchet MS"/>
          </a:endParaRPr>
        </a:p>
      </dgm:t>
    </dgm:pt>
    <dgm:pt modelId="{3036D044-9330-4900-97B2-4E7E0DDAC0F3}" type="parTrans" cxnId="{48160A1E-93D6-4275-93DF-F5CF16611929}">
      <dgm:prSet/>
      <dgm:spPr/>
      <dgm:t>
        <a:bodyPr/>
        <a:lstStyle/>
        <a:p>
          <a:endParaRPr lang="en-US"/>
        </a:p>
      </dgm:t>
    </dgm:pt>
    <dgm:pt modelId="{3C0E6AD5-EE41-4110-A10A-5246CC51ECC8}" type="sibTrans" cxnId="{48160A1E-93D6-4275-93DF-F5CF16611929}">
      <dgm:prSet phldrT="2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A19FC8-5D54-4CB4-83CD-DD1DCA010D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>
              <a:latin typeface="Trebuchet MS"/>
            </a:rPr>
            <a:t>Economic Impact</a:t>
          </a:r>
          <a:endParaRPr lang="en-US">
            <a:latin typeface="Trebuchet MS"/>
          </a:endParaRPr>
        </a:p>
      </dgm:t>
    </dgm:pt>
    <dgm:pt modelId="{EFE242BE-58FC-4755-8E68-32ED8677585F}" type="parTrans" cxnId="{4C464803-D6EE-4A27-91C3-6D51F68B8C28}">
      <dgm:prSet/>
      <dgm:spPr/>
      <dgm:t>
        <a:bodyPr/>
        <a:lstStyle/>
        <a:p>
          <a:endParaRPr lang="en-US"/>
        </a:p>
      </dgm:t>
    </dgm:pt>
    <dgm:pt modelId="{D6268DF5-12B4-44D2-A557-6A85B3D2DE8C}" type="sibTrans" cxnId="{4C464803-D6EE-4A27-91C3-6D51F68B8C28}">
      <dgm:prSet phldrT="3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736C108-4787-4D2F-A1D4-3A176CE2C2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>
              <a:latin typeface="Trebuchet MS"/>
            </a:rPr>
            <a:t>Future Impact</a:t>
          </a:r>
          <a:endParaRPr lang="en-US">
            <a:latin typeface="Trebuchet MS"/>
          </a:endParaRPr>
        </a:p>
      </dgm:t>
    </dgm:pt>
    <dgm:pt modelId="{47F11DAB-3241-4AEA-A594-2CD636ACDF2A}" type="parTrans" cxnId="{A5EFA052-165E-4D78-A5D3-44DB7386E7D6}">
      <dgm:prSet/>
      <dgm:spPr/>
      <dgm:t>
        <a:bodyPr/>
        <a:lstStyle/>
        <a:p>
          <a:endParaRPr lang="en-US"/>
        </a:p>
      </dgm:t>
    </dgm:pt>
    <dgm:pt modelId="{7A3546B2-8711-4671-84E4-825242E46130}" type="sibTrans" cxnId="{A5EFA052-165E-4D78-A5D3-44DB7386E7D6}">
      <dgm:prSet phldrT="4" phldr="0"/>
      <dgm:spPr/>
      <dgm:t>
        <a:bodyPr/>
        <a:lstStyle/>
        <a:p>
          <a:endParaRPr lang="en-US"/>
        </a:p>
      </dgm:t>
    </dgm:pt>
    <dgm:pt modelId="{9E9491DE-4B93-486E-8C33-A7E867BF813A}" type="pres">
      <dgm:prSet presAssocID="{90A07A61-943A-4992-B0C0-41028FD9A1F6}" presName="root" presStyleCnt="0">
        <dgm:presLayoutVars>
          <dgm:dir/>
          <dgm:resizeHandles val="exact"/>
        </dgm:presLayoutVars>
      </dgm:prSet>
      <dgm:spPr/>
    </dgm:pt>
    <dgm:pt modelId="{6498A048-F439-49FD-8552-ADFE9C7F7878}" type="pres">
      <dgm:prSet presAssocID="{90A07A61-943A-4992-B0C0-41028FD9A1F6}" presName="container" presStyleCnt="0">
        <dgm:presLayoutVars>
          <dgm:dir/>
          <dgm:resizeHandles val="exact"/>
        </dgm:presLayoutVars>
      </dgm:prSet>
      <dgm:spPr/>
    </dgm:pt>
    <dgm:pt modelId="{B0A119FF-78AF-46DF-B7E1-9E25B23206BF}" type="pres">
      <dgm:prSet presAssocID="{0A78270A-DAF2-4D89-A74B-2A363AA07CA8}" presName="compNode" presStyleCnt="0"/>
      <dgm:spPr/>
    </dgm:pt>
    <dgm:pt modelId="{FD71878D-BEB0-4C1D-894C-8FDB985DCA0E}" type="pres">
      <dgm:prSet presAssocID="{0A78270A-DAF2-4D89-A74B-2A363AA07CA8}" presName="iconBgRect" presStyleLbl="bgShp" presStyleIdx="0" presStyleCnt="4"/>
      <dgm:spPr/>
    </dgm:pt>
    <dgm:pt modelId="{FBBF354F-857F-4B2D-8519-88EBF0C960E8}" type="pres">
      <dgm:prSet presAssocID="{0A78270A-DAF2-4D89-A74B-2A363AA07CA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B4F2168-4528-44E4-9EDE-59E19E9031B7}" type="pres">
      <dgm:prSet presAssocID="{0A78270A-DAF2-4D89-A74B-2A363AA07CA8}" presName="spaceRect" presStyleCnt="0"/>
      <dgm:spPr/>
    </dgm:pt>
    <dgm:pt modelId="{7456DC94-B0BB-40ED-9B21-F1B96E90F4E0}" type="pres">
      <dgm:prSet presAssocID="{0A78270A-DAF2-4D89-A74B-2A363AA07CA8}" presName="textRect" presStyleLbl="revTx" presStyleIdx="0" presStyleCnt="4">
        <dgm:presLayoutVars>
          <dgm:chMax val="1"/>
          <dgm:chPref val="1"/>
        </dgm:presLayoutVars>
      </dgm:prSet>
      <dgm:spPr/>
    </dgm:pt>
    <dgm:pt modelId="{0F012C93-7C4C-425B-8D7B-144CFF7AF05B}" type="pres">
      <dgm:prSet presAssocID="{DB031CF3-0C7F-4575-AD36-F9A6A8876127}" presName="sibTrans" presStyleLbl="sibTrans2D1" presStyleIdx="0" presStyleCnt="0"/>
      <dgm:spPr/>
    </dgm:pt>
    <dgm:pt modelId="{7D19093E-7EA8-41AF-9294-240FF4AB316E}" type="pres">
      <dgm:prSet presAssocID="{F1396BC9-FB12-43B0-BB96-92ABE7D52D5C}" presName="compNode" presStyleCnt="0"/>
      <dgm:spPr/>
    </dgm:pt>
    <dgm:pt modelId="{A78F4F29-6472-4C31-BAD3-88540CA99A48}" type="pres">
      <dgm:prSet presAssocID="{F1396BC9-FB12-43B0-BB96-92ABE7D52D5C}" presName="iconBgRect" presStyleLbl="bgShp" presStyleIdx="1" presStyleCnt="4"/>
      <dgm:spPr/>
    </dgm:pt>
    <dgm:pt modelId="{670980E2-BBDC-44EE-82E6-507CA7459B55}" type="pres">
      <dgm:prSet presAssocID="{F1396BC9-FB12-43B0-BB96-92ABE7D52D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C8EE5B1-8460-4BCD-BAE1-39BB61309EBD}" type="pres">
      <dgm:prSet presAssocID="{F1396BC9-FB12-43B0-BB96-92ABE7D52D5C}" presName="spaceRect" presStyleCnt="0"/>
      <dgm:spPr/>
    </dgm:pt>
    <dgm:pt modelId="{FEE79023-BE01-43A2-9A2C-4B02F8FA0FE5}" type="pres">
      <dgm:prSet presAssocID="{F1396BC9-FB12-43B0-BB96-92ABE7D52D5C}" presName="textRect" presStyleLbl="revTx" presStyleIdx="1" presStyleCnt="4">
        <dgm:presLayoutVars>
          <dgm:chMax val="1"/>
          <dgm:chPref val="1"/>
        </dgm:presLayoutVars>
      </dgm:prSet>
      <dgm:spPr/>
    </dgm:pt>
    <dgm:pt modelId="{B94267B1-39C1-4838-B6AA-E923C20BC84D}" type="pres">
      <dgm:prSet presAssocID="{3C0E6AD5-EE41-4110-A10A-5246CC51ECC8}" presName="sibTrans" presStyleLbl="sibTrans2D1" presStyleIdx="0" presStyleCnt="0"/>
      <dgm:spPr/>
    </dgm:pt>
    <dgm:pt modelId="{9B9804BC-7146-455F-8A0D-A8A42DD8E259}" type="pres">
      <dgm:prSet presAssocID="{4AA19FC8-5D54-4CB4-83CD-DD1DCA010DEB}" presName="compNode" presStyleCnt="0"/>
      <dgm:spPr/>
    </dgm:pt>
    <dgm:pt modelId="{0B0E08E9-C3EA-4871-92DB-20D1217B3871}" type="pres">
      <dgm:prSet presAssocID="{4AA19FC8-5D54-4CB4-83CD-DD1DCA010DEB}" presName="iconBgRect" presStyleLbl="bgShp" presStyleIdx="2" presStyleCnt="4"/>
      <dgm:spPr/>
    </dgm:pt>
    <dgm:pt modelId="{145B2DD6-221A-4D21-8EA8-61D5BE8BD814}" type="pres">
      <dgm:prSet presAssocID="{4AA19FC8-5D54-4CB4-83CD-DD1DCA010DE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169A217F-FB1F-425A-819F-DC72ED50C6E6}" type="pres">
      <dgm:prSet presAssocID="{4AA19FC8-5D54-4CB4-83CD-DD1DCA010DEB}" presName="spaceRect" presStyleCnt="0"/>
      <dgm:spPr/>
    </dgm:pt>
    <dgm:pt modelId="{6A28CF35-29C4-4F1B-BBE4-C17ECE4A5214}" type="pres">
      <dgm:prSet presAssocID="{4AA19FC8-5D54-4CB4-83CD-DD1DCA010DEB}" presName="textRect" presStyleLbl="revTx" presStyleIdx="2" presStyleCnt="4">
        <dgm:presLayoutVars>
          <dgm:chMax val="1"/>
          <dgm:chPref val="1"/>
        </dgm:presLayoutVars>
      </dgm:prSet>
      <dgm:spPr/>
    </dgm:pt>
    <dgm:pt modelId="{7A13820F-26D3-4FCB-A26E-4AE9EB7293FA}" type="pres">
      <dgm:prSet presAssocID="{D6268DF5-12B4-44D2-A557-6A85B3D2DE8C}" presName="sibTrans" presStyleLbl="sibTrans2D1" presStyleIdx="0" presStyleCnt="0"/>
      <dgm:spPr/>
    </dgm:pt>
    <dgm:pt modelId="{425A0525-D1D5-4D6B-8418-33D25D581BE9}" type="pres">
      <dgm:prSet presAssocID="{5736C108-4787-4D2F-A1D4-3A176CE2C228}" presName="compNode" presStyleCnt="0"/>
      <dgm:spPr/>
    </dgm:pt>
    <dgm:pt modelId="{7865B269-1800-4805-A163-52D3ECB360FA}" type="pres">
      <dgm:prSet presAssocID="{5736C108-4787-4D2F-A1D4-3A176CE2C228}" presName="iconBgRect" presStyleLbl="bgShp" presStyleIdx="3" presStyleCnt="4"/>
      <dgm:spPr/>
    </dgm:pt>
    <dgm:pt modelId="{18CD45DF-BE6D-4F34-8CB1-8032E0EC09D4}" type="pres">
      <dgm:prSet presAssocID="{5736C108-4787-4D2F-A1D4-3A176CE2C22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3C531EE-2BC4-4DAE-954C-EB75274504D2}" type="pres">
      <dgm:prSet presAssocID="{5736C108-4787-4D2F-A1D4-3A176CE2C228}" presName="spaceRect" presStyleCnt="0"/>
      <dgm:spPr/>
    </dgm:pt>
    <dgm:pt modelId="{0FF84847-23C4-4AF6-B0E5-4452C3E1F546}" type="pres">
      <dgm:prSet presAssocID="{5736C108-4787-4D2F-A1D4-3A176CE2C22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C464803-D6EE-4A27-91C3-6D51F68B8C28}" srcId="{90A07A61-943A-4992-B0C0-41028FD9A1F6}" destId="{4AA19FC8-5D54-4CB4-83CD-DD1DCA010DEB}" srcOrd="2" destOrd="0" parTransId="{EFE242BE-58FC-4755-8E68-32ED8677585F}" sibTransId="{D6268DF5-12B4-44D2-A557-6A85B3D2DE8C}"/>
    <dgm:cxn modelId="{EE10CE09-0EA5-49CC-B357-3A107246FECA}" type="presOf" srcId="{0A78270A-DAF2-4D89-A74B-2A363AA07CA8}" destId="{7456DC94-B0BB-40ED-9B21-F1B96E90F4E0}" srcOrd="0" destOrd="0" presId="urn:microsoft.com/office/officeart/2018/2/layout/IconCircleList"/>
    <dgm:cxn modelId="{E485E712-C5F4-4F18-9010-A466BE359C89}" srcId="{90A07A61-943A-4992-B0C0-41028FD9A1F6}" destId="{0A78270A-DAF2-4D89-A74B-2A363AA07CA8}" srcOrd="0" destOrd="0" parTransId="{D607F1A6-7E4A-4E56-AA86-7D63B5DEF0BC}" sibTransId="{DB031CF3-0C7F-4575-AD36-F9A6A8876127}"/>
    <dgm:cxn modelId="{48160A1E-93D6-4275-93DF-F5CF16611929}" srcId="{90A07A61-943A-4992-B0C0-41028FD9A1F6}" destId="{F1396BC9-FB12-43B0-BB96-92ABE7D52D5C}" srcOrd="1" destOrd="0" parTransId="{3036D044-9330-4900-97B2-4E7E0DDAC0F3}" sibTransId="{3C0E6AD5-EE41-4110-A10A-5246CC51ECC8}"/>
    <dgm:cxn modelId="{8AC0DE2C-9A11-44F6-A166-25A056DE9F8D}" type="presOf" srcId="{5736C108-4787-4D2F-A1D4-3A176CE2C228}" destId="{0FF84847-23C4-4AF6-B0E5-4452C3E1F546}" srcOrd="0" destOrd="0" presId="urn:microsoft.com/office/officeart/2018/2/layout/IconCircleList"/>
    <dgm:cxn modelId="{B076E76F-DEA2-4F14-8DD7-6F8B57BC6CEC}" type="presOf" srcId="{F1396BC9-FB12-43B0-BB96-92ABE7D52D5C}" destId="{FEE79023-BE01-43A2-9A2C-4B02F8FA0FE5}" srcOrd="0" destOrd="0" presId="urn:microsoft.com/office/officeart/2018/2/layout/IconCircleList"/>
    <dgm:cxn modelId="{A5EFA052-165E-4D78-A5D3-44DB7386E7D6}" srcId="{90A07A61-943A-4992-B0C0-41028FD9A1F6}" destId="{5736C108-4787-4D2F-A1D4-3A176CE2C228}" srcOrd="3" destOrd="0" parTransId="{47F11DAB-3241-4AEA-A594-2CD636ACDF2A}" sibTransId="{7A3546B2-8711-4671-84E4-825242E46130}"/>
    <dgm:cxn modelId="{A62E307F-CEE2-4E37-AF5A-65C327927E6D}" type="presOf" srcId="{4AA19FC8-5D54-4CB4-83CD-DD1DCA010DEB}" destId="{6A28CF35-29C4-4F1B-BBE4-C17ECE4A5214}" srcOrd="0" destOrd="0" presId="urn:microsoft.com/office/officeart/2018/2/layout/IconCircleList"/>
    <dgm:cxn modelId="{F177DCB5-683D-4C74-87B3-8F33BFF20F85}" type="presOf" srcId="{DB031CF3-0C7F-4575-AD36-F9A6A8876127}" destId="{0F012C93-7C4C-425B-8D7B-144CFF7AF05B}" srcOrd="0" destOrd="0" presId="urn:microsoft.com/office/officeart/2018/2/layout/IconCircleList"/>
    <dgm:cxn modelId="{E4859BD5-AE24-4946-B631-96AE80C77ED2}" type="presOf" srcId="{90A07A61-943A-4992-B0C0-41028FD9A1F6}" destId="{9E9491DE-4B93-486E-8C33-A7E867BF813A}" srcOrd="0" destOrd="0" presId="urn:microsoft.com/office/officeart/2018/2/layout/IconCircleList"/>
    <dgm:cxn modelId="{594FBAE2-0931-4A45-BDD8-6DE028F30319}" type="presOf" srcId="{D6268DF5-12B4-44D2-A557-6A85B3D2DE8C}" destId="{7A13820F-26D3-4FCB-A26E-4AE9EB7293FA}" srcOrd="0" destOrd="0" presId="urn:microsoft.com/office/officeart/2018/2/layout/IconCircleList"/>
    <dgm:cxn modelId="{7CD58CF2-4FE7-4B9A-B000-D0AB52A3E810}" type="presOf" srcId="{3C0E6AD5-EE41-4110-A10A-5246CC51ECC8}" destId="{B94267B1-39C1-4838-B6AA-E923C20BC84D}" srcOrd="0" destOrd="0" presId="urn:microsoft.com/office/officeart/2018/2/layout/IconCircleList"/>
    <dgm:cxn modelId="{47343910-4624-441F-AAC3-6D6E7003460C}" type="presParOf" srcId="{9E9491DE-4B93-486E-8C33-A7E867BF813A}" destId="{6498A048-F439-49FD-8552-ADFE9C7F7878}" srcOrd="0" destOrd="0" presId="urn:microsoft.com/office/officeart/2018/2/layout/IconCircleList"/>
    <dgm:cxn modelId="{B19F74B2-1FD4-49FE-8C1F-95B9BC4D875D}" type="presParOf" srcId="{6498A048-F439-49FD-8552-ADFE9C7F7878}" destId="{B0A119FF-78AF-46DF-B7E1-9E25B23206BF}" srcOrd="0" destOrd="0" presId="urn:microsoft.com/office/officeart/2018/2/layout/IconCircleList"/>
    <dgm:cxn modelId="{4F6D92D6-159E-4ADF-B2BD-137E272C1C7D}" type="presParOf" srcId="{B0A119FF-78AF-46DF-B7E1-9E25B23206BF}" destId="{FD71878D-BEB0-4C1D-894C-8FDB985DCA0E}" srcOrd="0" destOrd="0" presId="urn:microsoft.com/office/officeart/2018/2/layout/IconCircleList"/>
    <dgm:cxn modelId="{4191F11F-668C-44A5-8F4A-A1628AC50C0E}" type="presParOf" srcId="{B0A119FF-78AF-46DF-B7E1-9E25B23206BF}" destId="{FBBF354F-857F-4B2D-8519-88EBF0C960E8}" srcOrd="1" destOrd="0" presId="urn:microsoft.com/office/officeart/2018/2/layout/IconCircleList"/>
    <dgm:cxn modelId="{439F9FF2-A3D4-4E41-ADE3-E5D27336A680}" type="presParOf" srcId="{B0A119FF-78AF-46DF-B7E1-9E25B23206BF}" destId="{EB4F2168-4528-44E4-9EDE-59E19E9031B7}" srcOrd="2" destOrd="0" presId="urn:microsoft.com/office/officeart/2018/2/layout/IconCircleList"/>
    <dgm:cxn modelId="{FF88C718-EAC7-4F11-B182-8C10C7666156}" type="presParOf" srcId="{B0A119FF-78AF-46DF-B7E1-9E25B23206BF}" destId="{7456DC94-B0BB-40ED-9B21-F1B96E90F4E0}" srcOrd="3" destOrd="0" presId="urn:microsoft.com/office/officeart/2018/2/layout/IconCircleList"/>
    <dgm:cxn modelId="{9AA3B304-65CA-4FCF-8F9A-B7AFC1E599F0}" type="presParOf" srcId="{6498A048-F439-49FD-8552-ADFE9C7F7878}" destId="{0F012C93-7C4C-425B-8D7B-144CFF7AF05B}" srcOrd="1" destOrd="0" presId="urn:microsoft.com/office/officeart/2018/2/layout/IconCircleList"/>
    <dgm:cxn modelId="{8C455C05-47D6-4DC9-BB80-0C44376E6F38}" type="presParOf" srcId="{6498A048-F439-49FD-8552-ADFE9C7F7878}" destId="{7D19093E-7EA8-41AF-9294-240FF4AB316E}" srcOrd="2" destOrd="0" presId="urn:microsoft.com/office/officeart/2018/2/layout/IconCircleList"/>
    <dgm:cxn modelId="{316DEA20-0763-46BB-94EA-86F0DFB9A675}" type="presParOf" srcId="{7D19093E-7EA8-41AF-9294-240FF4AB316E}" destId="{A78F4F29-6472-4C31-BAD3-88540CA99A48}" srcOrd="0" destOrd="0" presId="urn:microsoft.com/office/officeart/2018/2/layout/IconCircleList"/>
    <dgm:cxn modelId="{78DE9AE2-0611-4B3D-94CF-36EEB5485CFE}" type="presParOf" srcId="{7D19093E-7EA8-41AF-9294-240FF4AB316E}" destId="{670980E2-BBDC-44EE-82E6-507CA7459B55}" srcOrd="1" destOrd="0" presId="urn:microsoft.com/office/officeart/2018/2/layout/IconCircleList"/>
    <dgm:cxn modelId="{C81406C5-C9A1-4878-9790-7EE60DABBA24}" type="presParOf" srcId="{7D19093E-7EA8-41AF-9294-240FF4AB316E}" destId="{EC8EE5B1-8460-4BCD-BAE1-39BB61309EBD}" srcOrd="2" destOrd="0" presId="urn:microsoft.com/office/officeart/2018/2/layout/IconCircleList"/>
    <dgm:cxn modelId="{47E25BEA-0265-4931-AEA4-E39315ABE618}" type="presParOf" srcId="{7D19093E-7EA8-41AF-9294-240FF4AB316E}" destId="{FEE79023-BE01-43A2-9A2C-4B02F8FA0FE5}" srcOrd="3" destOrd="0" presId="urn:microsoft.com/office/officeart/2018/2/layout/IconCircleList"/>
    <dgm:cxn modelId="{61A3D62F-8087-473C-A6C8-91AA556B0648}" type="presParOf" srcId="{6498A048-F439-49FD-8552-ADFE9C7F7878}" destId="{B94267B1-39C1-4838-B6AA-E923C20BC84D}" srcOrd="3" destOrd="0" presId="urn:microsoft.com/office/officeart/2018/2/layout/IconCircleList"/>
    <dgm:cxn modelId="{CA43DF77-0AC4-406C-B251-48E2EC437ABA}" type="presParOf" srcId="{6498A048-F439-49FD-8552-ADFE9C7F7878}" destId="{9B9804BC-7146-455F-8A0D-A8A42DD8E259}" srcOrd="4" destOrd="0" presId="urn:microsoft.com/office/officeart/2018/2/layout/IconCircleList"/>
    <dgm:cxn modelId="{61A46BBE-CF45-499D-B432-151E96626B09}" type="presParOf" srcId="{9B9804BC-7146-455F-8A0D-A8A42DD8E259}" destId="{0B0E08E9-C3EA-4871-92DB-20D1217B3871}" srcOrd="0" destOrd="0" presId="urn:microsoft.com/office/officeart/2018/2/layout/IconCircleList"/>
    <dgm:cxn modelId="{B77FBD01-E61D-4415-894A-DB357519F246}" type="presParOf" srcId="{9B9804BC-7146-455F-8A0D-A8A42DD8E259}" destId="{145B2DD6-221A-4D21-8EA8-61D5BE8BD814}" srcOrd="1" destOrd="0" presId="urn:microsoft.com/office/officeart/2018/2/layout/IconCircleList"/>
    <dgm:cxn modelId="{D2DC9A11-2947-4902-BFFE-177A6EC6B200}" type="presParOf" srcId="{9B9804BC-7146-455F-8A0D-A8A42DD8E259}" destId="{169A217F-FB1F-425A-819F-DC72ED50C6E6}" srcOrd="2" destOrd="0" presId="urn:microsoft.com/office/officeart/2018/2/layout/IconCircleList"/>
    <dgm:cxn modelId="{9331DAA2-9261-48D5-B2B6-30D6F92616E6}" type="presParOf" srcId="{9B9804BC-7146-455F-8A0D-A8A42DD8E259}" destId="{6A28CF35-29C4-4F1B-BBE4-C17ECE4A5214}" srcOrd="3" destOrd="0" presId="urn:microsoft.com/office/officeart/2018/2/layout/IconCircleList"/>
    <dgm:cxn modelId="{3BD207DC-5C86-484D-A0DE-6942571B57A5}" type="presParOf" srcId="{6498A048-F439-49FD-8552-ADFE9C7F7878}" destId="{7A13820F-26D3-4FCB-A26E-4AE9EB7293FA}" srcOrd="5" destOrd="0" presId="urn:microsoft.com/office/officeart/2018/2/layout/IconCircleList"/>
    <dgm:cxn modelId="{1C5F3A7D-41D5-4494-A16B-0C70D6FC9900}" type="presParOf" srcId="{6498A048-F439-49FD-8552-ADFE9C7F7878}" destId="{425A0525-D1D5-4D6B-8418-33D25D581BE9}" srcOrd="6" destOrd="0" presId="urn:microsoft.com/office/officeart/2018/2/layout/IconCircleList"/>
    <dgm:cxn modelId="{7F6358DB-E2CB-441A-962D-579D823FC091}" type="presParOf" srcId="{425A0525-D1D5-4D6B-8418-33D25D581BE9}" destId="{7865B269-1800-4805-A163-52D3ECB360FA}" srcOrd="0" destOrd="0" presId="urn:microsoft.com/office/officeart/2018/2/layout/IconCircleList"/>
    <dgm:cxn modelId="{BA32ED24-B6DB-47F5-A648-F2E85F940209}" type="presParOf" srcId="{425A0525-D1D5-4D6B-8418-33D25D581BE9}" destId="{18CD45DF-BE6D-4F34-8CB1-8032E0EC09D4}" srcOrd="1" destOrd="0" presId="urn:microsoft.com/office/officeart/2018/2/layout/IconCircleList"/>
    <dgm:cxn modelId="{31EFCC78-DFDD-4EB7-B7A1-1ABEF7A01447}" type="presParOf" srcId="{425A0525-D1D5-4D6B-8418-33D25D581BE9}" destId="{53C531EE-2BC4-4DAE-954C-EB75274504D2}" srcOrd="2" destOrd="0" presId="urn:microsoft.com/office/officeart/2018/2/layout/IconCircleList"/>
    <dgm:cxn modelId="{B0E221CE-5351-4D48-BFB6-30AC6E57F31C}" type="presParOf" srcId="{425A0525-D1D5-4D6B-8418-33D25D581BE9}" destId="{0FF84847-23C4-4AF6-B0E5-4452C3E1F54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FE4D87-0B6B-4D8C-9A1E-E839F427B79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40B60B0-24E0-40C1-A618-C732A502FF22}">
      <dgm:prSet/>
      <dgm:spPr/>
      <dgm:t>
        <a:bodyPr/>
        <a:lstStyle/>
        <a:p>
          <a:pPr rtl="0"/>
          <a:r>
            <a:rPr lang="en-US" baseline="0"/>
            <a:t>Began with the Spacewars Olympics </a:t>
          </a:r>
          <a:r>
            <a:rPr lang="en-US"/>
            <a:t>of 1972</a:t>
          </a:r>
        </a:p>
      </dgm:t>
    </dgm:pt>
    <dgm:pt modelId="{276CA2B9-2529-4318-B2C6-BDDD84B630D0}" type="parTrans" cxnId="{28315D26-9279-4DF8-AD3B-011BD90FD899}">
      <dgm:prSet/>
      <dgm:spPr/>
      <dgm:t>
        <a:bodyPr/>
        <a:lstStyle/>
        <a:p>
          <a:endParaRPr lang="en-US"/>
        </a:p>
      </dgm:t>
    </dgm:pt>
    <dgm:pt modelId="{C0650FBE-03AE-48B7-99B1-F92B71265313}" type="sibTrans" cxnId="{28315D26-9279-4DF8-AD3B-011BD90FD899}">
      <dgm:prSet/>
      <dgm:spPr/>
      <dgm:t>
        <a:bodyPr/>
        <a:lstStyle/>
        <a:p>
          <a:endParaRPr lang="en-US"/>
        </a:p>
      </dgm:t>
    </dgm:pt>
    <dgm:pt modelId="{31F1D9C8-91EB-4202-997B-6EF3086D0746}">
      <dgm:prSet phldr="0"/>
      <dgm:spPr/>
      <dgm:t>
        <a:bodyPr/>
        <a:lstStyle/>
        <a:p>
          <a:r>
            <a:rPr lang="en-US"/>
            <a:t>Developed </a:t>
          </a:r>
          <a:r>
            <a:rPr lang="en-US">
              <a:latin typeface="Century Schoolbook"/>
            </a:rPr>
            <a:t>organizations</a:t>
          </a:r>
          <a:r>
            <a:rPr lang="en-US"/>
            <a:t> such as Major League </a:t>
          </a:r>
          <a:r>
            <a:rPr lang="en-US" baseline="0"/>
            <a:t>Gaming, </a:t>
          </a:r>
          <a:r>
            <a:rPr lang="en-US" baseline="0" err="1"/>
            <a:t>Cyberathelete</a:t>
          </a:r>
          <a:r>
            <a:rPr lang="en-US" baseline="0"/>
            <a:t> Professional League, World Cyber Games</a:t>
          </a:r>
          <a:endParaRPr lang="en-US"/>
        </a:p>
      </dgm:t>
    </dgm:pt>
    <dgm:pt modelId="{BCBA4ABE-3C55-4E39-8690-E4A885AA6214}" type="parTrans" cxnId="{00E0FA89-3AFD-4122-BD89-26EE66AF9765}">
      <dgm:prSet/>
      <dgm:spPr/>
    </dgm:pt>
    <dgm:pt modelId="{23E3AC23-2993-4693-A6C1-D9CBC1FDBFF7}" type="sibTrans" cxnId="{00E0FA89-3AFD-4122-BD89-26EE66AF9765}">
      <dgm:prSet/>
      <dgm:spPr/>
    </dgm:pt>
    <dgm:pt modelId="{213A9A7F-3201-4DF1-8951-53E7892CC14B}" type="pres">
      <dgm:prSet presAssocID="{25FE4D87-0B6B-4D8C-9A1E-E839F427B799}" presName="linear" presStyleCnt="0">
        <dgm:presLayoutVars>
          <dgm:animLvl val="lvl"/>
          <dgm:resizeHandles val="exact"/>
        </dgm:presLayoutVars>
      </dgm:prSet>
      <dgm:spPr/>
    </dgm:pt>
    <dgm:pt modelId="{8EF4147B-C68B-41BA-9A53-B8F018EA1803}" type="pres">
      <dgm:prSet presAssocID="{A40B60B0-24E0-40C1-A618-C732A502FF2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A2A8DA5-821E-4DA7-A8F9-E79C2EEFE891}" type="pres">
      <dgm:prSet presAssocID="{C0650FBE-03AE-48B7-99B1-F92B71265313}" presName="spacer" presStyleCnt="0"/>
      <dgm:spPr/>
    </dgm:pt>
    <dgm:pt modelId="{11592E3A-B90D-42DB-AFF6-47AB78459091}" type="pres">
      <dgm:prSet presAssocID="{31F1D9C8-91EB-4202-997B-6EF3086D074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8315D26-9279-4DF8-AD3B-011BD90FD899}" srcId="{25FE4D87-0B6B-4D8C-9A1E-E839F427B799}" destId="{A40B60B0-24E0-40C1-A618-C732A502FF22}" srcOrd="0" destOrd="0" parTransId="{276CA2B9-2529-4318-B2C6-BDDD84B630D0}" sibTransId="{C0650FBE-03AE-48B7-99B1-F92B71265313}"/>
    <dgm:cxn modelId="{30E51741-C2A0-4C08-931D-EE270D924C01}" type="presOf" srcId="{A40B60B0-24E0-40C1-A618-C732A502FF22}" destId="{8EF4147B-C68B-41BA-9A53-B8F018EA1803}" srcOrd="0" destOrd="0" presId="urn:microsoft.com/office/officeart/2005/8/layout/vList2"/>
    <dgm:cxn modelId="{AE4BB578-CF9F-4892-B0C6-7957A8D3F9D1}" type="presOf" srcId="{25FE4D87-0B6B-4D8C-9A1E-E839F427B799}" destId="{213A9A7F-3201-4DF1-8951-53E7892CC14B}" srcOrd="0" destOrd="0" presId="urn:microsoft.com/office/officeart/2005/8/layout/vList2"/>
    <dgm:cxn modelId="{00E0FA89-3AFD-4122-BD89-26EE66AF9765}" srcId="{25FE4D87-0B6B-4D8C-9A1E-E839F427B799}" destId="{31F1D9C8-91EB-4202-997B-6EF3086D0746}" srcOrd="1" destOrd="0" parTransId="{BCBA4ABE-3C55-4E39-8690-E4A885AA6214}" sibTransId="{23E3AC23-2993-4693-A6C1-D9CBC1FDBFF7}"/>
    <dgm:cxn modelId="{F57D4190-DBE1-4067-BE23-389F273AEDEA}" type="presOf" srcId="{31F1D9C8-91EB-4202-997B-6EF3086D0746}" destId="{11592E3A-B90D-42DB-AFF6-47AB78459091}" srcOrd="0" destOrd="0" presId="urn:microsoft.com/office/officeart/2005/8/layout/vList2"/>
    <dgm:cxn modelId="{EB3A8A29-3A10-458B-BEC6-A02F977F793C}" type="presParOf" srcId="{213A9A7F-3201-4DF1-8951-53E7892CC14B}" destId="{8EF4147B-C68B-41BA-9A53-B8F018EA1803}" srcOrd="0" destOrd="0" presId="urn:microsoft.com/office/officeart/2005/8/layout/vList2"/>
    <dgm:cxn modelId="{9FF937F6-643E-4B37-A478-24BF991BB343}" type="presParOf" srcId="{213A9A7F-3201-4DF1-8951-53E7892CC14B}" destId="{2A2A8DA5-821E-4DA7-A8F9-E79C2EEFE891}" srcOrd="1" destOrd="0" presId="urn:microsoft.com/office/officeart/2005/8/layout/vList2"/>
    <dgm:cxn modelId="{A7AA8155-319E-4A4D-8F58-791074B9156D}" type="presParOf" srcId="{213A9A7F-3201-4DF1-8951-53E7892CC14B}" destId="{11592E3A-B90D-42DB-AFF6-47AB7845909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FE4D87-0B6B-4D8C-9A1E-E839F427B79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0B60B0-24E0-40C1-A618-C732A502FF22}">
      <dgm:prSet/>
      <dgm:spPr/>
      <dgm:t>
        <a:bodyPr/>
        <a:lstStyle/>
        <a:p>
          <a:pPr rtl="0"/>
          <a:r>
            <a:rPr lang="en-US" baseline="0"/>
            <a:t>Launch</a:t>
          </a:r>
          <a:r>
            <a:rPr lang="en-US"/>
            <a:t> of Twitch.tv by Justin Kan</a:t>
          </a:r>
        </a:p>
      </dgm:t>
    </dgm:pt>
    <dgm:pt modelId="{276CA2B9-2529-4318-B2C6-BDDD84B630D0}" type="parTrans" cxnId="{28315D26-9279-4DF8-AD3B-011BD90FD899}">
      <dgm:prSet/>
      <dgm:spPr/>
      <dgm:t>
        <a:bodyPr/>
        <a:lstStyle/>
        <a:p>
          <a:endParaRPr lang="en-US"/>
        </a:p>
      </dgm:t>
    </dgm:pt>
    <dgm:pt modelId="{C0650FBE-03AE-48B7-99B1-F92B71265313}" type="sibTrans" cxnId="{28315D26-9279-4DF8-AD3B-011BD90FD899}">
      <dgm:prSet/>
      <dgm:spPr/>
      <dgm:t>
        <a:bodyPr/>
        <a:lstStyle/>
        <a:p>
          <a:endParaRPr lang="en-US"/>
        </a:p>
      </dgm:t>
    </dgm:pt>
    <dgm:pt modelId="{A50D4D8E-47D9-406F-B08E-537A3C4DBFD3}">
      <dgm:prSet/>
      <dgm:spPr/>
      <dgm:t>
        <a:bodyPr/>
        <a:lstStyle/>
        <a:p>
          <a:r>
            <a:rPr lang="en-US" baseline="0"/>
            <a:t>Sponsorships and promotions raise millions for tournaments</a:t>
          </a:r>
          <a:endParaRPr lang="en-US"/>
        </a:p>
      </dgm:t>
    </dgm:pt>
    <dgm:pt modelId="{3A43C6EB-516F-42E5-9927-5F72EFBA01DC}" type="parTrans" cxnId="{F9A978DA-3F56-434F-9436-202D25DBAFE9}">
      <dgm:prSet/>
      <dgm:spPr/>
      <dgm:t>
        <a:bodyPr/>
        <a:lstStyle/>
        <a:p>
          <a:endParaRPr lang="en-US"/>
        </a:p>
      </dgm:t>
    </dgm:pt>
    <dgm:pt modelId="{125899C7-9533-4E5E-862A-8A08CBB68CA2}" type="sibTrans" cxnId="{F9A978DA-3F56-434F-9436-202D25DBAFE9}">
      <dgm:prSet/>
      <dgm:spPr/>
      <dgm:t>
        <a:bodyPr/>
        <a:lstStyle/>
        <a:p>
          <a:endParaRPr lang="en-US"/>
        </a:p>
      </dgm:t>
    </dgm:pt>
    <dgm:pt modelId="{213A9A7F-3201-4DF1-8951-53E7892CC14B}" type="pres">
      <dgm:prSet presAssocID="{25FE4D87-0B6B-4D8C-9A1E-E839F427B799}" presName="linear" presStyleCnt="0">
        <dgm:presLayoutVars>
          <dgm:animLvl val="lvl"/>
          <dgm:resizeHandles val="exact"/>
        </dgm:presLayoutVars>
      </dgm:prSet>
      <dgm:spPr/>
    </dgm:pt>
    <dgm:pt modelId="{8EF4147B-C68B-41BA-9A53-B8F018EA1803}" type="pres">
      <dgm:prSet presAssocID="{A40B60B0-24E0-40C1-A618-C732A502FF2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A2A8DA5-821E-4DA7-A8F9-E79C2EEFE891}" type="pres">
      <dgm:prSet presAssocID="{C0650FBE-03AE-48B7-99B1-F92B71265313}" presName="spacer" presStyleCnt="0"/>
      <dgm:spPr/>
    </dgm:pt>
    <dgm:pt modelId="{2DD5A993-DDAF-404A-8459-10E8E96682A1}" type="pres">
      <dgm:prSet presAssocID="{A50D4D8E-47D9-406F-B08E-537A3C4DBFD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8315D26-9279-4DF8-AD3B-011BD90FD899}" srcId="{25FE4D87-0B6B-4D8C-9A1E-E839F427B799}" destId="{A40B60B0-24E0-40C1-A618-C732A502FF22}" srcOrd="0" destOrd="0" parTransId="{276CA2B9-2529-4318-B2C6-BDDD84B630D0}" sibTransId="{C0650FBE-03AE-48B7-99B1-F92B71265313}"/>
    <dgm:cxn modelId="{AE4BB578-CF9F-4892-B0C6-7957A8D3F9D1}" type="presOf" srcId="{25FE4D87-0B6B-4D8C-9A1E-E839F427B799}" destId="{213A9A7F-3201-4DF1-8951-53E7892CC14B}" srcOrd="0" destOrd="0" presId="urn:microsoft.com/office/officeart/2005/8/layout/vList2"/>
    <dgm:cxn modelId="{F9A978DA-3F56-434F-9436-202D25DBAFE9}" srcId="{25FE4D87-0B6B-4D8C-9A1E-E839F427B799}" destId="{A50D4D8E-47D9-406F-B08E-537A3C4DBFD3}" srcOrd="1" destOrd="0" parTransId="{3A43C6EB-516F-42E5-9927-5F72EFBA01DC}" sibTransId="{125899C7-9533-4E5E-862A-8A08CBB68CA2}"/>
    <dgm:cxn modelId="{DC0F12E2-90D0-44ED-A3D1-853A33390D9E}" type="presOf" srcId="{A40B60B0-24E0-40C1-A618-C732A502FF22}" destId="{8EF4147B-C68B-41BA-9A53-B8F018EA1803}" srcOrd="0" destOrd="0" presId="urn:microsoft.com/office/officeart/2005/8/layout/vList2"/>
    <dgm:cxn modelId="{8B845BE9-3897-4131-A3C8-28C293CFA1A0}" type="presOf" srcId="{A50D4D8E-47D9-406F-B08E-537A3C4DBFD3}" destId="{2DD5A993-DDAF-404A-8459-10E8E96682A1}" srcOrd="0" destOrd="0" presId="urn:microsoft.com/office/officeart/2005/8/layout/vList2"/>
    <dgm:cxn modelId="{1CEA37E4-7A51-4738-955E-B760F636F221}" type="presParOf" srcId="{213A9A7F-3201-4DF1-8951-53E7892CC14B}" destId="{8EF4147B-C68B-41BA-9A53-B8F018EA1803}" srcOrd="0" destOrd="0" presId="urn:microsoft.com/office/officeart/2005/8/layout/vList2"/>
    <dgm:cxn modelId="{FDE9F3AD-55BC-4E31-A181-155BE6BF2533}" type="presParOf" srcId="{213A9A7F-3201-4DF1-8951-53E7892CC14B}" destId="{2A2A8DA5-821E-4DA7-A8F9-E79C2EEFE891}" srcOrd="1" destOrd="0" presId="urn:microsoft.com/office/officeart/2005/8/layout/vList2"/>
    <dgm:cxn modelId="{1425A79D-CF87-4C63-8497-3E393A9FF673}" type="presParOf" srcId="{213A9A7F-3201-4DF1-8951-53E7892CC14B}" destId="{2DD5A993-DDAF-404A-8459-10E8E96682A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FE4D87-0B6B-4D8C-9A1E-E839F427B79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D8CDFB-3F46-4BF4-B88B-ED2C056D6223}">
      <dgm:prSet/>
      <dgm:spPr/>
      <dgm:t>
        <a:bodyPr/>
        <a:lstStyle/>
        <a:p>
          <a:r>
            <a:rPr lang="en-US" baseline="0"/>
            <a:t>Homo Economicus</a:t>
          </a:r>
          <a:endParaRPr lang="en-US"/>
        </a:p>
      </dgm:t>
    </dgm:pt>
    <dgm:pt modelId="{00A86F18-2C17-4079-903F-F9E3798BDEEE}" type="parTrans" cxnId="{AA6F6285-295A-4EAD-9544-6A1343B5CE52}">
      <dgm:prSet/>
      <dgm:spPr/>
      <dgm:t>
        <a:bodyPr/>
        <a:lstStyle/>
        <a:p>
          <a:endParaRPr lang="en-US"/>
        </a:p>
      </dgm:t>
    </dgm:pt>
    <dgm:pt modelId="{024FBC30-7F0D-4246-A426-965C20A9B6D7}" type="sibTrans" cxnId="{AA6F6285-295A-4EAD-9544-6A1343B5CE52}">
      <dgm:prSet/>
      <dgm:spPr/>
      <dgm:t>
        <a:bodyPr/>
        <a:lstStyle/>
        <a:p>
          <a:endParaRPr lang="en-US"/>
        </a:p>
      </dgm:t>
    </dgm:pt>
    <dgm:pt modelId="{4E9FD9F2-6CA7-4F98-B0C9-6C49976174F5}">
      <dgm:prSet/>
      <dgm:spPr/>
      <dgm:t>
        <a:bodyPr/>
        <a:lstStyle/>
        <a:p>
          <a:r>
            <a:rPr lang="en-US"/>
            <a:t>Individual Interest</a:t>
          </a:r>
        </a:p>
      </dgm:t>
    </dgm:pt>
    <dgm:pt modelId="{26C4281D-FCAE-47C1-9487-8F335B6A4A6D}" type="parTrans" cxnId="{11FD6E11-48C8-4E10-8A48-29407048A1A2}">
      <dgm:prSet/>
      <dgm:spPr/>
      <dgm:t>
        <a:bodyPr/>
        <a:lstStyle/>
        <a:p>
          <a:endParaRPr lang="en-US"/>
        </a:p>
      </dgm:t>
    </dgm:pt>
    <dgm:pt modelId="{6C8EAD57-E873-438E-A3FD-ECC5CDA286E6}" type="sibTrans" cxnId="{11FD6E11-48C8-4E10-8A48-29407048A1A2}">
      <dgm:prSet/>
      <dgm:spPr/>
      <dgm:t>
        <a:bodyPr/>
        <a:lstStyle/>
        <a:p>
          <a:endParaRPr lang="en-US"/>
        </a:p>
      </dgm:t>
    </dgm:pt>
    <dgm:pt modelId="{A40B60B0-24E0-40C1-A618-C732A502FF22}">
      <dgm:prSet/>
      <dgm:spPr/>
      <dgm:t>
        <a:bodyPr/>
        <a:lstStyle/>
        <a:p>
          <a:r>
            <a:rPr lang="en-US"/>
            <a:t>Consumer Impact</a:t>
          </a:r>
          <a:br>
            <a:rPr lang="en-US"/>
          </a:br>
          <a:endParaRPr lang="en-US"/>
        </a:p>
      </dgm:t>
    </dgm:pt>
    <dgm:pt modelId="{276CA2B9-2529-4318-B2C6-BDDD84B630D0}" type="parTrans" cxnId="{28315D26-9279-4DF8-AD3B-011BD90FD899}">
      <dgm:prSet/>
      <dgm:spPr/>
      <dgm:t>
        <a:bodyPr/>
        <a:lstStyle/>
        <a:p>
          <a:endParaRPr lang="en-US"/>
        </a:p>
      </dgm:t>
    </dgm:pt>
    <dgm:pt modelId="{C0650FBE-03AE-48B7-99B1-F92B71265313}" type="sibTrans" cxnId="{28315D26-9279-4DF8-AD3B-011BD90FD899}">
      <dgm:prSet/>
      <dgm:spPr/>
      <dgm:t>
        <a:bodyPr/>
        <a:lstStyle/>
        <a:p>
          <a:endParaRPr lang="en-US"/>
        </a:p>
      </dgm:t>
    </dgm:pt>
    <dgm:pt modelId="{A50D4D8E-47D9-406F-B08E-537A3C4DBFD3}">
      <dgm:prSet/>
      <dgm:spPr/>
      <dgm:t>
        <a:bodyPr/>
        <a:lstStyle/>
        <a:p>
          <a:r>
            <a:rPr lang="en-US" baseline="0"/>
            <a:t>The Relation Between Advertisers, Game Companies, and the Individual</a:t>
          </a:r>
          <a:br>
            <a:rPr lang="en-US" baseline="0"/>
          </a:br>
          <a:endParaRPr lang="en-US"/>
        </a:p>
      </dgm:t>
    </dgm:pt>
    <dgm:pt modelId="{3A43C6EB-516F-42E5-9927-5F72EFBA01DC}" type="parTrans" cxnId="{F9A978DA-3F56-434F-9436-202D25DBAFE9}">
      <dgm:prSet/>
      <dgm:spPr/>
      <dgm:t>
        <a:bodyPr/>
        <a:lstStyle/>
        <a:p>
          <a:endParaRPr lang="en-US"/>
        </a:p>
      </dgm:t>
    </dgm:pt>
    <dgm:pt modelId="{125899C7-9533-4E5E-862A-8A08CBB68CA2}" type="sibTrans" cxnId="{F9A978DA-3F56-434F-9436-202D25DBAFE9}">
      <dgm:prSet/>
      <dgm:spPr/>
      <dgm:t>
        <a:bodyPr/>
        <a:lstStyle/>
        <a:p>
          <a:endParaRPr lang="en-US"/>
        </a:p>
      </dgm:t>
    </dgm:pt>
    <dgm:pt modelId="{7AE943D5-1E34-4F74-9061-47E2A5D3996E}">
      <dgm:prSet/>
      <dgm:spPr/>
      <dgm:t>
        <a:bodyPr/>
        <a:lstStyle/>
        <a:p>
          <a:r>
            <a:rPr lang="en-US"/>
            <a:t>The Starting Point of a Prevalent Game</a:t>
          </a:r>
          <a:br>
            <a:rPr lang="en-US"/>
          </a:br>
          <a:endParaRPr lang="en-US"/>
        </a:p>
      </dgm:t>
    </dgm:pt>
    <dgm:pt modelId="{F30948C5-5ED6-425A-8610-8B29A971160F}" type="parTrans" cxnId="{481D096E-F059-4AA1-A493-984755CCE4A4}">
      <dgm:prSet/>
      <dgm:spPr/>
      <dgm:t>
        <a:bodyPr/>
        <a:lstStyle/>
        <a:p>
          <a:endParaRPr lang="en-US"/>
        </a:p>
      </dgm:t>
    </dgm:pt>
    <dgm:pt modelId="{0C715392-0FE0-4577-A490-DE0582FE35A2}" type="sibTrans" cxnId="{481D096E-F059-4AA1-A493-984755CCE4A4}">
      <dgm:prSet/>
      <dgm:spPr/>
      <dgm:t>
        <a:bodyPr/>
        <a:lstStyle/>
        <a:p>
          <a:endParaRPr lang="en-US"/>
        </a:p>
      </dgm:t>
    </dgm:pt>
    <dgm:pt modelId="{DD61B06A-63D7-4399-8D13-0C1C8F9236A0}">
      <dgm:prSet/>
      <dgm:spPr/>
      <dgm:t>
        <a:bodyPr/>
        <a:lstStyle/>
        <a:p>
          <a:r>
            <a:rPr lang="en-US" baseline="0"/>
            <a:t>Vertical Integration</a:t>
          </a:r>
          <a:endParaRPr lang="en-US"/>
        </a:p>
      </dgm:t>
    </dgm:pt>
    <dgm:pt modelId="{7AE12C73-F491-4EE6-931B-5CD02927DBF4}" type="parTrans" cxnId="{99988969-CED0-4670-B04C-0BBA1317D150}">
      <dgm:prSet/>
      <dgm:spPr/>
      <dgm:t>
        <a:bodyPr/>
        <a:lstStyle/>
        <a:p>
          <a:endParaRPr lang="en-US"/>
        </a:p>
      </dgm:t>
    </dgm:pt>
    <dgm:pt modelId="{197A1F81-1AE7-4C6E-BB5D-CB27A455F1FA}" type="sibTrans" cxnId="{99988969-CED0-4670-B04C-0BBA1317D150}">
      <dgm:prSet/>
      <dgm:spPr/>
      <dgm:t>
        <a:bodyPr/>
        <a:lstStyle/>
        <a:p>
          <a:endParaRPr lang="en-US"/>
        </a:p>
      </dgm:t>
    </dgm:pt>
    <dgm:pt modelId="{5BADA24C-5822-4AE5-B83C-76FAD405A934}">
      <dgm:prSet/>
      <dgm:spPr/>
      <dgm:t>
        <a:bodyPr/>
        <a:lstStyle/>
        <a:p>
          <a:r>
            <a:rPr lang="en-US"/>
            <a:t>The Influence of a Game Company</a:t>
          </a:r>
        </a:p>
      </dgm:t>
    </dgm:pt>
    <dgm:pt modelId="{507573F2-ABC0-4534-BC88-83374570692C}" type="parTrans" cxnId="{0A298D41-63AF-4EA5-8B9B-D8CDA48161C6}">
      <dgm:prSet/>
      <dgm:spPr/>
      <dgm:t>
        <a:bodyPr/>
        <a:lstStyle/>
        <a:p>
          <a:endParaRPr lang="en-US"/>
        </a:p>
      </dgm:t>
    </dgm:pt>
    <dgm:pt modelId="{BB1F285C-9817-4B6F-8453-D8EC4F15A1CE}" type="sibTrans" cxnId="{0A298D41-63AF-4EA5-8B9B-D8CDA48161C6}">
      <dgm:prSet/>
      <dgm:spPr/>
      <dgm:t>
        <a:bodyPr/>
        <a:lstStyle/>
        <a:p>
          <a:endParaRPr lang="en-US"/>
        </a:p>
      </dgm:t>
    </dgm:pt>
    <dgm:pt modelId="{213A9A7F-3201-4DF1-8951-53E7892CC14B}" type="pres">
      <dgm:prSet presAssocID="{25FE4D87-0B6B-4D8C-9A1E-E839F427B799}" presName="linear" presStyleCnt="0">
        <dgm:presLayoutVars>
          <dgm:animLvl val="lvl"/>
          <dgm:resizeHandles val="exact"/>
        </dgm:presLayoutVars>
      </dgm:prSet>
      <dgm:spPr/>
    </dgm:pt>
    <dgm:pt modelId="{26B4450E-C0F3-4117-B7D7-8D64A05AFC02}" type="pres">
      <dgm:prSet presAssocID="{A6D8CDFB-3F46-4BF4-B88B-ED2C056D62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8E8979-F450-4B74-9B39-C488C8E3DE60}" type="pres">
      <dgm:prSet presAssocID="{A6D8CDFB-3F46-4BF4-B88B-ED2C056D6223}" presName="childText" presStyleLbl="revTx" presStyleIdx="0" presStyleCnt="3">
        <dgm:presLayoutVars>
          <dgm:bulletEnabled val="1"/>
        </dgm:presLayoutVars>
      </dgm:prSet>
      <dgm:spPr/>
    </dgm:pt>
    <dgm:pt modelId="{2DD5A993-DDAF-404A-8459-10E8E96682A1}" type="pres">
      <dgm:prSet presAssocID="{A50D4D8E-47D9-406F-B08E-537A3C4DBF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600D6C-76E8-4D93-B525-DDAE56E43EC1}" type="pres">
      <dgm:prSet presAssocID="{A50D4D8E-47D9-406F-B08E-537A3C4DBFD3}" presName="childText" presStyleLbl="revTx" presStyleIdx="1" presStyleCnt="3">
        <dgm:presLayoutVars>
          <dgm:bulletEnabled val="1"/>
        </dgm:presLayoutVars>
      </dgm:prSet>
      <dgm:spPr/>
    </dgm:pt>
    <dgm:pt modelId="{C9589C97-7D9A-4054-84EC-6D139D047DB6}" type="pres">
      <dgm:prSet presAssocID="{DD61B06A-63D7-4399-8D13-0C1C8F9236A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F5DEE31-9481-4EE7-B58F-F4BB9970F2F6}" type="pres">
      <dgm:prSet presAssocID="{DD61B06A-63D7-4399-8D13-0C1C8F9236A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1FD6E11-48C8-4E10-8A48-29407048A1A2}" srcId="{A6D8CDFB-3F46-4BF4-B88B-ED2C056D6223}" destId="{4E9FD9F2-6CA7-4F98-B0C9-6C49976174F5}" srcOrd="0" destOrd="0" parTransId="{26C4281D-FCAE-47C1-9487-8F335B6A4A6D}" sibTransId="{6C8EAD57-E873-438E-A3FD-ECC5CDA286E6}"/>
    <dgm:cxn modelId="{F00A3613-260E-4825-AEB4-1E40E29C4FE8}" type="presOf" srcId="{4E9FD9F2-6CA7-4F98-B0C9-6C49976174F5}" destId="{238E8979-F450-4B74-9B39-C488C8E3DE60}" srcOrd="0" destOrd="0" presId="urn:microsoft.com/office/officeart/2005/8/layout/vList2"/>
    <dgm:cxn modelId="{28315D26-9279-4DF8-AD3B-011BD90FD899}" srcId="{A6D8CDFB-3F46-4BF4-B88B-ED2C056D6223}" destId="{A40B60B0-24E0-40C1-A618-C732A502FF22}" srcOrd="1" destOrd="0" parTransId="{276CA2B9-2529-4318-B2C6-BDDD84B630D0}" sibTransId="{C0650FBE-03AE-48B7-99B1-F92B71265313}"/>
    <dgm:cxn modelId="{AFA23237-9432-48B2-BC15-9B81D6EF95AB}" type="presOf" srcId="{A50D4D8E-47D9-406F-B08E-537A3C4DBFD3}" destId="{2DD5A993-DDAF-404A-8459-10E8E96682A1}" srcOrd="0" destOrd="0" presId="urn:microsoft.com/office/officeart/2005/8/layout/vList2"/>
    <dgm:cxn modelId="{0A298D41-63AF-4EA5-8B9B-D8CDA48161C6}" srcId="{DD61B06A-63D7-4399-8D13-0C1C8F9236A0}" destId="{5BADA24C-5822-4AE5-B83C-76FAD405A934}" srcOrd="0" destOrd="0" parTransId="{507573F2-ABC0-4534-BC88-83374570692C}" sibTransId="{BB1F285C-9817-4B6F-8453-D8EC4F15A1CE}"/>
    <dgm:cxn modelId="{99988969-CED0-4670-B04C-0BBA1317D150}" srcId="{25FE4D87-0B6B-4D8C-9A1E-E839F427B799}" destId="{DD61B06A-63D7-4399-8D13-0C1C8F9236A0}" srcOrd="2" destOrd="0" parTransId="{7AE12C73-F491-4EE6-931B-5CD02927DBF4}" sibTransId="{197A1F81-1AE7-4C6E-BB5D-CB27A455F1FA}"/>
    <dgm:cxn modelId="{481D096E-F059-4AA1-A493-984755CCE4A4}" srcId="{A50D4D8E-47D9-406F-B08E-537A3C4DBFD3}" destId="{7AE943D5-1E34-4F74-9061-47E2A5D3996E}" srcOrd="0" destOrd="0" parTransId="{F30948C5-5ED6-425A-8610-8B29A971160F}" sibTransId="{0C715392-0FE0-4577-A490-DE0582FE35A2}"/>
    <dgm:cxn modelId="{AE4BB578-CF9F-4892-B0C6-7957A8D3F9D1}" type="presOf" srcId="{25FE4D87-0B6B-4D8C-9A1E-E839F427B799}" destId="{213A9A7F-3201-4DF1-8951-53E7892CC14B}" srcOrd="0" destOrd="0" presId="urn:microsoft.com/office/officeart/2005/8/layout/vList2"/>
    <dgm:cxn modelId="{4F5ACA82-39D9-4F08-BB29-AA50D3A56B21}" type="presOf" srcId="{DD61B06A-63D7-4399-8D13-0C1C8F9236A0}" destId="{C9589C97-7D9A-4054-84EC-6D139D047DB6}" srcOrd="0" destOrd="0" presId="urn:microsoft.com/office/officeart/2005/8/layout/vList2"/>
    <dgm:cxn modelId="{AA6F6285-295A-4EAD-9544-6A1343B5CE52}" srcId="{25FE4D87-0B6B-4D8C-9A1E-E839F427B799}" destId="{A6D8CDFB-3F46-4BF4-B88B-ED2C056D6223}" srcOrd="0" destOrd="0" parTransId="{00A86F18-2C17-4079-903F-F9E3798BDEEE}" sibTransId="{024FBC30-7F0D-4246-A426-965C20A9B6D7}"/>
    <dgm:cxn modelId="{FDDC0098-B8E5-4F6C-BCCB-5E34E162D0B6}" type="presOf" srcId="{5BADA24C-5822-4AE5-B83C-76FAD405A934}" destId="{EF5DEE31-9481-4EE7-B58F-F4BB9970F2F6}" srcOrd="0" destOrd="0" presId="urn:microsoft.com/office/officeart/2005/8/layout/vList2"/>
    <dgm:cxn modelId="{1E80A29B-DF33-4BCE-89DF-E1BE6F135CB8}" type="presOf" srcId="{A40B60B0-24E0-40C1-A618-C732A502FF22}" destId="{238E8979-F450-4B74-9B39-C488C8E3DE60}" srcOrd="0" destOrd="1" presId="urn:microsoft.com/office/officeart/2005/8/layout/vList2"/>
    <dgm:cxn modelId="{0A1FD4D0-595A-4F7D-BB52-BC7CF9497152}" type="presOf" srcId="{7AE943D5-1E34-4F74-9061-47E2A5D3996E}" destId="{1D600D6C-76E8-4D93-B525-DDAE56E43EC1}" srcOrd="0" destOrd="0" presId="urn:microsoft.com/office/officeart/2005/8/layout/vList2"/>
    <dgm:cxn modelId="{F9A978DA-3F56-434F-9436-202D25DBAFE9}" srcId="{25FE4D87-0B6B-4D8C-9A1E-E839F427B799}" destId="{A50D4D8E-47D9-406F-B08E-537A3C4DBFD3}" srcOrd="1" destOrd="0" parTransId="{3A43C6EB-516F-42E5-9927-5F72EFBA01DC}" sibTransId="{125899C7-9533-4E5E-862A-8A08CBB68CA2}"/>
    <dgm:cxn modelId="{173FAEE8-FC4F-44D4-8595-13D469ED223E}" type="presOf" srcId="{A6D8CDFB-3F46-4BF4-B88B-ED2C056D6223}" destId="{26B4450E-C0F3-4117-B7D7-8D64A05AFC02}" srcOrd="0" destOrd="0" presId="urn:microsoft.com/office/officeart/2005/8/layout/vList2"/>
    <dgm:cxn modelId="{377C7D23-F410-4389-B332-906B708BA831}" type="presParOf" srcId="{213A9A7F-3201-4DF1-8951-53E7892CC14B}" destId="{26B4450E-C0F3-4117-B7D7-8D64A05AFC02}" srcOrd="0" destOrd="0" presId="urn:microsoft.com/office/officeart/2005/8/layout/vList2"/>
    <dgm:cxn modelId="{1B4E40D3-A511-403F-98A4-9874B8E98BA7}" type="presParOf" srcId="{213A9A7F-3201-4DF1-8951-53E7892CC14B}" destId="{238E8979-F450-4B74-9B39-C488C8E3DE60}" srcOrd="1" destOrd="0" presId="urn:microsoft.com/office/officeart/2005/8/layout/vList2"/>
    <dgm:cxn modelId="{A4FE9E8E-F138-4B9E-814C-1A7F4C0A59F0}" type="presParOf" srcId="{213A9A7F-3201-4DF1-8951-53E7892CC14B}" destId="{2DD5A993-DDAF-404A-8459-10E8E96682A1}" srcOrd="2" destOrd="0" presId="urn:microsoft.com/office/officeart/2005/8/layout/vList2"/>
    <dgm:cxn modelId="{51B98A27-181B-4224-A183-92CE34B08DB1}" type="presParOf" srcId="{213A9A7F-3201-4DF1-8951-53E7892CC14B}" destId="{1D600D6C-76E8-4D93-B525-DDAE56E43EC1}" srcOrd="3" destOrd="0" presId="urn:microsoft.com/office/officeart/2005/8/layout/vList2"/>
    <dgm:cxn modelId="{3259627B-45E3-44E1-83DE-423D904D8DC2}" type="presParOf" srcId="{213A9A7F-3201-4DF1-8951-53E7892CC14B}" destId="{C9589C97-7D9A-4054-84EC-6D139D047DB6}" srcOrd="4" destOrd="0" presId="urn:microsoft.com/office/officeart/2005/8/layout/vList2"/>
    <dgm:cxn modelId="{5BBCC9CD-459F-43F1-BFFB-C1D51572AF2C}" type="presParOf" srcId="{213A9A7F-3201-4DF1-8951-53E7892CC14B}" destId="{EF5DEE31-9481-4EE7-B58F-F4BB9970F2F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FE4D87-0B6B-4D8C-9A1E-E839F427B79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0B60B0-24E0-40C1-A618-C732A502FF22}">
      <dgm:prSet/>
      <dgm:spPr/>
      <dgm:t>
        <a:bodyPr/>
        <a:lstStyle/>
        <a:p>
          <a:r>
            <a:rPr lang="en-US" baseline="0"/>
            <a:t>Sponsorship</a:t>
          </a:r>
          <a:br>
            <a:rPr lang="en-US" baseline="0"/>
          </a:br>
          <a:endParaRPr lang="en-US"/>
        </a:p>
      </dgm:t>
    </dgm:pt>
    <dgm:pt modelId="{276CA2B9-2529-4318-B2C6-BDDD84B630D0}" type="parTrans" cxnId="{28315D26-9279-4DF8-AD3B-011BD90FD899}">
      <dgm:prSet/>
      <dgm:spPr/>
      <dgm:t>
        <a:bodyPr/>
        <a:lstStyle/>
        <a:p>
          <a:endParaRPr lang="en-US"/>
        </a:p>
      </dgm:t>
    </dgm:pt>
    <dgm:pt modelId="{C0650FBE-03AE-48B7-99B1-F92B71265313}" type="sibTrans" cxnId="{28315D26-9279-4DF8-AD3B-011BD90FD899}">
      <dgm:prSet/>
      <dgm:spPr/>
      <dgm:t>
        <a:bodyPr/>
        <a:lstStyle/>
        <a:p>
          <a:endParaRPr lang="en-US"/>
        </a:p>
      </dgm:t>
    </dgm:pt>
    <dgm:pt modelId="{A50D4D8E-47D9-406F-B08E-537A3C4DBFD3}">
      <dgm:prSet/>
      <dgm:spPr/>
      <dgm:t>
        <a:bodyPr/>
        <a:lstStyle/>
        <a:p>
          <a:r>
            <a:rPr lang="en-US" baseline="0"/>
            <a:t>Prize Money</a:t>
          </a:r>
          <a:br>
            <a:rPr lang="en-US" baseline="0"/>
          </a:br>
          <a:endParaRPr lang="en-US"/>
        </a:p>
      </dgm:t>
    </dgm:pt>
    <dgm:pt modelId="{3A43C6EB-516F-42E5-9927-5F72EFBA01DC}" type="parTrans" cxnId="{F9A978DA-3F56-434F-9436-202D25DBAFE9}">
      <dgm:prSet/>
      <dgm:spPr/>
      <dgm:t>
        <a:bodyPr/>
        <a:lstStyle/>
        <a:p>
          <a:endParaRPr lang="en-US"/>
        </a:p>
      </dgm:t>
    </dgm:pt>
    <dgm:pt modelId="{125899C7-9533-4E5E-862A-8A08CBB68CA2}" type="sibTrans" cxnId="{F9A978DA-3F56-434F-9436-202D25DBAFE9}">
      <dgm:prSet/>
      <dgm:spPr/>
      <dgm:t>
        <a:bodyPr/>
        <a:lstStyle/>
        <a:p>
          <a:endParaRPr lang="en-US"/>
        </a:p>
      </dgm:t>
    </dgm:pt>
    <dgm:pt modelId="{7AE943D5-1E34-4F74-9061-47E2A5D3996E}">
      <dgm:prSet/>
      <dgm:spPr/>
      <dgm:t>
        <a:bodyPr/>
        <a:lstStyle/>
        <a:p>
          <a:r>
            <a:rPr lang="en-US"/>
            <a:t>Steady Income</a:t>
          </a:r>
          <a:br>
            <a:rPr lang="en-US"/>
          </a:br>
          <a:endParaRPr lang="en-US"/>
        </a:p>
      </dgm:t>
    </dgm:pt>
    <dgm:pt modelId="{F30948C5-5ED6-425A-8610-8B29A971160F}" type="parTrans" cxnId="{481D096E-F059-4AA1-A493-984755CCE4A4}">
      <dgm:prSet/>
      <dgm:spPr/>
      <dgm:t>
        <a:bodyPr/>
        <a:lstStyle/>
        <a:p>
          <a:endParaRPr lang="en-US"/>
        </a:p>
      </dgm:t>
    </dgm:pt>
    <dgm:pt modelId="{0C715392-0FE0-4577-A490-DE0582FE35A2}" type="sibTrans" cxnId="{481D096E-F059-4AA1-A493-984755CCE4A4}">
      <dgm:prSet/>
      <dgm:spPr/>
      <dgm:t>
        <a:bodyPr/>
        <a:lstStyle/>
        <a:p>
          <a:endParaRPr lang="en-US"/>
        </a:p>
      </dgm:t>
    </dgm:pt>
    <dgm:pt modelId="{DD61B06A-63D7-4399-8D13-0C1C8F9236A0}">
      <dgm:prSet/>
      <dgm:spPr/>
      <dgm:t>
        <a:bodyPr/>
        <a:lstStyle/>
        <a:p>
          <a:r>
            <a:rPr lang="en-US" baseline="0"/>
            <a:t>Streaming</a:t>
          </a:r>
          <a:br>
            <a:rPr lang="en-US" baseline="0"/>
          </a:br>
          <a:endParaRPr lang="en-US"/>
        </a:p>
      </dgm:t>
    </dgm:pt>
    <dgm:pt modelId="{7AE12C73-F491-4EE6-931B-5CD02927DBF4}" type="parTrans" cxnId="{99988969-CED0-4670-B04C-0BBA1317D150}">
      <dgm:prSet/>
      <dgm:spPr/>
      <dgm:t>
        <a:bodyPr/>
        <a:lstStyle/>
        <a:p>
          <a:endParaRPr lang="en-US"/>
        </a:p>
      </dgm:t>
    </dgm:pt>
    <dgm:pt modelId="{197A1F81-1AE7-4C6E-BB5D-CB27A455F1FA}" type="sibTrans" cxnId="{99988969-CED0-4670-B04C-0BBA1317D150}">
      <dgm:prSet/>
      <dgm:spPr/>
      <dgm:t>
        <a:bodyPr/>
        <a:lstStyle/>
        <a:p>
          <a:endParaRPr lang="en-US"/>
        </a:p>
      </dgm:t>
    </dgm:pt>
    <dgm:pt modelId="{5BADA24C-5822-4AE5-B83C-76FAD405A934}">
      <dgm:prSet/>
      <dgm:spPr/>
      <dgm:t>
        <a:bodyPr/>
        <a:lstStyle/>
        <a:p>
          <a:r>
            <a:rPr lang="en-US"/>
            <a:t>Merchandise</a:t>
          </a:r>
        </a:p>
      </dgm:t>
    </dgm:pt>
    <dgm:pt modelId="{507573F2-ABC0-4534-BC88-83374570692C}" type="parTrans" cxnId="{0A298D41-63AF-4EA5-8B9B-D8CDA48161C6}">
      <dgm:prSet/>
      <dgm:spPr/>
      <dgm:t>
        <a:bodyPr/>
        <a:lstStyle/>
        <a:p>
          <a:endParaRPr lang="en-US"/>
        </a:p>
      </dgm:t>
    </dgm:pt>
    <dgm:pt modelId="{BB1F285C-9817-4B6F-8453-D8EC4F15A1CE}" type="sibTrans" cxnId="{0A298D41-63AF-4EA5-8B9B-D8CDA48161C6}">
      <dgm:prSet/>
      <dgm:spPr/>
      <dgm:t>
        <a:bodyPr/>
        <a:lstStyle/>
        <a:p>
          <a:endParaRPr lang="en-US"/>
        </a:p>
      </dgm:t>
    </dgm:pt>
    <dgm:pt modelId="{213A9A7F-3201-4DF1-8951-53E7892CC14B}" type="pres">
      <dgm:prSet presAssocID="{25FE4D87-0B6B-4D8C-9A1E-E839F427B799}" presName="linear" presStyleCnt="0">
        <dgm:presLayoutVars>
          <dgm:animLvl val="lvl"/>
          <dgm:resizeHandles val="exact"/>
        </dgm:presLayoutVars>
      </dgm:prSet>
      <dgm:spPr/>
    </dgm:pt>
    <dgm:pt modelId="{0C997E65-3801-4E42-9651-C8EA2C21994C}" type="pres">
      <dgm:prSet presAssocID="{A40B60B0-24E0-40C1-A618-C732A502FF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12409BA-BD82-49F2-B137-9D8FA35B5881}" type="pres">
      <dgm:prSet presAssocID="{C0650FBE-03AE-48B7-99B1-F92B71265313}" presName="spacer" presStyleCnt="0"/>
      <dgm:spPr/>
    </dgm:pt>
    <dgm:pt modelId="{2DD5A993-DDAF-404A-8459-10E8E96682A1}" type="pres">
      <dgm:prSet presAssocID="{A50D4D8E-47D9-406F-B08E-537A3C4DBF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9E38C5E-C581-4DED-9A57-67808BE188D1}" type="pres">
      <dgm:prSet presAssocID="{125899C7-9533-4E5E-862A-8A08CBB68CA2}" presName="spacer" presStyleCnt="0"/>
      <dgm:spPr/>
    </dgm:pt>
    <dgm:pt modelId="{1F564C6D-30EB-4860-8F2F-D73F053C1F49}" type="pres">
      <dgm:prSet presAssocID="{7AE943D5-1E34-4F74-9061-47E2A5D3996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5D394B8-C394-4889-8C60-897F41EAB552}" type="pres">
      <dgm:prSet presAssocID="{7AE943D5-1E34-4F74-9061-47E2A5D3996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8315D26-9279-4DF8-AD3B-011BD90FD899}" srcId="{25FE4D87-0B6B-4D8C-9A1E-E839F427B799}" destId="{A40B60B0-24E0-40C1-A618-C732A502FF22}" srcOrd="0" destOrd="0" parTransId="{276CA2B9-2529-4318-B2C6-BDDD84B630D0}" sibTransId="{C0650FBE-03AE-48B7-99B1-F92B71265313}"/>
    <dgm:cxn modelId="{09581931-3BB9-4E48-8572-48AB59F8506A}" type="presOf" srcId="{DD61B06A-63D7-4399-8D13-0C1C8F9236A0}" destId="{85D394B8-C394-4889-8C60-897F41EAB552}" srcOrd="0" destOrd="0" presId="urn:microsoft.com/office/officeart/2005/8/layout/vList2"/>
    <dgm:cxn modelId="{0A298D41-63AF-4EA5-8B9B-D8CDA48161C6}" srcId="{7AE943D5-1E34-4F74-9061-47E2A5D3996E}" destId="{5BADA24C-5822-4AE5-B83C-76FAD405A934}" srcOrd="1" destOrd="0" parTransId="{507573F2-ABC0-4534-BC88-83374570692C}" sibTransId="{BB1F285C-9817-4B6F-8453-D8EC4F15A1CE}"/>
    <dgm:cxn modelId="{99988969-CED0-4670-B04C-0BBA1317D150}" srcId="{7AE943D5-1E34-4F74-9061-47E2A5D3996E}" destId="{DD61B06A-63D7-4399-8D13-0C1C8F9236A0}" srcOrd="0" destOrd="0" parTransId="{7AE12C73-F491-4EE6-931B-5CD02927DBF4}" sibTransId="{197A1F81-1AE7-4C6E-BB5D-CB27A455F1FA}"/>
    <dgm:cxn modelId="{481D096E-F059-4AA1-A493-984755CCE4A4}" srcId="{25FE4D87-0B6B-4D8C-9A1E-E839F427B799}" destId="{7AE943D5-1E34-4F74-9061-47E2A5D3996E}" srcOrd="2" destOrd="0" parTransId="{F30948C5-5ED6-425A-8610-8B29A971160F}" sibTransId="{0C715392-0FE0-4577-A490-DE0582FE35A2}"/>
    <dgm:cxn modelId="{29B40B52-296B-475C-9E05-A24AE45573D0}" type="presOf" srcId="{5BADA24C-5822-4AE5-B83C-76FAD405A934}" destId="{85D394B8-C394-4889-8C60-897F41EAB552}" srcOrd="0" destOrd="1" presId="urn:microsoft.com/office/officeart/2005/8/layout/vList2"/>
    <dgm:cxn modelId="{AE4BB578-CF9F-4892-B0C6-7957A8D3F9D1}" type="presOf" srcId="{25FE4D87-0B6B-4D8C-9A1E-E839F427B799}" destId="{213A9A7F-3201-4DF1-8951-53E7892CC14B}" srcOrd="0" destOrd="0" presId="urn:microsoft.com/office/officeart/2005/8/layout/vList2"/>
    <dgm:cxn modelId="{047D3279-32C3-44CF-AFFD-3EADB32B2A5C}" type="presOf" srcId="{A40B60B0-24E0-40C1-A618-C732A502FF22}" destId="{0C997E65-3801-4E42-9651-C8EA2C21994C}" srcOrd="0" destOrd="0" presId="urn:microsoft.com/office/officeart/2005/8/layout/vList2"/>
    <dgm:cxn modelId="{7561C48A-CCCA-49F6-95F5-25571D206541}" type="presOf" srcId="{A50D4D8E-47D9-406F-B08E-537A3C4DBFD3}" destId="{2DD5A993-DDAF-404A-8459-10E8E96682A1}" srcOrd="0" destOrd="0" presId="urn:microsoft.com/office/officeart/2005/8/layout/vList2"/>
    <dgm:cxn modelId="{1E2408AC-257D-4EB5-BED0-F382A368AF59}" type="presOf" srcId="{7AE943D5-1E34-4F74-9061-47E2A5D3996E}" destId="{1F564C6D-30EB-4860-8F2F-D73F053C1F49}" srcOrd="0" destOrd="0" presId="urn:microsoft.com/office/officeart/2005/8/layout/vList2"/>
    <dgm:cxn modelId="{F9A978DA-3F56-434F-9436-202D25DBAFE9}" srcId="{25FE4D87-0B6B-4D8C-9A1E-E839F427B799}" destId="{A50D4D8E-47D9-406F-B08E-537A3C4DBFD3}" srcOrd="1" destOrd="0" parTransId="{3A43C6EB-516F-42E5-9927-5F72EFBA01DC}" sibTransId="{125899C7-9533-4E5E-862A-8A08CBB68CA2}"/>
    <dgm:cxn modelId="{B887550F-785F-4E6B-A408-2913256D3F59}" type="presParOf" srcId="{213A9A7F-3201-4DF1-8951-53E7892CC14B}" destId="{0C997E65-3801-4E42-9651-C8EA2C21994C}" srcOrd="0" destOrd="0" presId="urn:microsoft.com/office/officeart/2005/8/layout/vList2"/>
    <dgm:cxn modelId="{466EA591-AE36-421C-9307-F3DF278BA4ED}" type="presParOf" srcId="{213A9A7F-3201-4DF1-8951-53E7892CC14B}" destId="{212409BA-BD82-49F2-B137-9D8FA35B5881}" srcOrd="1" destOrd="0" presId="urn:microsoft.com/office/officeart/2005/8/layout/vList2"/>
    <dgm:cxn modelId="{03B5E5BF-A7F2-4E20-8B15-6FF79A3493F7}" type="presParOf" srcId="{213A9A7F-3201-4DF1-8951-53E7892CC14B}" destId="{2DD5A993-DDAF-404A-8459-10E8E96682A1}" srcOrd="2" destOrd="0" presId="urn:microsoft.com/office/officeart/2005/8/layout/vList2"/>
    <dgm:cxn modelId="{5BE03866-21B6-4E5F-BFCF-32D59977FE97}" type="presParOf" srcId="{213A9A7F-3201-4DF1-8951-53E7892CC14B}" destId="{89E38C5E-C581-4DED-9A57-67808BE188D1}" srcOrd="3" destOrd="0" presId="urn:microsoft.com/office/officeart/2005/8/layout/vList2"/>
    <dgm:cxn modelId="{E47E1489-3086-4B06-B9E2-0912CDD15179}" type="presParOf" srcId="{213A9A7F-3201-4DF1-8951-53E7892CC14B}" destId="{1F564C6D-30EB-4860-8F2F-D73F053C1F49}" srcOrd="4" destOrd="0" presId="urn:microsoft.com/office/officeart/2005/8/layout/vList2"/>
    <dgm:cxn modelId="{E77CB130-E1BF-439A-B7E0-111B6B396EF2}" type="presParOf" srcId="{213A9A7F-3201-4DF1-8951-53E7892CC14B}" destId="{85D394B8-C394-4889-8C60-897F41EAB55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FBBAE9-1836-4C4E-83F1-C365A6E674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E38704-9B5A-4B48-912B-280AFEEF62AF}">
      <dgm:prSet/>
      <dgm:spPr/>
      <dgm:t>
        <a:bodyPr/>
        <a:lstStyle/>
        <a:p>
          <a:r>
            <a:rPr lang="en-US"/>
            <a:t>Elite competitions.</a:t>
          </a:r>
        </a:p>
      </dgm:t>
    </dgm:pt>
    <dgm:pt modelId="{34578EE3-1A01-4CD8-B849-82E0E2D5CCD1}" type="parTrans" cxnId="{6BB31BED-5FD1-4340-A7CD-BB59BDB76818}">
      <dgm:prSet/>
      <dgm:spPr/>
      <dgm:t>
        <a:bodyPr/>
        <a:lstStyle/>
        <a:p>
          <a:endParaRPr lang="en-US"/>
        </a:p>
      </dgm:t>
    </dgm:pt>
    <dgm:pt modelId="{CEB3275E-4E84-4B1D-9BC1-0AA008A248C1}" type="sibTrans" cxnId="{6BB31BED-5FD1-4340-A7CD-BB59BDB76818}">
      <dgm:prSet/>
      <dgm:spPr/>
      <dgm:t>
        <a:bodyPr/>
        <a:lstStyle/>
        <a:p>
          <a:endParaRPr lang="en-US"/>
        </a:p>
      </dgm:t>
    </dgm:pt>
    <dgm:pt modelId="{25FF990D-319E-4CB1-AAB2-3FA7CD0D289F}">
      <dgm:prSet/>
      <dgm:spPr/>
      <dgm:t>
        <a:bodyPr/>
        <a:lstStyle/>
        <a:p>
          <a:r>
            <a:rPr lang="en-US"/>
            <a:t>Pandemic Contribution.</a:t>
          </a:r>
        </a:p>
      </dgm:t>
    </dgm:pt>
    <dgm:pt modelId="{E84DAD9E-4881-4BEE-9280-6C27EE664C93}" type="parTrans" cxnId="{043579DE-F705-4F42-8349-687196C78897}">
      <dgm:prSet/>
      <dgm:spPr/>
      <dgm:t>
        <a:bodyPr/>
        <a:lstStyle/>
        <a:p>
          <a:endParaRPr lang="en-US"/>
        </a:p>
      </dgm:t>
    </dgm:pt>
    <dgm:pt modelId="{82D1C0C6-594F-4889-BD0F-93AE1FFB5AF1}" type="sibTrans" cxnId="{043579DE-F705-4F42-8349-687196C78897}">
      <dgm:prSet/>
      <dgm:spPr/>
      <dgm:t>
        <a:bodyPr/>
        <a:lstStyle/>
        <a:p>
          <a:endParaRPr lang="en-US"/>
        </a:p>
      </dgm:t>
    </dgm:pt>
    <dgm:pt modelId="{1E606036-D39C-4BFF-B5EB-951735C01B1F}">
      <dgm:prSet/>
      <dgm:spPr/>
      <dgm:t>
        <a:bodyPr/>
        <a:lstStyle/>
        <a:p>
          <a:r>
            <a:rPr lang="en-US"/>
            <a:t>Compound AGR of 12.9% from 2020 - 2027. </a:t>
          </a:r>
        </a:p>
      </dgm:t>
    </dgm:pt>
    <dgm:pt modelId="{50662B56-F084-4313-9D33-45DCB6E82198}" type="parTrans" cxnId="{9595E010-0C7D-49FF-A177-D85402F12461}">
      <dgm:prSet/>
      <dgm:spPr/>
      <dgm:t>
        <a:bodyPr/>
        <a:lstStyle/>
        <a:p>
          <a:endParaRPr lang="en-US"/>
        </a:p>
      </dgm:t>
    </dgm:pt>
    <dgm:pt modelId="{ECB61184-4917-4895-923B-26576F4057EB}" type="sibTrans" cxnId="{9595E010-0C7D-49FF-A177-D85402F12461}">
      <dgm:prSet/>
      <dgm:spPr/>
      <dgm:t>
        <a:bodyPr/>
        <a:lstStyle/>
        <a:p>
          <a:endParaRPr lang="en-US"/>
        </a:p>
      </dgm:t>
    </dgm:pt>
    <dgm:pt modelId="{8A9D194D-BEC5-4D2B-B2B7-48D8D787E5A8}" type="pres">
      <dgm:prSet presAssocID="{FDFBBAE9-1836-4C4E-83F1-C365A6E674AE}" presName="root" presStyleCnt="0">
        <dgm:presLayoutVars>
          <dgm:dir/>
          <dgm:resizeHandles val="exact"/>
        </dgm:presLayoutVars>
      </dgm:prSet>
      <dgm:spPr/>
    </dgm:pt>
    <dgm:pt modelId="{BFF87CF2-CD69-4D9C-AA1C-F83AD4FFE777}" type="pres">
      <dgm:prSet presAssocID="{1CE38704-9B5A-4B48-912B-280AFEEF62AF}" presName="compNode" presStyleCnt="0"/>
      <dgm:spPr/>
    </dgm:pt>
    <dgm:pt modelId="{72D699AF-1F4F-44D5-96EB-B7965F7E0219}" type="pres">
      <dgm:prSet presAssocID="{1CE38704-9B5A-4B48-912B-280AFEEF62AF}" presName="bgRect" presStyleLbl="bgShp" presStyleIdx="0" presStyleCnt="2"/>
      <dgm:spPr/>
    </dgm:pt>
    <dgm:pt modelId="{8696235E-9F8F-4117-81C6-C39F0DA5D7DC}" type="pres">
      <dgm:prSet presAssocID="{1CE38704-9B5A-4B48-912B-280AFEEF62A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E0D40A99-CD9F-4ED5-8905-BCA1828D6C8E}" type="pres">
      <dgm:prSet presAssocID="{1CE38704-9B5A-4B48-912B-280AFEEF62AF}" presName="spaceRect" presStyleCnt="0"/>
      <dgm:spPr/>
    </dgm:pt>
    <dgm:pt modelId="{F1654AC2-104D-4D28-9D69-EF6C52C74155}" type="pres">
      <dgm:prSet presAssocID="{1CE38704-9B5A-4B48-912B-280AFEEF62AF}" presName="parTx" presStyleLbl="revTx" presStyleIdx="0" presStyleCnt="3">
        <dgm:presLayoutVars>
          <dgm:chMax val="0"/>
          <dgm:chPref val="0"/>
        </dgm:presLayoutVars>
      </dgm:prSet>
      <dgm:spPr/>
    </dgm:pt>
    <dgm:pt modelId="{5113CB65-1F21-4E78-BEA8-114E80C0307A}" type="pres">
      <dgm:prSet presAssocID="{1CE38704-9B5A-4B48-912B-280AFEEF62AF}" presName="desTx" presStyleLbl="revTx" presStyleIdx="1" presStyleCnt="3">
        <dgm:presLayoutVars/>
      </dgm:prSet>
      <dgm:spPr/>
    </dgm:pt>
    <dgm:pt modelId="{92D84165-5B3A-40EA-9B06-9698BB31F842}" type="pres">
      <dgm:prSet presAssocID="{CEB3275E-4E84-4B1D-9BC1-0AA008A248C1}" presName="sibTrans" presStyleCnt="0"/>
      <dgm:spPr/>
    </dgm:pt>
    <dgm:pt modelId="{2174F021-1138-4429-AD5D-6344D51EFBD3}" type="pres">
      <dgm:prSet presAssocID="{1E606036-D39C-4BFF-B5EB-951735C01B1F}" presName="compNode" presStyleCnt="0"/>
      <dgm:spPr/>
    </dgm:pt>
    <dgm:pt modelId="{9C588821-67D0-4102-847F-D84E629D9E7D}" type="pres">
      <dgm:prSet presAssocID="{1E606036-D39C-4BFF-B5EB-951735C01B1F}" presName="bgRect" presStyleLbl="bgShp" presStyleIdx="1" presStyleCnt="2"/>
      <dgm:spPr/>
    </dgm:pt>
    <dgm:pt modelId="{B95B0001-DFE5-48E6-AE63-48ED95578AC4}" type="pres">
      <dgm:prSet presAssocID="{1E606036-D39C-4BFF-B5EB-951735C01B1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7A4FA290-DF37-4AC7-A053-9F03BBC1D297}" type="pres">
      <dgm:prSet presAssocID="{1E606036-D39C-4BFF-B5EB-951735C01B1F}" presName="spaceRect" presStyleCnt="0"/>
      <dgm:spPr/>
    </dgm:pt>
    <dgm:pt modelId="{80F9541C-E6ED-4F00-889E-7402B34C1937}" type="pres">
      <dgm:prSet presAssocID="{1E606036-D39C-4BFF-B5EB-951735C01B1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6621308-F196-416A-B0E7-916D16224A98}" type="presOf" srcId="{1E606036-D39C-4BFF-B5EB-951735C01B1F}" destId="{80F9541C-E6ED-4F00-889E-7402B34C1937}" srcOrd="0" destOrd="0" presId="urn:microsoft.com/office/officeart/2018/2/layout/IconVerticalSolidList"/>
    <dgm:cxn modelId="{9595E010-0C7D-49FF-A177-D85402F12461}" srcId="{FDFBBAE9-1836-4C4E-83F1-C365A6E674AE}" destId="{1E606036-D39C-4BFF-B5EB-951735C01B1F}" srcOrd="1" destOrd="0" parTransId="{50662B56-F084-4313-9D33-45DCB6E82198}" sibTransId="{ECB61184-4917-4895-923B-26576F4057EB}"/>
    <dgm:cxn modelId="{F9DD2516-814C-4B93-B4C1-B38D4BB757D3}" type="presOf" srcId="{1CE38704-9B5A-4B48-912B-280AFEEF62AF}" destId="{F1654AC2-104D-4D28-9D69-EF6C52C74155}" srcOrd="0" destOrd="0" presId="urn:microsoft.com/office/officeart/2018/2/layout/IconVerticalSolidList"/>
    <dgm:cxn modelId="{CA9E32CD-5ECB-426F-9FF2-84FA9C4AB913}" type="presOf" srcId="{25FF990D-319E-4CB1-AAB2-3FA7CD0D289F}" destId="{5113CB65-1F21-4E78-BEA8-114E80C0307A}" srcOrd="0" destOrd="0" presId="urn:microsoft.com/office/officeart/2018/2/layout/IconVerticalSolidList"/>
    <dgm:cxn modelId="{043579DE-F705-4F42-8349-687196C78897}" srcId="{1CE38704-9B5A-4B48-912B-280AFEEF62AF}" destId="{25FF990D-319E-4CB1-AAB2-3FA7CD0D289F}" srcOrd="0" destOrd="0" parTransId="{E84DAD9E-4881-4BEE-9280-6C27EE664C93}" sibTransId="{82D1C0C6-594F-4889-BD0F-93AE1FFB5AF1}"/>
    <dgm:cxn modelId="{6BB31BED-5FD1-4340-A7CD-BB59BDB76818}" srcId="{FDFBBAE9-1836-4C4E-83F1-C365A6E674AE}" destId="{1CE38704-9B5A-4B48-912B-280AFEEF62AF}" srcOrd="0" destOrd="0" parTransId="{34578EE3-1A01-4CD8-B849-82E0E2D5CCD1}" sibTransId="{CEB3275E-4E84-4B1D-9BC1-0AA008A248C1}"/>
    <dgm:cxn modelId="{360EF4FF-44C9-4100-95AC-D3FF16531326}" type="presOf" srcId="{FDFBBAE9-1836-4C4E-83F1-C365A6E674AE}" destId="{8A9D194D-BEC5-4D2B-B2B7-48D8D787E5A8}" srcOrd="0" destOrd="0" presId="urn:microsoft.com/office/officeart/2018/2/layout/IconVerticalSolidList"/>
    <dgm:cxn modelId="{ED936966-7604-4689-B6FA-1593CA61B4AD}" type="presParOf" srcId="{8A9D194D-BEC5-4D2B-B2B7-48D8D787E5A8}" destId="{BFF87CF2-CD69-4D9C-AA1C-F83AD4FFE777}" srcOrd="0" destOrd="0" presId="urn:microsoft.com/office/officeart/2018/2/layout/IconVerticalSolidList"/>
    <dgm:cxn modelId="{363F9CEA-3C80-4029-94CF-B6398DBC0A1F}" type="presParOf" srcId="{BFF87CF2-CD69-4D9C-AA1C-F83AD4FFE777}" destId="{72D699AF-1F4F-44D5-96EB-B7965F7E0219}" srcOrd="0" destOrd="0" presId="urn:microsoft.com/office/officeart/2018/2/layout/IconVerticalSolidList"/>
    <dgm:cxn modelId="{60DB39E1-9E90-4C53-B9CC-BC35F6BA85EC}" type="presParOf" srcId="{BFF87CF2-CD69-4D9C-AA1C-F83AD4FFE777}" destId="{8696235E-9F8F-4117-81C6-C39F0DA5D7DC}" srcOrd="1" destOrd="0" presId="urn:microsoft.com/office/officeart/2018/2/layout/IconVerticalSolidList"/>
    <dgm:cxn modelId="{6DF3E922-82AE-4486-8F51-6033B41AF785}" type="presParOf" srcId="{BFF87CF2-CD69-4D9C-AA1C-F83AD4FFE777}" destId="{E0D40A99-CD9F-4ED5-8905-BCA1828D6C8E}" srcOrd="2" destOrd="0" presId="urn:microsoft.com/office/officeart/2018/2/layout/IconVerticalSolidList"/>
    <dgm:cxn modelId="{8604AF16-061F-4BF0-AE61-970F88130715}" type="presParOf" srcId="{BFF87CF2-CD69-4D9C-AA1C-F83AD4FFE777}" destId="{F1654AC2-104D-4D28-9D69-EF6C52C74155}" srcOrd="3" destOrd="0" presId="urn:microsoft.com/office/officeart/2018/2/layout/IconVerticalSolidList"/>
    <dgm:cxn modelId="{45F89875-57C4-4561-9FCD-B8E73DB68F1D}" type="presParOf" srcId="{BFF87CF2-CD69-4D9C-AA1C-F83AD4FFE777}" destId="{5113CB65-1F21-4E78-BEA8-114E80C0307A}" srcOrd="4" destOrd="0" presId="urn:microsoft.com/office/officeart/2018/2/layout/IconVerticalSolidList"/>
    <dgm:cxn modelId="{BB58FE92-0BCC-4922-A1B9-5B0A39FDC29E}" type="presParOf" srcId="{8A9D194D-BEC5-4D2B-B2B7-48D8D787E5A8}" destId="{92D84165-5B3A-40EA-9B06-9698BB31F842}" srcOrd="1" destOrd="0" presId="urn:microsoft.com/office/officeart/2018/2/layout/IconVerticalSolidList"/>
    <dgm:cxn modelId="{54AE5133-2A3C-4D20-BD6F-43921654D5BE}" type="presParOf" srcId="{8A9D194D-BEC5-4D2B-B2B7-48D8D787E5A8}" destId="{2174F021-1138-4429-AD5D-6344D51EFBD3}" srcOrd="2" destOrd="0" presId="urn:microsoft.com/office/officeart/2018/2/layout/IconVerticalSolidList"/>
    <dgm:cxn modelId="{7552CB1F-E561-4386-A713-A78F49ABB5AF}" type="presParOf" srcId="{2174F021-1138-4429-AD5D-6344D51EFBD3}" destId="{9C588821-67D0-4102-847F-D84E629D9E7D}" srcOrd="0" destOrd="0" presId="urn:microsoft.com/office/officeart/2018/2/layout/IconVerticalSolidList"/>
    <dgm:cxn modelId="{808A204B-A477-4013-A529-44835160978F}" type="presParOf" srcId="{2174F021-1138-4429-AD5D-6344D51EFBD3}" destId="{B95B0001-DFE5-48E6-AE63-48ED95578AC4}" srcOrd="1" destOrd="0" presId="urn:microsoft.com/office/officeart/2018/2/layout/IconVerticalSolidList"/>
    <dgm:cxn modelId="{736F331D-F285-4474-A6DD-EA85B3FD18FA}" type="presParOf" srcId="{2174F021-1138-4429-AD5D-6344D51EFBD3}" destId="{7A4FA290-DF37-4AC7-A053-9F03BBC1D297}" srcOrd="2" destOrd="0" presId="urn:microsoft.com/office/officeart/2018/2/layout/IconVerticalSolidList"/>
    <dgm:cxn modelId="{17A39403-D109-47E4-97BA-0D9E97AD0BC7}" type="presParOf" srcId="{2174F021-1138-4429-AD5D-6344D51EFBD3}" destId="{80F9541C-E6ED-4F00-889E-7402B34C19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B25FC-DC58-4DE8-AFCE-5E04C61F2FDC}">
      <dsp:nvSpPr>
        <dsp:cNvPr id="0" name=""/>
        <dsp:cNvSpPr/>
      </dsp:nvSpPr>
      <dsp:spPr>
        <a:xfrm>
          <a:off x="0" y="588"/>
          <a:ext cx="10785987" cy="13763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EFCFD-B70A-4F22-A8F2-031B51986E5C}">
      <dsp:nvSpPr>
        <dsp:cNvPr id="0" name=""/>
        <dsp:cNvSpPr/>
      </dsp:nvSpPr>
      <dsp:spPr>
        <a:xfrm>
          <a:off x="416343" y="310264"/>
          <a:ext cx="756987" cy="7569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C27B1-A3DB-438F-9F28-ED21ED76B590}">
      <dsp:nvSpPr>
        <dsp:cNvPr id="0" name=""/>
        <dsp:cNvSpPr/>
      </dsp:nvSpPr>
      <dsp:spPr>
        <a:xfrm>
          <a:off x="1589673" y="588"/>
          <a:ext cx="9196313" cy="1376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663" tIns="145663" rIns="145663" bIns="1456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rebuchet MS"/>
            </a:rPr>
            <a:t>An organized competitive scene centered around video gaming.</a:t>
          </a:r>
        </a:p>
      </dsp:txBody>
      <dsp:txXfrm>
        <a:off x="1589673" y="588"/>
        <a:ext cx="9196313" cy="1376341"/>
      </dsp:txXfrm>
    </dsp:sp>
    <dsp:sp modelId="{99676338-5C01-4F40-8FB2-FAE7E7975CCC}">
      <dsp:nvSpPr>
        <dsp:cNvPr id="0" name=""/>
        <dsp:cNvSpPr/>
      </dsp:nvSpPr>
      <dsp:spPr>
        <a:xfrm>
          <a:off x="0" y="1721014"/>
          <a:ext cx="10785987" cy="13763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AD0B4-E1F3-4873-9805-02EFD58313F8}">
      <dsp:nvSpPr>
        <dsp:cNvPr id="0" name=""/>
        <dsp:cNvSpPr/>
      </dsp:nvSpPr>
      <dsp:spPr>
        <a:xfrm>
          <a:off x="416343" y="2030691"/>
          <a:ext cx="756987" cy="7569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B4F2E-DD9C-43E4-A4B4-95298F273D1B}">
      <dsp:nvSpPr>
        <dsp:cNvPr id="0" name=""/>
        <dsp:cNvSpPr/>
      </dsp:nvSpPr>
      <dsp:spPr>
        <a:xfrm>
          <a:off x="1589673" y="1721014"/>
          <a:ext cx="9196313" cy="1376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663" tIns="145663" rIns="145663" bIns="1456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rebuchet MS"/>
            </a:rPr>
            <a:t>Began in 1970s and has continued into today's era</a:t>
          </a:r>
        </a:p>
      </dsp:txBody>
      <dsp:txXfrm>
        <a:off x="1589673" y="1721014"/>
        <a:ext cx="9196313" cy="1376341"/>
      </dsp:txXfrm>
    </dsp:sp>
    <dsp:sp modelId="{96294E26-A14C-4EA2-8EBC-12F3D1BAA063}">
      <dsp:nvSpPr>
        <dsp:cNvPr id="0" name=""/>
        <dsp:cNvSpPr/>
      </dsp:nvSpPr>
      <dsp:spPr>
        <a:xfrm>
          <a:off x="0" y="3441440"/>
          <a:ext cx="10785987" cy="13763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2BF425-0063-4216-85FE-27DFB97DF2C7}">
      <dsp:nvSpPr>
        <dsp:cNvPr id="0" name=""/>
        <dsp:cNvSpPr/>
      </dsp:nvSpPr>
      <dsp:spPr>
        <a:xfrm>
          <a:off x="416343" y="3751117"/>
          <a:ext cx="756987" cy="756987"/>
        </a:xfrm>
        <a:prstGeom prst="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05A85-584E-4DB6-AD97-5C02866B7FAE}">
      <dsp:nvSpPr>
        <dsp:cNvPr id="0" name=""/>
        <dsp:cNvSpPr/>
      </dsp:nvSpPr>
      <dsp:spPr>
        <a:xfrm>
          <a:off x="1589673" y="3441440"/>
          <a:ext cx="9196313" cy="1376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663" tIns="145663" rIns="145663" bIns="1456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rebuchet MS"/>
            </a:rPr>
            <a:t>Varies from team-oriented games such as League of Legends, to </a:t>
          </a:r>
          <a:r>
            <a:rPr lang="en-US" sz="2500" kern="1200" err="1">
              <a:latin typeface="Trebuchet MS"/>
            </a:rPr>
            <a:t>speedrunning</a:t>
          </a:r>
          <a:r>
            <a:rPr lang="en-US" sz="2500" kern="1200">
              <a:latin typeface="Trebuchet MS"/>
            </a:rPr>
            <a:t> the classics such as Mario. </a:t>
          </a:r>
        </a:p>
      </dsp:txBody>
      <dsp:txXfrm>
        <a:off x="1589673" y="3441440"/>
        <a:ext cx="9196313" cy="1376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1878D-BEB0-4C1D-894C-8FDB985DCA0E}">
      <dsp:nvSpPr>
        <dsp:cNvPr id="0" name=""/>
        <dsp:cNvSpPr/>
      </dsp:nvSpPr>
      <dsp:spPr>
        <a:xfrm>
          <a:off x="278772" y="329187"/>
          <a:ext cx="1370205" cy="13702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F354F-857F-4B2D-8519-88EBF0C960E8}">
      <dsp:nvSpPr>
        <dsp:cNvPr id="0" name=""/>
        <dsp:cNvSpPr/>
      </dsp:nvSpPr>
      <dsp:spPr>
        <a:xfrm>
          <a:off x="566516" y="616930"/>
          <a:ext cx="794719" cy="7947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6DC94-B0BB-40ED-9B21-F1B96E90F4E0}">
      <dsp:nvSpPr>
        <dsp:cNvPr id="0" name=""/>
        <dsp:cNvSpPr/>
      </dsp:nvSpPr>
      <dsp:spPr>
        <a:xfrm>
          <a:off x="1942593" y="329187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>
              <a:latin typeface="Trebuchet MS"/>
            </a:rPr>
            <a:t>Societal and Cultural Impact</a:t>
          </a:r>
          <a:endParaRPr lang="en-US" sz="2400" kern="1200">
            <a:latin typeface="Trebuchet MS"/>
          </a:endParaRPr>
        </a:p>
      </dsp:txBody>
      <dsp:txXfrm>
        <a:off x="1942593" y="329187"/>
        <a:ext cx="3229769" cy="1370205"/>
      </dsp:txXfrm>
    </dsp:sp>
    <dsp:sp modelId="{A78F4F29-6472-4C31-BAD3-88540CA99A48}">
      <dsp:nvSpPr>
        <dsp:cNvPr id="0" name=""/>
        <dsp:cNvSpPr/>
      </dsp:nvSpPr>
      <dsp:spPr>
        <a:xfrm>
          <a:off x="5735126" y="329187"/>
          <a:ext cx="1370205" cy="13702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980E2-BBDC-44EE-82E6-507CA7459B55}">
      <dsp:nvSpPr>
        <dsp:cNvPr id="0" name=""/>
        <dsp:cNvSpPr/>
      </dsp:nvSpPr>
      <dsp:spPr>
        <a:xfrm>
          <a:off x="6022869" y="616930"/>
          <a:ext cx="794719" cy="7947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79023-BE01-43A2-9A2C-4B02F8FA0FE5}">
      <dsp:nvSpPr>
        <dsp:cNvPr id="0" name=""/>
        <dsp:cNvSpPr/>
      </dsp:nvSpPr>
      <dsp:spPr>
        <a:xfrm>
          <a:off x="7398947" y="329187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>
              <a:latin typeface="Trebuchet MS"/>
            </a:rPr>
            <a:t>Historical Impact</a:t>
          </a:r>
          <a:endParaRPr lang="en-US" sz="2400" kern="1200">
            <a:latin typeface="Trebuchet MS"/>
          </a:endParaRPr>
        </a:p>
      </dsp:txBody>
      <dsp:txXfrm>
        <a:off x="7398947" y="329187"/>
        <a:ext cx="3229769" cy="1370205"/>
      </dsp:txXfrm>
    </dsp:sp>
    <dsp:sp modelId="{0B0E08E9-C3EA-4871-92DB-20D1217B3871}">
      <dsp:nvSpPr>
        <dsp:cNvPr id="0" name=""/>
        <dsp:cNvSpPr/>
      </dsp:nvSpPr>
      <dsp:spPr>
        <a:xfrm>
          <a:off x="278772" y="2395529"/>
          <a:ext cx="1370205" cy="13702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B2DD6-221A-4D21-8EA8-61D5BE8BD814}">
      <dsp:nvSpPr>
        <dsp:cNvPr id="0" name=""/>
        <dsp:cNvSpPr/>
      </dsp:nvSpPr>
      <dsp:spPr>
        <a:xfrm>
          <a:off x="566516" y="2683273"/>
          <a:ext cx="794719" cy="7947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8CF35-29C4-4F1B-BBE4-C17ECE4A5214}">
      <dsp:nvSpPr>
        <dsp:cNvPr id="0" name=""/>
        <dsp:cNvSpPr/>
      </dsp:nvSpPr>
      <dsp:spPr>
        <a:xfrm>
          <a:off x="1942593" y="2395529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>
              <a:latin typeface="Trebuchet MS"/>
            </a:rPr>
            <a:t>Economic Impact</a:t>
          </a:r>
          <a:endParaRPr lang="en-US" sz="2400" kern="1200">
            <a:latin typeface="Trebuchet MS"/>
          </a:endParaRPr>
        </a:p>
      </dsp:txBody>
      <dsp:txXfrm>
        <a:off x="1942593" y="2395529"/>
        <a:ext cx="3229769" cy="1370205"/>
      </dsp:txXfrm>
    </dsp:sp>
    <dsp:sp modelId="{7865B269-1800-4805-A163-52D3ECB360FA}">
      <dsp:nvSpPr>
        <dsp:cNvPr id="0" name=""/>
        <dsp:cNvSpPr/>
      </dsp:nvSpPr>
      <dsp:spPr>
        <a:xfrm>
          <a:off x="5735126" y="2395529"/>
          <a:ext cx="1370205" cy="13702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CD45DF-BE6D-4F34-8CB1-8032E0EC09D4}">
      <dsp:nvSpPr>
        <dsp:cNvPr id="0" name=""/>
        <dsp:cNvSpPr/>
      </dsp:nvSpPr>
      <dsp:spPr>
        <a:xfrm>
          <a:off x="6022869" y="2683273"/>
          <a:ext cx="794719" cy="7947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84847-23C4-4AF6-B0E5-4452C3E1F546}">
      <dsp:nvSpPr>
        <dsp:cNvPr id="0" name=""/>
        <dsp:cNvSpPr/>
      </dsp:nvSpPr>
      <dsp:spPr>
        <a:xfrm>
          <a:off x="7398947" y="2395529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>
              <a:latin typeface="Trebuchet MS"/>
            </a:rPr>
            <a:t>Future Impact</a:t>
          </a:r>
          <a:endParaRPr lang="en-US" sz="2400" kern="1200">
            <a:latin typeface="Trebuchet MS"/>
          </a:endParaRPr>
        </a:p>
      </dsp:txBody>
      <dsp:txXfrm>
        <a:off x="7398947" y="2395529"/>
        <a:ext cx="3229769" cy="13702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4147B-C68B-41BA-9A53-B8F018EA1803}">
      <dsp:nvSpPr>
        <dsp:cNvPr id="0" name=""/>
        <dsp:cNvSpPr/>
      </dsp:nvSpPr>
      <dsp:spPr>
        <a:xfrm>
          <a:off x="0" y="953173"/>
          <a:ext cx="6513603" cy="19492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Began with the Spacewars Olympics </a:t>
          </a:r>
          <a:r>
            <a:rPr lang="en-US" sz="2800" kern="1200"/>
            <a:t>of 1972</a:t>
          </a:r>
        </a:p>
      </dsp:txBody>
      <dsp:txXfrm>
        <a:off x="95153" y="1048326"/>
        <a:ext cx="6323297" cy="1758914"/>
      </dsp:txXfrm>
    </dsp:sp>
    <dsp:sp modelId="{11592E3A-B90D-42DB-AFF6-47AB78459091}">
      <dsp:nvSpPr>
        <dsp:cNvPr id="0" name=""/>
        <dsp:cNvSpPr/>
      </dsp:nvSpPr>
      <dsp:spPr>
        <a:xfrm>
          <a:off x="0" y="2983032"/>
          <a:ext cx="6513603" cy="1949220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Developed </a:t>
          </a:r>
          <a:r>
            <a:rPr lang="en-US" sz="2800" kern="1200">
              <a:latin typeface="Century Schoolbook"/>
            </a:rPr>
            <a:t>organizations</a:t>
          </a:r>
          <a:r>
            <a:rPr lang="en-US" sz="2800" kern="1200"/>
            <a:t> such as Major League </a:t>
          </a:r>
          <a:r>
            <a:rPr lang="en-US" sz="2800" kern="1200" baseline="0"/>
            <a:t>Gaming, </a:t>
          </a:r>
          <a:r>
            <a:rPr lang="en-US" sz="2800" kern="1200" baseline="0" err="1"/>
            <a:t>Cyberathelete</a:t>
          </a:r>
          <a:r>
            <a:rPr lang="en-US" sz="2800" kern="1200" baseline="0"/>
            <a:t> Professional League, World Cyber Games</a:t>
          </a:r>
          <a:endParaRPr lang="en-US" sz="2800" kern="1200"/>
        </a:p>
      </dsp:txBody>
      <dsp:txXfrm>
        <a:off x="95153" y="3078185"/>
        <a:ext cx="6323297" cy="17589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4147B-C68B-41BA-9A53-B8F018EA1803}">
      <dsp:nvSpPr>
        <dsp:cNvPr id="0" name=""/>
        <dsp:cNvSpPr/>
      </dsp:nvSpPr>
      <dsp:spPr>
        <a:xfrm>
          <a:off x="0" y="29458"/>
          <a:ext cx="6513603" cy="28542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baseline="0"/>
            <a:t>Launch</a:t>
          </a:r>
          <a:r>
            <a:rPr lang="en-US" sz="4100" kern="1200"/>
            <a:t> of Twitch.tv by Justin Kan</a:t>
          </a:r>
        </a:p>
      </dsp:txBody>
      <dsp:txXfrm>
        <a:off x="139331" y="168789"/>
        <a:ext cx="6234941" cy="2575553"/>
      </dsp:txXfrm>
    </dsp:sp>
    <dsp:sp modelId="{2DD5A993-DDAF-404A-8459-10E8E96682A1}">
      <dsp:nvSpPr>
        <dsp:cNvPr id="0" name=""/>
        <dsp:cNvSpPr/>
      </dsp:nvSpPr>
      <dsp:spPr>
        <a:xfrm>
          <a:off x="0" y="3001753"/>
          <a:ext cx="6513603" cy="2854215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baseline="0"/>
            <a:t>Sponsorships and promotions raise millions for tournaments</a:t>
          </a:r>
          <a:endParaRPr lang="en-US" sz="4100" kern="1200"/>
        </a:p>
      </dsp:txBody>
      <dsp:txXfrm>
        <a:off x="139331" y="3141084"/>
        <a:ext cx="6234941" cy="25755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4450E-C0F3-4117-B7D7-8D64A05AFC02}">
      <dsp:nvSpPr>
        <dsp:cNvPr id="0" name=""/>
        <dsp:cNvSpPr/>
      </dsp:nvSpPr>
      <dsp:spPr>
        <a:xfrm>
          <a:off x="0" y="130520"/>
          <a:ext cx="6513603" cy="12757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Homo Economicus</a:t>
          </a:r>
          <a:endParaRPr lang="en-US" sz="2300" kern="1200"/>
        </a:p>
      </dsp:txBody>
      <dsp:txXfrm>
        <a:off x="62275" y="192795"/>
        <a:ext cx="6389053" cy="1151152"/>
      </dsp:txXfrm>
    </dsp:sp>
    <dsp:sp modelId="{238E8979-F450-4B74-9B39-C488C8E3DE60}">
      <dsp:nvSpPr>
        <dsp:cNvPr id="0" name=""/>
        <dsp:cNvSpPr/>
      </dsp:nvSpPr>
      <dsp:spPr>
        <a:xfrm>
          <a:off x="0" y="1406223"/>
          <a:ext cx="6513603" cy="856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Individual Interest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Consumer Impact</a:t>
          </a:r>
          <a:br>
            <a:rPr lang="en-US" sz="1800" kern="1200"/>
          </a:br>
          <a:endParaRPr lang="en-US" sz="1800" kern="1200"/>
        </a:p>
      </dsp:txBody>
      <dsp:txXfrm>
        <a:off x="0" y="1406223"/>
        <a:ext cx="6513603" cy="856980"/>
      </dsp:txXfrm>
    </dsp:sp>
    <dsp:sp modelId="{2DD5A993-DDAF-404A-8459-10E8E96682A1}">
      <dsp:nvSpPr>
        <dsp:cNvPr id="0" name=""/>
        <dsp:cNvSpPr/>
      </dsp:nvSpPr>
      <dsp:spPr>
        <a:xfrm>
          <a:off x="0" y="2263203"/>
          <a:ext cx="6513603" cy="1275702"/>
        </a:xfrm>
        <a:prstGeom prst="roundRect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The Relation Between Advertisers, Game Companies, and the Individual</a:t>
          </a:r>
          <a:br>
            <a:rPr lang="en-US" sz="2300" kern="1200" baseline="0"/>
          </a:br>
          <a:endParaRPr lang="en-US" sz="2300" kern="1200"/>
        </a:p>
      </dsp:txBody>
      <dsp:txXfrm>
        <a:off x="62275" y="2325478"/>
        <a:ext cx="6389053" cy="1151152"/>
      </dsp:txXfrm>
    </dsp:sp>
    <dsp:sp modelId="{1D600D6C-76E8-4D93-B525-DDAE56E43EC1}">
      <dsp:nvSpPr>
        <dsp:cNvPr id="0" name=""/>
        <dsp:cNvSpPr/>
      </dsp:nvSpPr>
      <dsp:spPr>
        <a:xfrm>
          <a:off x="0" y="3538905"/>
          <a:ext cx="6513603" cy="559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The Starting Point of a Prevalent Game</a:t>
          </a:r>
          <a:br>
            <a:rPr lang="en-US" sz="1800" kern="1200"/>
          </a:br>
          <a:endParaRPr lang="en-US" sz="1800" kern="1200"/>
        </a:p>
      </dsp:txBody>
      <dsp:txXfrm>
        <a:off x="0" y="3538905"/>
        <a:ext cx="6513603" cy="559417"/>
      </dsp:txXfrm>
    </dsp:sp>
    <dsp:sp modelId="{C9589C97-7D9A-4054-84EC-6D139D047DB6}">
      <dsp:nvSpPr>
        <dsp:cNvPr id="0" name=""/>
        <dsp:cNvSpPr/>
      </dsp:nvSpPr>
      <dsp:spPr>
        <a:xfrm>
          <a:off x="0" y="4098322"/>
          <a:ext cx="6513603" cy="1275702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Vertical Integration</a:t>
          </a:r>
          <a:endParaRPr lang="en-US" sz="2300" kern="1200"/>
        </a:p>
      </dsp:txBody>
      <dsp:txXfrm>
        <a:off x="62275" y="4160597"/>
        <a:ext cx="6389053" cy="1151152"/>
      </dsp:txXfrm>
    </dsp:sp>
    <dsp:sp modelId="{EF5DEE31-9481-4EE7-B58F-F4BB9970F2F6}">
      <dsp:nvSpPr>
        <dsp:cNvPr id="0" name=""/>
        <dsp:cNvSpPr/>
      </dsp:nvSpPr>
      <dsp:spPr>
        <a:xfrm>
          <a:off x="0" y="5374025"/>
          <a:ext cx="6513603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The Influence of a Game Company</a:t>
          </a:r>
        </a:p>
      </dsp:txBody>
      <dsp:txXfrm>
        <a:off x="0" y="5374025"/>
        <a:ext cx="6513603" cy="3808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97E65-3801-4E42-9651-C8EA2C21994C}">
      <dsp:nvSpPr>
        <dsp:cNvPr id="0" name=""/>
        <dsp:cNvSpPr/>
      </dsp:nvSpPr>
      <dsp:spPr>
        <a:xfrm>
          <a:off x="0" y="20232"/>
          <a:ext cx="6513603" cy="1432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Sponsorship</a:t>
          </a:r>
          <a:br>
            <a:rPr lang="en-US" sz="3600" kern="1200" baseline="0"/>
          </a:br>
          <a:endParaRPr lang="en-US" sz="3600" kern="1200"/>
        </a:p>
      </dsp:txBody>
      <dsp:txXfrm>
        <a:off x="69908" y="90140"/>
        <a:ext cx="6373787" cy="1292264"/>
      </dsp:txXfrm>
    </dsp:sp>
    <dsp:sp modelId="{2DD5A993-DDAF-404A-8459-10E8E96682A1}">
      <dsp:nvSpPr>
        <dsp:cNvPr id="0" name=""/>
        <dsp:cNvSpPr/>
      </dsp:nvSpPr>
      <dsp:spPr>
        <a:xfrm>
          <a:off x="0" y="1555993"/>
          <a:ext cx="6513603" cy="1432080"/>
        </a:xfrm>
        <a:prstGeom prst="roundRect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Prize Money</a:t>
          </a:r>
          <a:br>
            <a:rPr lang="en-US" sz="3600" kern="1200" baseline="0"/>
          </a:br>
          <a:endParaRPr lang="en-US" sz="3600" kern="1200"/>
        </a:p>
      </dsp:txBody>
      <dsp:txXfrm>
        <a:off x="69908" y="1625901"/>
        <a:ext cx="6373787" cy="1292264"/>
      </dsp:txXfrm>
    </dsp:sp>
    <dsp:sp modelId="{1F564C6D-30EB-4860-8F2F-D73F053C1F49}">
      <dsp:nvSpPr>
        <dsp:cNvPr id="0" name=""/>
        <dsp:cNvSpPr/>
      </dsp:nvSpPr>
      <dsp:spPr>
        <a:xfrm>
          <a:off x="0" y="3091752"/>
          <a:ext cx="6513603" cy="1432080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Steady Income</a:t>
          </a:r>
          <a:br>
            <a:rPr lang="en-US" sz="3600" kern="1200"/>
          </a:br>
          <a:endParaRPr lang="en-US" sz="3600" kern="1200"/>
        </a:p>
      </dsp:txBody>
      <dsp:txXfrm>
        <a:off x="69908" y="3161660"/>
        <a:ext cx="6373787" cy="1292264"/>
      </dsp:txXfrm>
    </dsp:sp>
    <dsp:sp modelId="{85D394B8-C394-4889-8C60-897F41EAB552}">
      <dsp:nvSpPr>
        <dsp:cNvPr id="0" name=""/>
        <dsp:cNvSpPr/>
      </dsp:nvSpPr>
      <dsp:spPr>
        <a:xfrm>
          <a:off x="0" y="4523832"/>
          <a:ext cx="6513603" cy="1341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baseline="0"/>
            <a:t>Streaming</a:t>
          </a:r>
          <a:br>
            <a:rPr lang="en-US" sz="2800" kern="1200" baseline="0"/>
          </a:b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Merchandise</a:t>
          </a:r>
        </a:p>
      </dsp:txBody>
      <dsp:txXfrm>
        <a:off x="0" y="4523832"/>
        <a:ext cx="6513603" cy="13413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699AF-1F4F-44D5-96EB-B7965F7E0219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6235E-9F8F-4117-81C6-C39F0DA5D7DC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54AC2-104D-4D28-9D69-EF6C52C74155}">
      <dsp:nvSpPr>
        <dsp:cNvPr id="0" name=""/>
        <dsp:cNvSpPr/>
      </dsp:nvSpPr>
      <dsp:spPr>
        <a:xfrm>
          <a:off x="2039300" y="956381"/>
          <a:ext cx="2931121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Elite competitions.</a:t>
          </a:r>
        </a:p>
      </dsp:txBody>
      <dsp:txXfrm>
        <a:off x="2039300" y="956381"/>
        <a:ext cx="2931121" cy="1765627"/>
      </dsp:txXfrm>
    </dsp:sp>
    <dsp:sp modelId="{5113CB65-1F21-4E78-BEA8-114E80C0307A}">
      <dsp:nvSpPr>
        <dsp:cNvPr id="0" name=""/>
        <dsp:cNvSpPr/>
      </dsp:nvSpPr>
      <dsp:spPr>
        <a:xfrm>
          <a:off x="4970421" y="956381"/>
          <a:ext cx="154318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Pandemic Contribution.</a:t>
          </a:r>
        </a:p>
      </dsp:txBody>
      <dsp:txXfrm>
        <a:off x="4970421" y="956381"/>
        <a:ext cx="1543182" cy="1765627"/>
      </dsp:txXfrm>
    </dsp:sp>
    <dsp:sp modelId="{9C588821-67D0-4102-847F-D84E629D9E7D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B0001-DFE5-48E6-AE63-48ED95578AC4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9541C-E6ED-4F00-889E-7402B34C1937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Compound AGR of 12.9% from 2020 - 2027. 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16772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07400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126180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16772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07400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228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16772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707400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126180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16772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707400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228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16772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707400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126180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16772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707400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228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Click to edit 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Master title 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style</a:t>
            </a:r>
            <a:endParaRPr b="0" lang="en-US" sz="72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CEA52263-82CB-4525-BBCE-5EA0D942322E}" type="datetime">
              <a:rPr b="0" lang="en-US" sz="1050" spc="-1" strike="noStrike">
                <a:solidFill>
                  <a:srgbClr val="808080"/>
                </a:solidFill>
                <a:latin typeface="Century Schoolbook"/>
              </a:rPr>
              <a:t>5/2/22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p>
            <a:pPr algn="ctr">
              <a:lnSpc>
                <a:spcPct val="100000"/>
              </a:lnSpc>
              <a:buNone/>
            </a:pPr>
            <a:fld id="{17BFEDE7-FF3F-4E8A-B2D0-1CF46E71BAEF}" type="slidenum">
              <a:rPr b="0" lang="en-US" sz="3600" spc="-1" strike="noStrike">
                <a:solidFill>
                  <a:srgbClr val="a6a6a6"/>
                </a:solidFill>
                <a:latin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ffffff"/>
                </a:solidFill>
                <a:latin typeface="Century Schoolbook"/>
              </a:rPr>
              <a:t>Click to edit the outline text format</a:t>
            </a:r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Fourth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Seventh Outline </a:t>
            </a: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Click to edit Master text styles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latin typeface="Century Schoolbook"/>
              </a:rPr>
              <a:t>Second level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Century Schoolbook"/>
              </a:rPr>
              <a:t>Third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3" marL="100584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Century Schoolbook"/>
              </a:rPr>
              <a:t>Fourth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4" marL="128016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Century Schoolbook"/>
              </a:rPr>
              <a:t>Fifth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D88DF1E1-AF74-4A9F-9ABA-B626D07BF137}" type="datetime">
              <a:rPr b="0" lang="en-US" sz="1050" spc="-1" strike="noStrike">
                <a:solidFill>
                  <a:srgbClr val="d9d9db"/>
                </a:solidFill>
                <a:latin typeface="Century Schoolbook"/>
              </a:rPr>
              <a:t>5/2/22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p>
            <a:pPr algn="ctr">
              <a:lnSpc>
                <a:spcPct val="100000"/>
              </a:lnSpc>
              <a:buNone/>
            </a:pPr>
            <a:fld id="{6B6B9330-9C91-4733-8788-4E1404068BFE}" type="slidenum">
              <a:rPr b="0" lang="en-US" sz="3600" spc="-1" strike="noStrike">
                <a:solidFill>
                  <a:srgbClr val="8e8e94"/>
                </a:solidFill>
                <a:latin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1"/>
          <p:cNvSpPr>
            <a:spLocks noGrp="1"/>
          </p:cNvSpPr>
          <p:nvPr>
            <p:ph type="dt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D78193BE-CC88-4030-972C-BF5257DD258A}" type="datetime">
              <a:rPr b="0" lang="en-US" sz="1050" spc="-1" strike="noStrike">
                <a:solidFill>
                  <a:srgbClr val="d9d9db"/>
                </a:solidFill>
                <a:latin typeface="Century Schoolbook"/>
              </a:rPr>
              <a:t>5/2/22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ftr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p>
            <a:pPr algn="ctr">
              <a:lnSpc>
                <a:spcPct val="100000"/>
              </a:lnSpc>
              <a:buNone/>
            </a:pPr>
            <a:fld id="{C7CBF783-B22E-44DC-87F0-7ABFED8D2DF3}" type="slidenum">
              <a:rPr b="0" lang="en-US" sz="3600" spc="-1" strike="noStrike">
                <a:solidFill>
                  <a:srgbClr val="8e8e94"/>
                </a:solidFill>
                <a:latin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62626"/>
                </a:solidFill>
                <a:latin typeface="Century Schoolbook"/>
              </a:rPr>
              <a:t>Second Outline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262626"/>
                </a:solidFill>
                <a:latin typeface="Century Schoolbook"/>
              </a:rPr>
              <a:t>Third Outline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62626"/>
                </a:solidFill>
                <a:latin typeface="Century Schoolbook"/>
              </a:rPr>
              <a:t>Fourth Outline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262626"/>
              </a:solidFill>
              <a:latin typeface="Century School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262626"/>
              </a:solidFill>
              <a:latin typeface="Century School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262626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diagramData" Target="../diagrams/data5.xml"/><Relationship Id="rId2" Type="http://schemas.openxmlformats.org/officeDocument/2006/relationships/diagramLayout" Target="../diagrams/layout5.xml"/><Relationship Id="rId3" Type="http://schemas.openxmlformats.org/officeDocument/2006/relationships/diagramQuickStyle" Target="../diagrams/quickStyle5.xml"/><Relationship Id="rId4" Type="http://schemas.openxmlformats.org/officeDocument/2006/relationships/diagramColors" Target="../diagrams/colors5.xml"/><Relationship Id="rId5" Type="http://schemas.microsoft.com/office/2007/relationships/diagramDrawing" Target="../diagrams/drawing5.xml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diagramData" Target="../diagrams/data6.xml"/><Relationship Id="rId2" Type="http://schemas.openxmlformats.org/officeDocument/2006/relationships/diagramLayout" Target="../diagrams/layout6.xml"/><Relationship Id="rId3" Type="http://schemas.openxmlformats.org/officeDocument/2006/relationships/diagramQuickStyle" Target="../diagrams/quickStyle6.xml"/><Relationship Id="rId4" Type="http://schemas.openxmlformats.org/officeDocument/2006/relationships/diagramColors" Target="../diagrams/colors6.xml"/><Relationship Id="rId5" Type="http://schemas.microsoft.com/office/2007/relationships/diagramDrawing" Target="../diagrams/drawing6.xml"/><Relationship Id="rId6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diagramData" Target="../diagrams/data7.xml"/><Relationship Id="rId2" Type="http://schemas.openxmlformats.org/officeDocument/2006/relationships/diagramLayout" Target="../diagrams/layout7.xml"/><Relationship Id="rId3" Type="http://schemas.openxmlformats.org/officeDocument/2006/relationships/diagramQuickStyle" Target="../diagrams/quickStyle7.xml"/><Relationship Id="rId4" Type="http://schemas.openxmlformats.org/officeDocument/2006/relationships/diagramColors" Target="../diagrams/colors7.xml"/><Relationship Id="rId5" Type="http://schemas.microsoft.com/office/2007/relationships/diagramDrawing" Target="../diagrams/drawing7.xml"/><Relationship Id="rId6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www.dexerto.com/esports/100-thieves-foundations-apparel-revenue-2-5m-1657942/" TargetMode="External"/><Relationship Id="rId2" Type="http://schemas.openxmlformats.org/officeDocument/2006/relationships/hyperlink" Target="https://newzoo.com/insights/trend-reports/newzoos-global-esports-live-streaming-market-report-2021-free-version/" TargetMode="External"/><Relationship Id="rId3" Type="http://schemas.openxmlformats.org/officeDocument/2006/relationships/hyperlink" Target="https://usceconreview.com/2019/01/04/the-economics-of-esports" TargetMode="External"/><Relationship Id="rId4" Type="http://schemas.openxmlformats.org/officeDocument/2006/relationships/hyperlink" Target="https://econreview.berkeley.edu/the-explosive-growth-of-esports/" TargetMode="External"/><Relationship Id="rId5" Type="http://schemas.openxmlformats.org/officeDocument/2006/relationships/hyperlink" Target="https://d-nb.info/1220226610/34" TargetMode="External"/><Relationship Id="rId6" Type="http://schemas.openxmlformats.org/officeDocument/2006/relationships/hyperlink" Target="https://www.grandviewresearch.com/industry-analysis/video-game-market" TargetMode="External"/><Relationship Id="rId7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diagramData" Target="../diagrams/data4.xml"/><Relationship Id="rId2" Type="http://schemas.openxmlformats.org/officeDocument/2006/relationships/diagramLayout" Target="../diagrams/layout4.xml"/><Relationship Id="rId3" Type="http://schemas.openxmlformats.org/officeDocument/2006/relationships/diagramQuickStyle" Target="../diagrams/quickStyle4.xml"/><Relationship Id="rId4" Type="http://schemas.openxmlformats.org/officeDocument/2006/relationships/diagramColors" Target="../diagrams/colors4.xml"/><Relationship Id="rId5" Type="http://schemas.microsoft.com/office/2007/relationships/diagramDrawing" Target="../diagrams/drawing4.xml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US" sz="5400" spc="-52" strike="noStrike">
                <a:solidFill>
                  <a:srgbClr val="ffffff"/>
                </a:solidFill>
                <a:latin typeface="Trebuchet MS"/>
              </a:rPr>
              <a:t>The eSports Ecosystem and its Effects on Modern Society</a:t>
            </a:r>
            <a:endParaRPr b="0" lang="en-US" sz="54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5000"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200" spc="9" strike="noStrike">
                <a:solidFill>
                  <a:srgbClr val="bfbfbf"/>
                </a:solidFill>
                <a:latin typeface="Trebuchet MS"/>
              </a:rPr>
              <a:t>AP Seminar 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200" spc="9" strike="noStrike">
                <a:solidFill>
                  <a:srgbClr val="bfbfbf"/>
                </a:solidFill>
                <a:latin typeface="Trebuchet MS"/>
              </a:rPr>
              <a:t>Performance Task 1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200" spc="9" strike="noStrike">
                <a:solidFill>
                  <a:srgbClr val="bfbfbf"/>
                </a:solidFill>
                <a:latin typeface="Trebuchet MS"/>
              </a:rPr>
              <a:t>Team Multimedia Presentation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200" spc="9" strike="noStrike">
                <a:solidFill>
                  <a:srgbClr val="bfbfbf"/>
                </a:solidFill>
                <a:latin typeface="Trebuchet MS"/>
              </a:rPr>
              <a:t>Nick, Jaden, Craig, Eric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2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Rectangle 22"/>
          <p:cNvSpPr/>
          <p:nvPr/>
        </p:nvSpPr>
        <p:spPr>
          <a:xfrm>
            <a:off x="477000" y="480240"/>
            <a:ext cx="11237760" cy="5897520"/>
          </a:xfrm>
          <a:prstGeom prst="rect">
            <a:avLst/>
          </a:prstGeom>
          <a:noFill/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Rectangle 24"/>
          <p:cNvSpPr/>
          <p:nvPr/>
        </p:nvSpPr>
        <p:spPr>
          <a:xfrm>
            <a:off x="643320" y="643320"/>
            <a:ext cx="10904760" cy="557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4" name="Picture 175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2362680" y="3421080"/>
            <a:ext cx="7455240" cy="2237400"/>
          </a:xfrm>
          <a:prstGeom prst="rect">
            <a:avLst/>
          </a:prstGeom>
          <a:ln w="0">
            <a:noFill/>
          </a:ln>
        </p:spPr>
      </p:pic>
      <p:pic>
        <p:nvPicPr>
          <p:cNvPr id="165" name="Picture 168" descr="Graphical user interface&#10;&#10;Description automatically generated"/>
          <p:cNvPicPr/>
          <p:nvPr/>
        </p:nvPicPr>
        <p:blipFill>
          <a:blip r:embed="rId2"/>
          <a:stretch/>
        </p:blipFill>
        <p:spPr>
          <a:xfrm>
            <a:off x="2363400" y="1014840"/>
            <a:ext cx="7455240" cy="206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reeform: Shape 8"/>
          <p:cNvSpPr/>
          <p:nvPr/>
        </p:nvSpPr>
        <p:spPr>
          <a:xfrm>
            <a:off x="484200" y="470880"/>
            <a:ext cx="4380480" cy="5891760"/>
          </a:xfrm>
          <a:custGeom>
            <a:avLst/>
            <a:gdLst/>
            <a:ah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62920" y="2678760"/>
            <a:ext cx="3415680" cy="130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ffffff"/>
                </a:solidFill>
                <a:latin typeface="Century Schoolbook"/>
              </a:rPr>
              <a:t>Economic Impact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graphicFrame>
        <p:nvGraphicFramePr>
          <p:cNvPr id="5" name="Diagram5"/>
          <p:cNvGraphicFramePr/>
          <p:nvPr>
            <p:extLst>
              <p:ext uri="{D42A27DB-BD31-4B8C-83A1-F6EECF244321}">
                <p14:modId xmlns:p14="http://schemas.microsoft.com/office/powerpoint/2010/main" val="2798122902"/>
              </p:ext>
            </p:extLst>
          </p:nvPr>
        </p:nvGraphicFramePr>
        <p:xfrm>
          <a:off x="5194440" y="470880"/>
          <a:ext cx="6513120" cy="588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Freeform: Shape 10"/>
          <p:cNvSpPr/>
          <p:nvPr/>
        </p:nvSpPr>
        <p:spPr>
          <a:xfrm flipH="1" rot="18900000">
            <a:off x="-376560" y="-253440"/>
            <a:ext cx="1827360" cy="1376640"/>
          </a:xfrm>
          <a:custGeom>
            <a:avLst/>
            <a:gdLst/>
            <a:ah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Rectangle 12"/>
          <p:cNvSpPr/>
          <p:nvPr/>
        </p:nvSpPr>
        <p:spPr>
          <a:xfrm flipH="1" rot="18900000">
            <a:off x="891720" y="421920"/>
            <a:ext cx="645120" cy="6451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Rectangle 14"/>
          <p:cNvSpPr/>
          <p:nvPr/>
        </p:nvSpPr>
        <p:spPr>
          <a:xfrm flipH="1" rot="18900000">
            <a:off x="10043280" y="654840"/>
            <a:ext cx="687240" cy="68724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Freeform: Shape 16"/>
          <p:cNvSpPr/>
          <p:nvPr/>
        </p:nvSpPr>
        <p:spPr>
          <a:xfrm flipH="1" rot="10800000">
            <a:off x="9356400" y="360"/>
            <a:ext cx="2835000" cy="1480320"/>
          </a:xfrm>
          <a:custGeom>
            <a:avLst/>
            <a:gdLst/>
            <a:ah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Isosceles Triangle 18"/>
          <p:cNvSpPr/>
          <p:nvPr/>
        </p:nvSpPr>
        <p:spPr>
          <a:xfrm flipH="1">
            <a:off x="797652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4" name="Picture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1665000" y="36360"/>
            <a:ext cx="9207000" cy="6785280"/>
          </a:xfrm>
          <a:prstGeom prst="rect">
            <a:avLst/>
          </a:prstGeom>
          <a:ln w="0">
            <a:noFill/>
          </a:ln>
        </p:spPr>
      </p:pic>
      <p:sp>
        <p:nvSpPr>
          <p:cNvPr id="175" name="Isosceles Triangle 20"/>
          <p:cNvSpPr/>
          <p:nvPr/>
        </p:nvSpPr>
        <p:spPr>
          <a:xfrm flipH="1">
            <a:off x="76032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Rectangle 10"/>
          <p:cNvSpPr/>
          <p:nvPr/>
        </p:nvSpPr>
        <p:spPr>
          <a:xfrm>
            <a:off x="477000" y="480240"/>
            <a:ext cx="11237760" cy="5897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8" name="Picture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643320" y="1397880"/>
            <a:ext cx="10904760" cy="406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reeform: Shape 8"/>
          <p:cNvSpPr/>
          <p:nvPr/>
        </p:nvSpPr>
        <p:spPr>
          <a:xfrm>
            <a:off x="484200" y="470880"/>
            <a:ext cx="4380480" cy="5891760"/>
          </a:xfrm>
          <a:custGeom>
            <a:avLst/>
            <a:gdLst/>
            <a:ah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62920" y="2678760"/>
            <a:ext cx="3415680" cy="130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ffffff"/>
                </a:solidFill>
                <a:latin typeface="Century Schoolbook"/>
              </a:rPr>
              <a:t>Economic Impact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graphicFrame>
        <p:nvGraphicFramePr>
          <p:cNvPr id="6" name="Diagram6"/>
          <p:cNvGraphicFramePr/>
          <p:nvPr>
            <p:extLst>
              <p:ext uri="{D42A27DB-BD31-4B8C-83A1-F6EECF244321}">
                <p14:modId xmlns:p14="http://schemas.microsoft.com/office/powerpoint/2010/main" val="3167918963"/>
              </p:ext>
            </p:extLst>
          </p:nvPr>
        </p:nvGraphicFramePr>
        <p:xfrm>
          <a:off x="5194440" y="470880"/>
          <a:ext cx="6513120" cy="588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8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Rectangle 10"/>
          <p:cNvSpPr/>
          <p:nvPr/>
        </p:nvSpPr>
        <p:spPr>
          <a:xfrm>
            <a:off x="0" y="-3240"/>
            <a:ext cx="456840" cy="685764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Rectangle 12"/>
          <p:cNvSpPr/>
          <p:nvPr/>
        </p:nvSpPr>
        <p:spPr>
          <a:xfrm>
            <a:off x="457200" y="0"/>
            <a:ext cx="10835280" cy="685764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318160" y="758880"/>
            <a:ext cx="280188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1" lang="en-US" sz="3200" spc="-52" strike="noStrike">
                <a:solidFill>
                  <a:srgbClr val="ffffff"/>
                </a:solidFill>
                <a:latin typeface="Trebuchet MS"/>
              </a:rPr>
              <a:t>eSports audience size worldwide from 2019 to 2024, by type of viewers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85000"/>
              </a:lnSpc>
              <a:buNone/>
            </a:pPr>
            <a:br/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5" name="Rectangle 14"/>
          <p:cNvSpPr/>
          <p:nvPr/>
        </p:nvSpPr>
        <p:spPr>
          <a:xfrm>
            <a:off x="452160" y="0"/>
            <a:ext cx="75607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6" name="Picture 4" descr="Chart, ba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924480" y="1316520"/>
            <a:ext cx="6616440" cy="4217760"/>
          </a:xfrm>
          <a:prstGeom prst="rect">
            <a:avLst/>
          </a:prstGeom>
          <a:ln w="0">
            <a:noFill/>
          </a:ln>
        </p:spPr>
      </p:pic>
      <p:sp>
        <p:nvSpPr>
          <p:cNvPr id="187" name="Rectangle 16"/>
          <p:cNvSpPr/>
          <p:nvPr/>
        </p:nvSpPr>
        <p:spPr>
          <a:xfrm>
            <a:off x="11292840" y="0"/>
            <a:ext cx="898920" cy="685764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Freeform: Shape 8"/>
          <p:cNvSpPr/>
          <p:nvPr/>
        </p:nvSpPr>
        <p:spPr>
          <a:xfrm>
            <a:off x="484200" y="470880"/>
            <a:ext cx="4380480" cy="5891760"/>
          </a:xfrm>
          <a:custGeom>
            <a:avLst/>
            <a:gdLst/>
            <a:ah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62920" y="1011960"/>
            <a:ext cx="3415680" cy="3044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ffffff"/>
                </a:solidFill>
                <a:latin typeface="Century Schoolbook"/>
              </a:rPr>
              <a:t>Future Impacts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graphicFrame>
        <p:nvGraphicFramePr>
          <p:cNvPr id="7" name="Diagram7"/>
          <p:cNvGraphicFramePr/>
          <p:nvPr>
            <p:extLst>
              <p:ext uri="{D42A27DB-BD31-4B8C-83A1-F6EECF244321}">
                <p14:modId xmlns:p14="http://schemas.microsoft.com/office/powerpoint/2010/main" val="668428074"/>
              </p:ext>
            </p:extLst>
          </p:nvPr>
        </p:nvGraphicFramePr>
        <p:xfrm>
          <a:off x="5194440" y="470880"/>
          <a:ext cx="6513120" cy="588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Freeform: Shape 10"/>
          <p:cNvSpPr/>
          <p:nvPr/>
        </p:nvSpPr>
        <p:spPr>
          <a:xfrm flipH="1" rot="18900000">
            <a:off x="-376560" y="-253440"/>
            <a:ext cx="1827360" cy="1376640"/>
          </a:xfrm>
          <a:custGeom>
            <a:avLst/>
            <a:gdLst/>
            <a:ah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Rectangle 12"/>
          <p:cNvSpPr/>
          <p:nvPr/>
        </p:nvSpPr>
        <p:spPr>
          <a:xfrm flipH="1" rot="18900000">
            <a:off x="891720" y="421920"/>
            <a:ext cx="645120" cy="6451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Rectangle 14"/>
          <p:cNvSpPr/>
          <p:nvPr/>
        </p:nvSpPr>
        <p:spPr>
          <a:xfrm flipH="1" rot="18900000">
            <a:off x="10043280" y="654840"/>
            <a:ext cx="687240" cy="68724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Freeform: Shape 16"/>
          <p:cNvSpPr/>
          <p:nvPr/>
        </p:nvSpPr>
        <p:spPr>
          <a:xfrm flipH="1" rot="10800000">
            <a:off x="9356400" y="360"/>
            <a:ext cx="2835000" cy="1480320"/>
          </a:xfrm>
          <a:custGeom>
            <a:avLst/>
            <a:gdLst/>
            <a:ah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Isosceles Triangle 18"/>
          <p:cNvSpPr/>
          <p:nvPr/>
        </p:nvSpPr>
        <p:spPr>
          <a:xfrm flipH="1">
            <a:off x="797652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6" name="Picture 4" descr=""/>
          <p:cNvPicPr/>
          <p:nvPr/>
        </p:nvPicPr>
        <p:blipFill>
          <a:blip r:embed="rId1"/>
          <a:stretch/>
        </p:blipFill>
        <p:spPr>
          <a:xfrm>
            <a:off x="643320" y="702720"/>
            <a:ext cx="10904760" cy="5452200"/>
          </a:xfrm>
          <a:prstGeom prst="rect">
            <a:avLst/>
          </a:prstGeom>
          <a:ln w="0">
            <a:noFill/>
          </a:ln>
        </p:spPr>
      </p:pic>
      <p:sp>
        <p:nvSpPr>
          <p:cNvPr id="197" name="Isosceles Triangle 20"/>
          <p:cNvSpPr/>
          <p:nvPr/>
        </p:nvSpPr>
        <p:spPr>
          <a:xfrm flipH="1">
            <a:off x="76032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7"/>
          <p:cNvSpPr/>
          <p:nvPr/>
        </p:nvSpPr>
        <p:spPr>
          <a:xfrm>
            <a:off x="0" y="0"/>
            <a:ext cx="642960" cy="685764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Rectangle 9"/>
          <p:cNvSpPr/>
          <p:nvPr/>
        </p:nvSpPr>
        <p:spPr>
          <a:xfrm>
            <a:off x="643320" y="0"/>
            <a:ext cx="3735720" cy="685764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965160" y="643320"/>
            <a:ext cx="3092400" cy="5528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2800" spc="-52" strike="noStrike">
                <a:solidFill>
                  <a:srgbClr val="ffffff"/>
                </a:solidFill>
                <a:latin typeface="Trebuchet MS"/>
              </a:rPr>
              <a:t>Conclusion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1" name="Rectangle 11"/>
          <p:cNvSpPr/>
          <p:nvPr/>
        </p:nvSpPr>
        <p:spPr>
          <a:xfrm>
            <a:off x="4379760" y="0"/>
            <a:ext cx="69127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821840" y="643320"/>
            <a:ext cx="5826960" cy="5570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Esports is a beneficial opportunity for investors and sponsors. 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Internet culture creates a large circle of fans stimulating the economy. 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Trebuchet MS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i="1" lang="en-US" sz="1100" spc="9" strike="noStrike">
                <a:solidFill>
                  <a:srgbClr val="000000"/>
                </a:solidFill>
                <a:latin typeface="Trebuchet MS"/>
                <a:ea typeface="Century Schoolbook"/>
              </a:rPr>
              <a:t>100 thieves rake in $2.5m from 'foundations' apparel line in first month</a:t>
            </a:r>
            <a:r>
              <a:rPr b="0" lang="en-US" sz="1100" spc="9" strike="noStrike">
                <a:solidFill>
                  <a:srgbClr val="000000"/>
                </a:solidFill>
                <a:latin typeface="Trebuchet MS"/>
                <a:ea typeface="Century Schoolbook"/>
              </a:rPr>
              <a:t>. Dexerto. (2021, September 21). Retrieved February 24, 2022, from </a:t>
            </a:r>
            <a:r>
              <a:rPr b="0" lang="en-US" sz="1100" spc="9" strike="noStrike" u="sng">
                <a:solidFill>
                  <a:srgbClr val="67aabf"/>
                </a:solidFill>
                <a:uFillTx/>
                <a:latin typeface="Trebuchet MS"/>
                <a:ea typeface="Century Schoolbook"/>
                <a:hlinkClick r:id="rId1"/>
              </a:rPr>
              <a:t>https://www.dexerto.com/esports/100-thieves-foundations-apparel-revenue-2-5m-1657942/</a:t>
            </a:r>
            <a:r>
              <a:rPr b="0" lang="en-US" sz="1100" spc="9" strike="noStrike">
                <a:solidFill>
                  <a:srgbClr val="000000"/>
                </a:solidFill>
                <a:latin typeface="Trebuchet MS"/>
                <a:ea typeface="Century Schoolbook"/>
              </a:rPr>
              <a:t> </a:t>
            </a:r>
            <a:endParaRPr b="0" lang="en-US" sz="11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i="1" lang="en-US" sz="1100" spc="9" strike="noStrike">
                <a:solidFill>
                  <a:srgbClr val="000000"/>
                </a:solidFill>
                <a:latin typeface="Trebuchet MS"/>
                <a:ea typeface="Century Schoolbook"/>
              </a:rPr>
              <a:t>Newzoo's Global Esports &amp; Live Streaming Market Report 2021: Free version</a:t>
            </a:r>
            <a:r>
              <a:rPr b="0" lang="en-US" sz="1100" spc="9" strike="noStrike">
                <a:solidFill>
                  <a:srgbClr val="000000"/>
                </a:solidFill>
                <a:latin typeface="Trebuchet MS"/>
                <a:ea typeface="Century Schoolbook"/>
              </a:rPr>
              <a:t>. Newzoo. (2022, January 17). Retrieved February 24, 2022, from </a:t>
            </a:r>
            <a:r>
              <a:rPr b="0" lang="en-US" sz="1100" spc="9" strike="noStrike" u="sng">
                <a:solidFill>
                  <a:srgbClr val="67aabf"/>
                </a:solidFill>
                <a:uFillTx/>
                <a:latin typeface="Trebuchet MS"/>
                <a:ea typeface="Century Schoolbook"/>
                <a:hlinkClick r:id="rId2"/>
              </a:rPr>
              <a:t>https://newzoo.com/insights/trend-reports/newzoos-global-esports-live-streaming-market-report-2021-free-version/</a:t>
            </a:r>
            <a:r>
              <a:rPr b="0" lang="en-US" sz="1100" spc="9" strike="noStrike">
                <a:solidFill>
                  <a:srgbClr val="000000"/>
                </a:solidFill>
                <a:latin typeface="Trebuchet MS"/>
                <a:ea typeface="Century Schoolbook"/>
              </a:rPr>
              <a:t> </a:t>
            </a:r>
            <a:endParaRPr b="0" lang="en-US" sz="11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100" spc="9" strike="noStrike">
                <a:solidFill>
                  <a:srgbClr val="000000"/>
                </a:solidFill>
                <a:latin typeface="Trebuchet MS"/>
                <a:ea typeface="Century Schoolbook"/>
              </a:rPr>
              <a:t>Miyakoshi, Kengo. </a:t>
            </a:r>
            <a:r>
              <a:rPr b="0" i="1" lang="en-US" sz="1100" spc="9" strike="noStrike">
                <a:solidFill>
                  <a:srgbClr val="000000"/>
                </a:solidFill>
                <a:latin typeface="Trebuchet MS"/>
                <a:ea typeface="Century Schoolbook"/>
              </a:rPr>
              <a:t>The Economics of Esports</a:t>
            </a:r>
            <a:r>
              <a:rPr b="0" lang="en-US" sz="1100" spc="9" strike="noStrike">
                <a:solidFill>
                  <a:srgbClr val="000000"/>
                </a:solidFill>
                <a:latin typeface="Trebuchet MS"/>
                <a:ea typeface="Century Schoolbook"/>
              </a:rPr>
              <a:t>. USC Economics Review, 4 Jan. 2019, </a:t>
            </a:r>
            <a:r>
              <a:rPr b="0" lang="en-US" sz="1100" spc="9" strike="noStrike" u="sng">
                <a:solidFill>
                  <a:srgbClr val="67aabf"/>
                </a:solidFill>
                <a:uFillTx/>
                <a:latin typeface="Trebuchet MS"/>
                <a:ea typeface="Century Schoolbook"/>
                <a:hlinkClick r:id="rId3"/>
              </a:rPr>
              <a:t>https://usceconreview.com/2019/01/04/the-economics-of-esports</a:t>
            </a:r>
            <a:r>
              <a:rPr b="0" lang="en-US" sz="1100" spc="9" strike="noStrike">
                <a:solidFill>
                  <a:srgbClr val="000000"/>
                </a:solidFill>
                <a:latin typeface="Trebuchet MS"/>
                <a:ea typeface="Century Schoolbook"/>
              </a:rPr>
              <a:t>. </a:t>
            </a:r>
            <a:endParaRPr b="0" lang="en-US" sz="11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100" spc="9" strike="noStrike">
                <a:solidFill>
                  <a:srgbClr val="000000"/>
                </a:solidFill>
                <a:latin typeface="Trebuchet MS"/>
                <a:ea typeface="Century Schoolbook"/>
              </a:rPr>
              <a:t>BER. </a:t>
            </a:r>
            <a:r>
              <a:rPr b="0" i="1" lang="en-US" sz="1100" spc="9" strike="noStrike">
                <a:solidFill>
                  <a:srgbClr val="000000"/>
                </a:solidFill>
                <a:latin typeface="Trebuchet MS"/>
                <a:ea typeface="Century Schoolbook"/>
              </a:rPr>
              <a:t>The Explosive Growth of Esports.</a:t>
            </a:r>
            <a:r>
              <a:rPr b="0" lang="en-US" sz="1100" spc="9" strike="noStrike">
                <a:solidFill>
                  <a:srgbClr val="000000"/>
                </a:solidFill>
                <a:latin typeface="Trebuchet MS"/>
                <a:ea typeface="Century Schoolbook"/>
              </a:rPr>
              <a:t> Berkeley Economic Review, 24 Oct. 2018, </a:t>
            </a:r>
            <a:r>
              <a:rPr b="0" lang="en-US" sz="1100" spc="9" strike="noStrike" u="sng">
                <a:solidFill>
                  <a:srgbClr val="67aabf"/>
                </a:solidFill>
                <a:uFillTx/>
                <a:latin typeface="Trebuchet MS"/>
                <a:ea typeface="Century Schoolbook"/>
                <a:hlinkClick r:id="rId4"/>
              </a:rPr>
              <a:t>https://econreview.berkeley.edu/the-explosive-growth-of-esports/</a:t>
            </a:r>
            <a:r>
              <a:rPr b="0" lang="en-US" sz="1100" spc="9" strike="noStrike">
                <a:solidFill>
                  <a:srgbClr val="000000"/>
                </a:solidFill>
                <a:latin typeface="Trebuchet MS"/>
                <a:ea typeface="Century Schoolbook"/>
              </a:rPr>
              <a:t>.</a:t>
            </a:r>
            <a:endParaRPr b="0" lang="en-US" sz="11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100" spc="9" strike="noStrike">
                <a:solidFill>
                  <a:srgbClr val="000000"/>
                </a:solidFill>
                <a:latin typeface="Trebuchet MS"/>
                <a:ea typeface="Century Schoolbook"/>
              </a:rPr>
              <a:t>Nießen, Jan Henrik. </a:t>
            </a:r>
            <a:r>
              <a:rPr b="0" i="1" lang="en-US" sz="1100" spc="9" strike="noStrike">
                <a:solidFill>
                  <a:srgbClr val="000000"/>
                </a:solidFill>
                <a:latin typeface="Trebuchet MS"/>
                <a:ea typeface="Century Schoolbook"/>
              </a:rPr>
              <a:t>A Sports Economic Analysis of Esports with Regard to Market Structure and Competitive Balance.</a:t>
            </a:r>
            <a:r>
              <a:rPr b="0" lang="en-US" sz="1100" spc="9" strike="noStrike">
                <a:solidFill>
                  <a:srgbClr val="000000"/>
                </a:solidFill>
                <a:latin typeface="Trebuchet MS"/>
                <a:ea typeface="Century Schoolbook"/>
              </a:rPr>
              <a:t> Deutsche National Bibliothek, Technische Universität Ilmenau, 14 Aug. 2020, </a:t>
            </a:r>
            <a:r>
              <a:rPr b="0" lang="en-US" sz="1100" spc="9" strike="noStrike" u="sng">
                <a:solidFill>
                  <a:srgbClr val="67aabf"/>
                </a:solidFill>
                <a:uFillTx/>
                <a:latin typeface="Trebuchet MS"/>
                <a:ea typeface="Century Schoolbook"/>
                <a:hlinkClick r:id="rId5"/>
              </a:rPr>
              <a:t>https://d-nb.info/1220226610/34</a:t>
            </a:r>
            <a:r>
              <a:rPr b="0" lang="en-US" sz="1100" spc="9" strike="noStrike">
                <a:solidFill>
                  <a:srgbClr val="000000"/>
                </a:solidFill>
                <a:latin typeface="Trebuchet MS"/>
                <a:ea typeface="Century Schoolbook"/>
              </a:rPr>
              <a:t>.</a:t>
            </a:r>
            <a:endParaRPr b="0" lang="en-US" sz="11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100" spc="9" strike="noStrike">
                <a:solidFill>
                  <a:srgbClr val="000000"/>
                </a:solidFill>
                <a:latin typeface="Trebuchet MS"/>
                <a:ea typeface="Century Schoolbook"/>
              </a:rPr>
              <a:t>Research, Grandview. “Video Game Market Size, Share: Industry Report, 2020-2027.” </a:t>
            </a:r>
            <a:r>
              <a:rPr b="0" i="1" lang="en-US" sz="1100" spc="9" strike="noStrike">
                <a:solidFill>
                  <a:srgbClr val="000000"/>
                </a:solidFill>
                <a:latin typeface="Trebuchet MS"/>
                <a:ea typeface="Century Schoolbook"/>
              </a:rPr>
              <a:t>Video Game Market Size, Share | Industry Report, 2020-2027</a:t>
            </a:r>
            <a:r>
              <a:rPr b="0" lang="en-US" sz="1100" spc="9" strike="noStrike">
                <a:solidFill>
                  <a:srgbClr val="000000"/>
                </a:solidFill>
                <a:latin typeface="Trebuchet MS"/>
                <a:ea typeface="Century Schoolbook"/>
              </a:rPr>
              <a:t>, </a:t>
            </a:r>
            <a:r>
              <a:rPr b="0" lang="en-US" sz="1100" spc="9" strike="noStrike" u="sng">
                <a:solidFill>
                  <a:srgbClr val="67aabf"/>
                </a:solidFill>
                <a:uFillTx/>
                <a:latin typeface="Trebuchet MS"/>
                <a:ea typeface="Century Schoolbook"/>
                <a:hlinkClick r:id="rId6"/>
              </a:rPr>
              <a:t>https://www.grandviewresearch.com/industry-analysis/video-game-market</a:t>
            </a:r>
            <a:r>
              <a:rPr b="0" lang="en-US" sz="1100" spc="9" strike="noStrike">
                <a:solidFill>
                  <a:srgbClr val="000000"/>
                </a:solidFill>
                <a:latin typeface="Trebuchet MS"/>
                <a:ea typeface="Century Schoolbook"/>
              </a:rPr>
              <a:t>. </a:t>
            </a:r>
            <a:endParaRPr b="0" lang="en-US" sz="11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1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1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1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20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1060920"/>
            <a:ext cx="10515240" cy="1133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6600" spc="-52" strike="noStrike">
                <a:solidFill>
                  <a:srgbClr val="000000"/>
                </a:solidFill>
                <a:latin typeface="Trebuchet MS"/>
                <a:ea typeface="Century Schoolbook"/>
              </a:rPr>
              <a:t>eSports </a:t>
            </a:r>
            <a:endParaRPr b="0" lang="en-US" sz="6600" spc="-1" strike="noStrike">
              <a:solidFill>
                <a:srgbClr val="000000"/>
              </a:solidFill>
              <a:latin typeface="Century Schoolbook"/>
            </a:endParaRPr>
          </a:p>
          <a:p>
            <a:pPr algn="ctr">
              <a:lnSpc>
                <a:spcPct val="90000"/>
              </a:lnSpc>
              <a:buNone/>
            </a:pPr>
            <a:endParaRPr b="0" lang="en-US" sz="6600" spc="-1" strike="noStrike">
              <a:solidFill>
                <a:srgbClr val="000000"/>
              </a:solidFill>
              <a:latin typeface="Century Schoolbook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348233940"/>
              </p:ext>
            </p:extLst>
          </p:nvPr>
        </p:nvGraphicFramePr>
        <p:xfrm>
          <a:off x="703080" y="1420200"/>
          <a:ext cx="10785600" cy="4817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4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127160" y="1547280"/>
            <a:ext cx="9939240" cy="4715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4800" spc="-52" strike="noStrike">
                <a:solidFill>
                  <a:srgbClr val="000000"/>
                </a:solidFill>
                <a:latin typeface="Trebuchet MS"/>
                <a:ea typeface="Century Schoolbook"/>
              </a:rPr>
              <a:t>Does eSports provide a lucrative opportunity for investors and sponsors? </a:t>
            </a:r>
            <a:endParaRPr b="0" lang="en-US" sz="4800" spc="-1" strike="noStrike">
              <a:solidFill>
                <a:srgbClr val="000000"/>
              </a:solidFill>
              <a:latin typeface="Century Schoolbook"/>
            </a:endParaRPr>
          </a:p>
        </p:txBody>
      </p:sp>
      <p:grpSp>
        <p:nvGrpSpPr>
          <p:cNvPr id="133" name="Group 44"/>
          <p:cNvGrpSpPr/>
          <p:nvPr/>
        </p:nvGrpSpPr>
        <p:grpSpPr>
          <a:xfrm>
            <a:off x="471960" y="628920"/>
            <a:ext cx="1127880" cy="846720"/>
            <a:chOff x="471960" y="628920"/>
            <a:chExt cx="1127880" cy="846720"/>
          </a:xfrm>
        </p:grpSpPr>
        <p:sp>
          <p:nvSpPr>
            <p:cNvPr id="134" name="Freeform 5"/>
            <p:cNvSpPr/>
            <p:nvPr/>
          </p:nvSpPr>
          <p:spPr>
            <a:xfrm>
              <a:off x="471960" y="880560"/>
              <a:ext cx="675000" cy="595080"/>
            </a:xfrm>
            <a:custGeom>
              <a:avLst/>
              <a:gdLst/>
              <a:ahLst/>
              <a:rect l="l" t="t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Freeform 5"/>
            <p:cNvSpPr/>
            <p:nvPr/>
          </p:nvSpPr>
          <p:spPr>
            <a:xfrm>
              <a:off x="1049760" y="628920"/>
              <a:ext cx="550080" cy="484920"/>
            </a:xfrm>
            <a:custGeom>
              <a:avLst/>
              <a:gdLst/>
              <a:ahLst/>
              <a:rect l="l" t="t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4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812960" y="518760"/>
            <a:ext cx="9882000" cy="1067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400" spc="-52" strike="noStrike">
                <a:solidFill>
                  <a:srgbClr val="000000"/>
                </a:solidFill>
                <a:latin typeface="Trebuchet MS"/>
              </a:rPr>
              <a:t>What research strategies were utilized?</a:t>
            </a:r>
            <a:endParaRPr b="0" lang="en-US" sz="3400" spc="-1" strike="noStrike">
              <a:solidFill>
                <a:srgbClr val="000000"/>
              </a:solidFill>
              <a:latin typeface="Century Schoolbook"/>
            </a:endParaRPr>
          </a:p>
        </p:txBody>
      </p:sp>
      <p:grpSp>
        <p:nvGrpSpPr>
          <p:cNvPr id="138" name="Group 44"/>
          <p:cNvGrpSpPr/>
          <p:nvPr/>
        </p:nvGrpSpPr>
        <p:grpSpPr>
          <a:xfrm>
            <a:off x="471960" y="628920"/>
            <a:ext cx="1127880" cy="846720"/>
            <a:chOff x="471960" y="628920"/>
            <a:chExt cx="1127880" cy="846720"/>
          </a:xfrm>
        </p:grpSpPr>
        <p:sp>
          <p:nvSpPr>
            <p:cNvPr id="139" name="Freeform 5"/>
            <p:cNvSpPr/>
            <p:nvPr/>
          </p:nvSpPr>
          <p:spPr>
            <a:xfrm>
              <a:off x="471960" y="880560"/>
              <a:ext cx="675000" cy="595080"/>
            </a:xfrm>
            <a:custGeom>
              <a:avLst/>
              <a:gdLst/>
              <a:ahLst/>
              <a:rect l="l" t="t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Freeform 5"/>
            <p:cNvSpPr/>
            <p:nvPr/>
          </p:nvSpPr>
          <p:spPr>
            <a:xfrm>
              <a:off x="1049760" y="628920"/>
              <a:ext cx="550080" cy="484920"/>
            </a:xfrm>
            <a:custGeom>
              <a:avLst/>
              <a:gdLst/>
              <a:ahLst/>
              <a:rect l="l" t="t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561618434"/>
              </p:ext>
            </p:extLst>
          </p:nvPr>
        </p:nvGraphicFramePr>
        <p:xfrm>
          <a:off x="630000" y="1860480"/>
          <a:ext cx="10907280" cy="4094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8"/>
          <p:cNvSpPr/>
          <p:nvPr/>
        </p:nvSpPr>
        <p:spPr>
          <a:xfrm>
            <a:off x="336240" y="303480"/>
            <a:ext cx="4334040" cy="5896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cap="sq" w="127000"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94360" y="640440"/>
            <a:ext cx="3821760" cy="1344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Trebuchet MS"/>
              </a:rPr>
              <a:t>Societal/Cultural Impact</a:t>
            </a:r>
            <a:endParaRPr b="0" lang="en-US" sz="3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3" name="Straight Connector 20"/>
          <p:cNvSpPr/>
          <p:nvPr/>
        </p:nvSpPr>
        <p:spPr>
          <a:xfrm>
            <a:off x="703800" y="2050560"/>
            <a:ext cx="3685320" cy="360"/>
          </a:xfrm>
          <a:prstGeom prst="line">
            <a:avLst/>
          </a:prstGeom>
          <a:ln w="22225">
            <a:solidFill>
              <a:srgbClr val="e7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93640" y="2121840"/>
            <a:ext cx="3821760" cy="3772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9" strike="noStrike">
                <a:solidFill>
                  <a:srgbClr val="ffffff"/>
                </a:solidFill>
                <a:latin typeface="Trebuchet MS"/>
              </a:rPr>
              <a:t>"It's time to stop pretending eSports are real sports"</a:t>
            </a:r>
            <a:endParaRPr b="0" lang="en-US" sz="20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20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9" strike="noStrike">
                <a:solidFill>
                  <a:srgbClr val="ffffff"/>
                </a:solidFill>
                <a:latin typeface="Trebuchet MS"/>
              </a:rPr>
              <a:t>$2.2 Billion in estimated market value for 2022</a:t>
            </a:r>
            <a:endParaRPr b="0" lang="en-US" sz="2000" spc="9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45" name="Picture 6" descr="A screenshot of a video game&#10;&#10;Description automatically generated"/>
          <p:cNvPicPr/>
          <p:nvPr/>
        </p:nvPicPr>
        <p:blipFill>
          <a:blip r:embed="rId1"/>
          <a:stretch/>
        </p:blipFill>
        <p:spPr>
          <a:xfrm>
            <a:off x="5110560" y="1157760"/>
            <a:ext cx="6006960" cy="398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1"/>
          <p:cNvSpPr/>
          <p:nvPr/>
        </p:nvSpPr>
        <p:spPr>
          <a:xfrm>
            <a:off x="327600" y="321840"/>
            <a:ext cx="7057800" cy="1963800"/>
          </a:xfrm>
          <a:prstGeom prst="rect">
            <a:avLst/>
          </a:prstGeom>
          <a:solidFill>
            <a:srgbClr val="604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24160" y="491400"/>
            <a:ext cx="6593760" cy="162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ffffff"/>
                </a:solidFill>
                <a:latin typeface="Trebuchet MS"/>
              </a:rPr>
              <a:t>Societal/Cultural Impact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8" name="Rectangle 13"/>
          <p:cNvSpPr/>
          <p:nvPr/>
        </p:nvSpPr>
        <p:spPr>
          <a:xfrm>
            <a:off x="7557120" y="321840"/>
            <a:ext cx="4312800" cy="621432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7957800" y="763560"/>
            <a:ext cx="3511080" cy="5330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400" spc="9" strike="noStrike">
                <a:solidFill>
                  <a:srgbClr val="ffffff"/>
                </a:solidFill>
                <a:latin typeface="Trebuchet MS"/>
              </a:rPr>
              <a:t>100 Thieves was founded in 2017</a:t>
            </a:r>
            <a:endParaRPr b="0" lang="en-US" sz="24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24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400" spc="9" strike="noStrike">
                <a:solidFill>
                  <a:srgbClr val="ffffff"/>
                </a:solidFill>
                <a:latin typeface="Trebuchet MS"/>
              </a:rPr>
              <a:t>100 Thieves raked $2.5 million in one month on one merchandise line</a:t>
            </a:r>
            <a:endParaRPr b="0" lang="en-US" sz="2400" spc="9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50" name="Picture 5" descr=""/>
          <p:cNvPicPr/>
          <p:nvPr/>
        </p:nvPicPr>
        <p:blipFill>
          <a:blip r:embed="rId1"/>
          <a:stretch/>
        </p:blipFill>
        <p:spPr>
          <a:xfrm>
            <a:off x="326160" y="2669760"/>
            <a:ext cx="3634200" cy="2060280"/>
          </a:xfrm>
          <a:prstGeom prst="rect">
            <a:avLst/>
          </a:prstGeom>
          <a:ln w="0">
            <a:noFill/>
          </a:ln>
        </p:spPr>
      </p:pic>
      <p:pic>
        <p:nvPicPr>
          <p:cNvPr id="151" name="Picture 7" descr=""/>
          <p:cNvPicPr/>
          <p:nvPr/>
        </p:nvPicPr>
        <p:blipFill>
          <a:blip r:embed="rId2"/>
          <a:stretch/>
        </p:blipFill>
        <p:spPr>
          <a:xfrm>
            <a:off x="4005360" y="2428920"/>
            <a:ext cx="3389760" cy="254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: Shape 8"/>
          <p:cNvSpPr/>
          <p:nvPr/>
        </p:nvSpPr>
        <p:spPr>
          <a:xfrm>
            <a:off x="484200" y="470880"/>
            <a:ext cx="4380480" cy="5891760"/>
          </a:xfrm>
          <a:custGeom>
            <a:avLst/>
            <a:gdLst/>
            <a:ah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62920" y="2678760"/>
            <a:ext cx="3415680" cy="130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ffffff"/>
                </a:solidFill>
                <a:latin typeface="Century Schoolbook"/>
              </a:rPr>
              <a:t>Historical Impact of eSports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463551386"/>
              </p:ext>
            </p:extLst>
          </p:nvPr>
        </p:nvGraphicFramePr>
        <p:xfrm>
          <a:off x="5194440" y="470880"/>
          <a:ext cx="6513120" cy="588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: Shape 8"/>
          <p:cNvSpPr/>
          <p:nvPr/>
        </p:nvSpPr>
        <p:spPr>
          <a:xfrm>
            <a:off x="484200" y="470880"/>
            <a:ext cx="4380480" cy="5891760"/>
          </a:xfrm>
          <a:custGeom>
            <a:avLst/>
            <a:gdLst/>
            <a:ah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accent2">
              <a:hueOff val="-7424668"/>
              <a:satOff val="2422"/>
              <a:lumOff val="-2157"/>
              <a:alpha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62920" y="2678760"/>
            <a:ext cx="3415680" cy="130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ffffff"/>
                </a:solidFill>
                <a:latin typeface="Century Schoolbook"/>
              </a:rPr>
              <a:t>Historical Impact of eSports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893753801"/>
              </p:ext>
            </p:extLst>
          </p:nvPr>
        </p:nvGraphicFramePr>
        <p:xfrm>
          <a:off x="5194440" y="470880"/>
          <a:ext cx="6513120" cy="588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Rectangle 8"/>
          <p:cNvSpPr/>
          <p:nvPr/>
        </p:nvSpPr>
        <p:spPr>
          <a:xfrm flipH="1" rot="16200000">
            <a:off x="2666880" y="-2666160"/>
            <a:ext cx="6857640" cy="12191040"/>
          </a:xfrm>
          <a:prstGeom prst="rect">
            <a:avLst/>
          </a:prstGeom>
          <a:gradFill rotWithShape="0">
            <a:gsLst>
              <a:gs pos="8000">
                <a:srgbClr val="6f6f74"/>
              </a:gs>
              <a:gs pos="100000">
                <a:srgbClr val="38383a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Rectangle 10"/>
          <p:cNvSpPr/>
          <p:nvPr/>
        </p:nvSpPr>
        <p:spPr>
          <a:xfrm flipH="1" rot="10800000">
            <a:off x="-2160" y="360"/>
            <a:ext cx="9070560" cy="685728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6f6f7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Rectangle 12"/>
          <p:cNvSpPr/>
          <p:nvPr/>
        </p:nvSpPr>
        <p:spPr>
          <a:xfrm flipH="1" rot="16200000">
            <a:off x="3649680" y="-1685520"/>
            <a:ext cx="4894200" cy="12193200"/>
          </a:xfrm>
          <a:prstGeom prst="rect">
            <a:avLst/>
          </a:prstGeom>
          <a:gradFill rotWithShape="0">
            <a:gsLst>
              <a:gs pos="0">
                <a:srgbClr val="bca0ab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0" name="Picture 2" descr="Chart, histogram&#10;&#10;Description automatically generated"/>
          <p:cNvPicPr/>
          <p:nvPr/>
        </p:nvPicPr>
        <p:blipFill>
          <a:blip r:embed="rId1"/>
          <a:stretch/>
        </p:blipFill>
        <p:spPr>
          <a:xfrm>
            <a:off x="2185560" y="457200"/>
            <a:ext cx="7820280" cy="594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Application>LibreOffice/7.2.6.2$Linux_X86_64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2022-02-16T14:49:29Z</dcterms:created>
  <dc:creator/>
  <dc:description/>
  <dc:language>en-US</dc:language>
  <cp:lastModifiedBy/>
  <dcterms:modified xsi:type="dcterms:W3CDTF">2022-05-02T13:25:18Z</dcterms:modified>
  <cp:revision>23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  <property fmtid="{D5CDD505-2E9C-101B-9397-08002B2CF9AE}" pid="3" name="PresentationFormat">
    <vt:lpwstr>Widescreen</vt:lpwstr>
  </property>
  <property fmtid="{D5CDD505-2E9C-101B-9397-08002B2CF9AE}" pid="4" name="Slides">
    <vt:i4>19</vt:i4>
  </property>
</Properties>
</file>