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3766-90A3-48F7-8951-6D789BBA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C9BA2-B53C-4890-BB24-AF491162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C83D-CE2B-4E99-BB92-B2ED0C3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5E453-3E1B-42BF-8D3D-79E01C0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8851-94A9-4984-BE51-B561EA02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ABFC-E18A-46C8-A47D-BA3A2C25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299C6-CBF4-4B28-91C4-E8546FC5C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0CB86-6175-499E-8CF8-9705EE8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5ADF-BD76-48E4-BDDC-A2AE38F1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A6C6-0706-4C88-86D4-EFD831EB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A6324-5B8C-4C86-B18D-2CBC2DF4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D768B-1950-4DDC-827F-28AADF5C6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F32F-67CA-4B98-9A65-25CE1F93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6AA3-869F-4E82-991F-3D50862F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0DAA-4787-4D28-8AE4-9A2DD6D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1D9-F2ED-4269-8AA2-3A2A535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F814-4EE7-48B1-99B2-5842FF0F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878F-8BF3-419C-9726-FF58126E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5041-0D63-4069-A91E-E0974440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C345-C606-463E-9ED5-5379553D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2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DF6F-D3B5-4206-B686-EF98586C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5014-987F-48D3-865F-99E16FFF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32E1-1F94-413B-8483-68E0AE8F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943B-35A7-472B-BE57-4089542D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2086-514A-4960-9481-30C75B31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E4E5-993E-419F-9531-8E7A2F59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B7F2-2150-44BB-B564-4C712A049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BD02-4901-40B7-A1DF-7166FCD6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A6A7-6E3A-4C5C-B0EF-866E2591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CAE52-B5E8-480C-8578-501768E3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15829-4492-4619-BE8F-9B347351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A807-A91F-4CE0-88B7-179C0359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92C7-DD4F-471A-B755-8E14D5BA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E6235-7929-49AA-B894-1D35E685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D243A-9CAD-4657-AE92-62A859068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F7B0A-61C5-4AA5-845D-54A824024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8E732-3A41-4C48-8624-5CC99155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60D40-A2BB-4CDF-B096-36B943A3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3978D-9B00-4332-8847-D03DD552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3D4E-5E26-433A-AA86-729698FA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6D4FC-8A26-4F08-8229-50EF4C1E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E148B-1C62-4EF4-91D1-812EB35B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0F1B-E4E7-40BE-8F18-A3900197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AD5CF-77B8-4BF4-958A-DDFD65E8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5D0F-74BC-4F54-9416-F014E405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57BA5-FE17-4F5F-A842-799E5047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6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9F69-F559-4D32-A4C1-C89E9A3F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1A17-FBAF-4760-9AA9-24DEE943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21E8E-A496-44A9-8814-24DD080A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1CD5-1E4F-4B60-82AD-A4CFE07B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C1BF7-10BB-49D1-80CC-8AB7085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A748A-3514-4E9B-B2EC-79D8F8F6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7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5960-D94F-441D-87C4-EEE6E818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4D0AE-DB02-4362-AB3B-E2CB04571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18602-6BBF-45FB-B24F-75F09F17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E4674-EE20-4269-BA36-AD5934DE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3CAB-9BE9-4FF7-999C-6E0CDD2D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0C76-8B65-46CA-A257-0724B4CF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EE985-16E7-4F15-BC8E-3CCB6EAC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B2D3-DF95-445A-9351-FE4C301A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C550-53CD-474F-A324-4F2F4C14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CF68-539E-4541-A1E4-9637BF29332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E6CE-83E4-4BDD-9785-37E8395CC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224C-A58A-44B5-A8F6-54C8CDB6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54FB-9FCA-45D9-B45F-CFFF1091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7B932-5EC4-4CEB-AC2E-FE477963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2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46EBCD-DCB2-4078-8691-882E8BDB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1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DBC182-74E4-416E-BE26-57901935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McAleer</dc:creator>
  <cp:lastModifiedBy>Christopher McAleer</cp:lastModifiedBy>
  <cp:revision>2</cp:revision>
  <dcterms:created xsi:type="dcterms:W3CDTF">2019-04-17T23:56:58Z</dcterms:created>
  <dcterms:modified xsi:type="dcterms:W3CDTF">2019-04-18T01:26:46Z</dcterms:modified>
</cp:coreProperties>
</file>