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16238" cy="914400"/>
  <p:notesSz cx="6858000" cy="9144000"/>
  <p:defaultTextStyle>
    <a:defPPr>
      <a:defRPr lang="en-US"/>
    </a:defPPr>
    <a:lvl1pPr marL="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850"/>
    <a:srgbClr val="22A8DF"/>
    <a:srgbClr val="FFC748"/>
    <a:srgbClr val="004E9A"/>
    <a:srgbClr val="404040"/>
    <a:srgbClr val="212F38"/>
    <a:srgbClr val="0CCFB0"/>
    <a:srgbClr val="00FFDF"/>
    <a:srgbClr val="0CCFAF"/>
    <a:srgbClr val="FA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3"/>
    <p:restoredTop sz="94724"/>
  </p:normalViewPr>
  <p:slideViewPr>
    <p:cSldViewPr snapToGrid="0" snapToObjects="1">
      <p:cViewPr varScale="1">
        <p:scale>
          <a:sx n="400" d="100"/>
          <a:sy n="400" d="100"/>
        </p:scale>
        <p:origin x="156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BEC8-5B5E-C04B-8638-20B5D8E5433D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90663" y="1143000"/>
            <a:ext cx="9839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3F06-1D0D-BA4E-BC03-675DE919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30" y="149648"/>
            <a:ext cx="21871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480272"/>
            <a:ext cx="21871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48683"/>
            <a:ext cx="628814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48683"/>
            <a:ext cx="184998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227965"/>
            <a:ext cx="25152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611928"/>
            <a:ext cx="25152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48683"/>
            <a:ext cx="251525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1" y="224155"/>
            <a:ext cx="123370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1" y="334010"/>
            <a:ext cx="1233705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5" y="224155"/>
            <a:ext cx="123978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5" y="334010"/>
            <a:ext cx="123978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131657"/>
            <a:ext cx="14763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131657"/>
            <a:ext cx="14763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48683"/>
            <a:ext cx="25152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243417"/>
            <a:ext cx="25152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847514"/>
            <a:ext cx="9842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916238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0A28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818DA-D02B-AC4E-BED7-386A2E3EC19F}"/>
              </a:ext>
            </a:extLst>
          </p:cNvPr>
          <p:cNvSpPr txBox="1"/>
          <p:nvPr/>
        </p:nvSpPr>
        <p:spPr>
          <a:xfrm>
            <a:off x="901700" y="-203200"/>
            <a:ext cx="184731" cy="148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A722A-C989-1A40-9E9F-5079B450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6" y="95730"/>
            <a:ext cx="2620926" cy="72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16</cp:revision>
  <cp:lastPrinted>2017-03-21T19:31:28Z</cp:lastPrinted>
  <dcterms:created xsi:type="dcterms:W3CDTF">2017-03-21T19:26:48Z</dcterms:created>
  <dcterms:modified xsi:type="dcterms:W3CDTF">2018-02-02T22:29:50Z</dcterms:modified>
</cp:coreProperties>
</file>