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BC00"/>
    <a:srgbClr val="35A952"/>
    <a:srgbClr val="4185F4"/>
    <a:srgbClr val="E84333"/>
    <a:srgbClr val="FCB527"/>
    <a:srgbClr val="FFA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24"/>
    <p:restoredTop sz="94690"/>
  </p:normalViewPr>
  <p:slideViewPr>
    <p:cSldViewPr snapToGrid="0" snapToObjects="1">
      <p:cViewPr varScale="1">
        <p:scale>
          <a:sx n="400" d="100"/>
          <a:sy n="400" d="100"/>
        </p:scale>
        <p:origin x="264" y="1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3/21/17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59" y="15789"/>
            <a:ext cx="2127115" cy="882822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2606993" y="0"/>
            <a:ext cx="137160" cy="914400"/>
          </a:xfrm>
          <a:prstGeom prst="rect">
            <a:avLst/>
          </a:prstGeom>
          <a:solidFill>
            <a:srgbClr val="FAB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469833" y="0"/>
            <a:ext cx="137160" cy="914400"/>
          </a:xfrm>
          <a:prstGeom prst="rect">
            <a:avLst/>
          </a:prstGeom>
          <a:solidFill>
            <a:srgbClr val="35A9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332673" y="0"/>
            <a:ext cx="137160" cy="914400"/>
          </a:xfrm>
          <a:prstGeom prst="rect">
            <a:avLst/>
          </a:prstGeom>
          <a:solidFill>
            <a:srgbClr val="418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4153" y="0"/>
            <a:ext cx="137160" cy="914400"/>
          </a:xfrm>
          <a:prstGeom prst="rect">
            <a:avLst/>
          </a:prstGeom>
          <a:solidFill>
            <a:srgbClr val="E84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noFill/>
          <a:ln w="76200">
            <a:solidFill>
              <a:srgbClr val="4185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6</cp:revision>
  <cp:lastPrinted>2017-03-21T19:31:28Z</cp:lastPrinted>
  <dcterms:created xsi:type="dcterms:W3CDTF">2017-03-21T19:26:48Z</dcterms:created>
  <dcterms:modified xsi:type="dcterms:W3CDTF">2017-03-21T19:51:40Z</dcterms:modified>
</cp:coreProperties>
</file>