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" cy="914400"/>
  <p:notesSz cx="6858000" cy="9144000"/>
  <p:defaultTextStyle>
    <a:defPPr>
      <a:defRPr lang="en-US"/>
    </a:defPPr>
    <a:lvl1pPr marL="0" algn="l" defTabSz="87774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1pPr>
    <a:lvl2pPr marL="43887" algn="l" defTabSz="87774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2pPr>
    <a:lvl3pPr marL="87774" algn="l" defTabSz="87774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3pPr>
    <a:lvl4pPr marL="131660" algn="l" defTabSz="87774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4pPr>
    <a:lvl5pPr marL="175547" algn="l" defTabSz="87774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5pPr>
    <a:lvl6pPr marL="219434" algn="l" defTabSz="87774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6pPr>
    <a:lvl7pPr marL="263321" algn="l" defTabSz="87774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7pPr>
    <a:lvl8pPr marL="307208" algn="l" defTabSz="87774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8pPr>
    <a:lvl9pPr marL="351095" algn="l" defTabSz="87774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72"/>
  </p:normalViewPr>
  <p:slideViewPr>
    <p:cSldViewPr snapToGrid="0" snapToObjects="1">
      <p:cViewPr varScale="1">
        <p:scale>
          <a:sx n="400" d="100"/>
          <a:sy n="400" d="100"/>
        </p:scale>
        <p:origin x="4536" y="2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DB4-26A4-8744-81C3-F8EA0146BCE7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BD09-C4A2-8E49-87C5-88B495B6C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DB4-26A4-8744-81C3-F8EA0146BCE7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BD09-C4A2-8E49-87C5-88B495B6C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DB4-26A4-8744-81C3-F8EA0146BCE7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BD09-C4A2-8E49-87C5-88B495B6C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DB4-26A4-8744-81C3-F8EA0146BCE7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BD09-C4A2-8E49-87C5-88B495B6C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DB4-26A4-8744-81C3-F8EA0146BCE7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BD09-C4A2-8E49-87C5-88B495B6C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DB4-26A4-8744-81C3-F8EA0146BCE7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BD09-C4A2-8E49-87C5-88B495B6C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DB4-26A4-8744-81C3-F8EA0146BCE7}" type="datetimeFigureOut">
              <a:rPr lang="en-US" smtClean="0"/>
              <a:t>3/5/17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BD09-C4A2-8E49-87C5-88B495B6C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DB4-26A4-8744-81C3-F8EA0146BCE7}" type="datetimeFigureOut">
              <a:rPr lang="en-US" smtClean="0"/>
              <a:t>3/5/17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BD09-C4A2-8E49-87C5-88B495B6C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DB4-26A4-8744-81C3-F8EA0146BCE7}" type="datetimeFigureOut">
              <a:rPr lang="en-US" smtClean="0"/>
              <a:t>3/5/17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BD09-C4A2-8E49-87C5-88B495B6C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DB4-26A4-8744-81C3-F8EA0146BCE7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BD09-C4A2-8E49-87C5-88B495B6C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23DB4-26A4-8744-81C3-F8EA0146BCE7}" type="datetimeFigureOut">
              <a:rPr lang="en-US" smtClean="0"/>
              <a:t>3/5/17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BD09-C4A2-8E49-87C5-88B495B6CE0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23DB4-26A4-8744-81C3-F8EA0146BCE7}" type="datetimeFigureOut">
              <a:rPr lang="en-US" smtClean="0"/>
              <a:t>3/5/17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2BD09-C4A2-8E49-87C5-88B495B6C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0373"/>
            <a:ext cx="914400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b="1" smtClean="0">
                <a:latin typeface="Arial" charset="0"/>
                <a:ea typeface="Arial" charset="0"/>
                <a:cs typeface="Arial" charset="0"/>
              </a:rPr>
              <a:t>McC</a:t>
            </a:r>
            <a:endParaRPr lang="en-US" sz="3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3173"/>
            <a:ext cx="9144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  <a:latin typeface="Arial" charset="0"/>
                <a:ea typeface="Arial" charset="0"/>
                <a:cs typeface="Arial" charset="0"/>
              </a:rPr>
              <a:t>Chris</a:t>
            </a:r>
            <a:endParaRPr lang="en-US" sz="2400" b="1" dirty="0">
              <a:solidFill>
                <a:sysClr val="windowText" lastClr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8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McComb</dc:creator>
  <cp:lastModifiedBy>Christopher McComb</cp:lastModifiedBy>
  <cp:revision>1</cp:revision>
  <dcterms:created xsi:type="dcterms:W3CDTF">2017-03-05T18:45:22Z</dcterms:created>
  <dcterms:modified xsi:type="dcterms:W3CDTF">2017-03-05T18:49:55Z</dcterms:modified>
</cp:coreProperties>
</file>