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A22"/>
    <a:srgbClr val="22A8DF"/>
    <a:srgbClr val="FFC748"/>
    <a:srgbClr val="004E9A"/>
    <a:srgbClr val="404040"/>
    <a:srgbClr val="212F38"/>
    <a:srgbClr val="0CCFB0"/>
    <a:srgbClr val="00FFDF"/>
    <a:srgbClr val="0CCFAF"/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C80A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020337-78EB-134D-9221-A6C2C1E2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9" y="174625"/>
            <a:ext cx="26543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15</cp:revision>
  <cp:lastPrinted>2017-03-21T19:31:28Z</cp:lastPrinted>
  <dcterms:created xsi:type="dcterms:W3CDTF">2017-03-21T19:26:48Z</dcterms:created>
  <dcterms:modified xsi:type="dcterms:W3CDTF">2018-02-02T22:25:16Z</dcterms:modified>
</cp:coreProperties>
</file>