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916238" cy="914400"/>
  <p:notesSz cx="6858000" cy="9144000"/>
  <p:defaultTextStyle>
    <a:defPPr>
      <a:defRPr lang="en-US"/>
    </a:defPPr>
    <a:lvl1pPr marL="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536"/>
    <a:srgbClr val="56B8EC"/>
    <a:srgbClr val="272F35"/>
    <a:srgbClr val="222222"/>
    <a:srgbClr val="336699"/>
    <a:srgbClr val="22A8DF"/>
    <a:srgbClr val="FFC748"/>
    <a:srgbClr val="004E9A"/>
    <a:srgbClr val="404040"/>
    <a:srgbClr val="212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03"/>
    <p:restoredTop sz="94719"/>
  </p:normalViewPr>
  <p:slideViewPr>
    <p:cSldViewPr snapToGrid="0" snapToObjects="1">
      <p:cViewPr varScale="1">
        <p:scale>
          <a:sx n="400" d="100"/>
          <a:sy n="400" d="100"/>
        </p:scale>
        <p:origin x="384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BEC8-5B5E-C04B-8638-20B5D8E5433D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90663" y="1143000"/>
            <a:ext cx="9839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73F06-1D0D-BA4E-BC03-675DE919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30" y="149648"/>
            <a:ext cx="21871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30" y="480272"/>
            <a:ext cx="21871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6933" y="48683"/>
            <a:ext cx="628814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492" y="48683"/>
            <a:ext cx="1849988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73" y="227965"/>
            <a:ext cx="251525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73" y="611928"/>
            <a:ext cx="251525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491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346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48683"/>
            <a:ext cx="2515255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71" y="224155"/>
            <a:ext cx="123370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871" y="334010"/>
            <a:ext cx="1233705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6345" y="224155"/>
            <a:ext cx="123978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6345" y="334010"/>
            <a:ext cx="123978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81" y="131657"/>
            <a:ext cx="147634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9781" y="131657"/>
            <a:ext cx="147634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92" y="48683"/>
            <a:ext cx="251525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92" y="243417"/>
            <a:ext cx="251525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91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19E6-15A9-D840-8E10-6CD0FD8B04C2}" type="datetimeFigureOut">
              <a:rPr lang="en-US" smtClean="0"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6004" y="847514"/>
            <a:ext cx="98423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593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2916238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56B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818DA-D02B-AC4E-BED7-386A2E3EC19F}"/>
              </a:ext>
            </a:extLst>
          </p:cNvPr>
          <p:cNvSpPr txBox="1"/>
          <p:nvPr/>
        </p:nvSpPr>
        <p:spPr>
          <a:xfrm>
            <a:off x="901700" y="-203200"/>
            <a:ext cx="184731" cy="148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D47DE-7AE6-F54D-BB25-B6764C084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9" y="118665"/>
            <a:ext cx="677069" cy="677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8BB088-7493-C14E-A21D-C9E98EA025D9}"/>
              </a:ext>
            </a:extLst>
          </p:cNvPr>
          <p:cNvSpPr txBox="1"/>
          <p:nvPr/>
        </p:nvSpPr>
        <p:spPr>
          <a:xfrm>
            <a:off x="1323975" y="41700"/>
            <a:ext cx="143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93536"/>
                </a:solidFill>
              </a:rPr>
              <a:t>OSF</a:t>
            </a:r>
          </a:p>
        </p:txBody>
      </p:sp>
    </p:spTree>
    <p:extLst>
      <p:ext uri="{BB962C8B-B14F-4D97-AF65-F5344CB8AC3E}">
        <p14:creationId xmlns:p14="http://schemas.microsoft.com/office/powerpoint/2010/main" val="19455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McComb</dc:creator>
  <cp:lastModifiedBy>Christopher McComb</cp:lastModifiedBy>
  <cp:revision>17</cp:revision>
  <cp:lastPrinted>2017-03-21T19:31:28Z</cp:lastPrinted>
  <dcterms:created xsi:type="dcterms:W3CDTF">2017-03-21T19:26:48Z</dcterms:created>
  <dcterms:modified xsi:type="dcterms:W3CDTF">2018-04-30T02:28:16Z</dcterms:modified>
</cp:coreProperties>
</file>