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56" r:id="rId2"/>
  </p:sldIdLst>
  <p:sldSz cx="2916238" cy="914400"/>
  <p:notesSz cx="6858000" cy="9144000"/>
  <p:defaultTextStyle>
    <a:defPPr>
      <a:defRPr lang="en-US"/>
    </a:defPPr>
    <a:lvl1pPr marL="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362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A8DF"/>
    <a:srgbClr val="FFC748"/>
    <a:srgbClr val="004E9A"/>
    <a:srgbClr val="404040"/>
    <a:srgbClr val="212F38"/>
    <a:srgbClr val="0CCFB0"/>
    <a:srgbClr val="00FFDF"/>
    <a:srgbClr val="0CCFAF"/>
    <a:srgbClr val="FABC00"/>
    <a:srgbClr val="35A95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43"/>
    <p:restoredTop sz="94724"/>
  </p:normalViewPr>
  <p:slideViewPr>
    <p:cSldViewPr snapToGrid="0" snapToObjects="1">
      <p:cViewPr varScale="1">
        <p:scale>
          <a:sx n="400" d="100"/>
          <a:sy n="400" d="100"/>
        </p:scale>
        <p:origin x="1568" y="16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10BEC8-5B5E-C04B-8638-20B5D8E5433D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-1490663" y="1143000"/>
            <a:ext cx="9839326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873F06-1D0D-BA4E-BC03-675DE919FD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15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1pPr>
    <a:lvl2pPr marL="91897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2pPr>
    <a:lvl3pPr marL="183794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3pPr>
    <a:lvl4pPr marL="275692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4pPr>
    <a:lvl5pPr marL="367589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5pPr>
    <a:lvl6pPr marL="459486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6pPr>
    <a:lvl7pPr marL="551383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7pPr>
    <a:lvl8pPr marL="643280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8pPr>
    <a:lvl9pPr marL="735178" algn="l" defTabSz="183794" rtl="0" eaLnBrk="1" latinLnBrk="0" hangingPunct="1">
      <a:defRPr sz="241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4530" y="149648"/>
            <a:ext cx="2187179" cy="318347"/>
          </a:xfrm>
        </p:spPr>
        <p:txBody>
          <a:bodyPr anchor="b"/>
          <a:lstStyle>
            <a:lvl1pPr algn="ctr"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64530" y="480272"/>
            <a:ext cx="2187179" cy="220768"/>
          </a:xfrm>
        </p:spPr>
        <p:txBody>
          <a:bodyPr/>
          <a:lstStyle>
            <a:lvl1pPr marL="0" indent="0" algn="ctr">
              <a:buNone/>
              <a:defRPr sz="320"/>
            </a:lvl1pPr>
            <a:lvl2pPr marL="60945" indent="0" algn="ctr">
              <a:buNone/>
              <a:defRPr sz="267"/>
            </a:lvl2pPr>
            <a:lvl3pPr marL="121890" indent="0" algn="ctr">
              <a:buNone/>
              <a:defRPr sz="240"/>
            </a:lvl3pPr>
            <a:lvl4pPr marL="182834" indent="0" algn="ctr">
              <a:buNone/>
              <a:defRPr sz="213"/>
            </a:lvl4pPr>
            <a:lvl5pPr marL="243779" indent="0" algn="ctr">
              <a:buNone/>
              <a:defRPr sz="213"/>
            </a:lvl5pPr>
            <a:lvl6pPr marL="304724" indent="0" algn="ctr">
              <a:buNone/>
              <a:defRPr sz="213"/>
            </a:lvl6pPr>
            <a:lvl7pPr marL="365669" indent="0" algn="ctr">
              <a:buNone/>
              <a:defRPr sz="213"/>
            </a:lvl7pPr>
            <a:lvl8pPr marL="426613" indent="0" algn="ctr">
              <a:buNone/>
              <a:defRPr sz="213"/>
            </a:lvl8pPr>
            <a:lvl9pPr marL="487558" indent="0" algn="ctr">
              <a:buNone/>
              <a:defRPr sz="213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086933" y="48683"/>
            <a:ext cx="628814" cy="77491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0492" y="48683"/>
            <a:ext cx="1849988" cy="77491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973" y="227965"/>
            <a:ext cx="2515255" cy="380365"/>
          </a:xfrm>
        </p:spPr>
        <p:txBody>
          <a:bodyPr anchor="b"/>
          <a:lstStyle>
            <a:lvl1pPr>
              <a:defRPr sz="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973" y="611928"/>
            <a:ext cx="2515255" cy="200025"/>
          </a:xfrm>
        </p:spPr>
        <p:txBody>
          <a:bodyPr/>
          <a:lstStyle>
            <a:lvl1pPr marL="0" indent="0">
              <a:buNone/>
              <a:defRPr sz="320">
                <a:solidFill>
                  <a:schemeClr val="tx1">
                    <a:tint val="75000"/>
                  </a:schemeClr>
                </a:solidFill>
              </a:defRPr>
            </a:lvl1pPr>
            <a:lvl2pPr marL="60945" indent="0">
              <a:buNone/>
              <a:defRPr sz="267">
                <a:solidFill>
                  <a:schemeClr val="tx1">
                    <a:tint val="75000"/>
                  </a:schemeClr>
                </a:solidFill>
              </a:defRPr>
            </a:lvl2pPr>
            <a:lvl3pPr marL="121890" indent="0">
              <a:buNone/>
              <a:defRPr sz="240">
                <a:solidFill>
                  <a:schemeClr val="tx1">
                    <a:tint val="75000"/>
                  </a:schemeClr>
                </a:solidFill>
              </a:defRPr>
            </a:lvl3pPr>
            <a:lvl4pPr marL="18283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4pPr>
            <a:lvl5pPr marL="24377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5pPr>
            <a:lvl6pPr marL="304724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6pPr>
            <a:lvl7pPr marL="365669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7pPr>
            <a:lvl8pPr marL="426613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8pPr>
            <a:lvl9pPr marL="487558" indent="0">
              <a:buNone/>
              <a:defRPr sz="2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0491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6346" y="243417"/>
            <a:ext cx="1239401" cy="5801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48683"/>
            <a:ext cx="2515255" cy="176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871" y="224155"/>
            <a:ext cx="1233705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0871" y="334010"/>
            <a:ext cx="1233705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476345" y="224155"/>
            <a:ext cx="1239781" cy="109855"/>
          </a:xfrm>
        </p:spPr>
        <p:txBody>
          <a:bodyPr anchor="b"/>
          <a:lstStyle>
            <a:lvl1pPr marL="0" indent="0">
              <a:buNone/>
              <a:defRPr sz="320" b="1"/>
            </a:lvl1pPr>
            <a:lvl2pPr marL="60945" indent="0">
              <a:buNone/>
              <a:defRPr sz="267" b="1"/>
            </a:lvl2pPr>
            <a:lvl3pPr marL="121890" indent="0">
              <a:buNone/>
              <a:defRPr sz="240" b="1"/>
            </a:lvl3pPr>
            <a:lvl4pPr marL="182834" indent="0">
              <a:buNone/>
              <a:defRPr sz="213" b="1"/>
            </a:lvl4pPr>
            <a:lvl5pPr marL="243779" indent="0">
              <a:buNone/>
              <a:defRPr sz="213" b="1"/>
            </a:lvl5pPr>
            <a:lvl6pPr marL="304724" indent="0">
              <a:buNone/>
              <a:defRPr sz="213" b="1"/>
            </a:lvl6pPr>
            <a:lvl7pPr marL="365669" indent="0">
              <a:buNone/>
              <a:defRPr sz="213" b="1"/>
            </a:lvl7pPr>
            <a:lvl8pPr marL="426613" indent="0">
              <a:buNone/>
              <a:defRPr sz="213" b="1"/>
            </a:lvl8pPr>
            <a:lvl9pPr marL="487558" indent="0">
              <a:buNone/>
              <a:defRPr sz="21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476345" y="334010"/>
            <a:ext cx="1239781" cy="49127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9781" y="131657"/>
            <a:ext cx="1476345" cy="649817"/>
          </a:xfrm>
        </p:spPr>
        <p:txBody>
          <a:bodyPr/>
          <a:lstStyle>
            <a:lvl1pPr>
              <a:defRPr sz="427"/>
            </a:lvl1pPr>
            <a:lvl2pPr>
              <a:defRPr sz="373"/>
            </a:lvl2pPr>
            <a:lvl3pPr>
              <a:defRPr sz="320"/>
            </a:lvl3pPr>
            <a:lvl4pPr>
              <a:defRPr sz="267"/>
            </a:lvl4pPr>
            <a:lvl5pPr>
              <a:defRPr sz="267"/>
            </a:lvl5pPr>
            <a:lvl6pPr>
              <a:defRPr sz="267"/>
            </a:lvl6pPr>
            <a:lvl7pPr>
              <a:defRPr sz="267"/>
            </a:lvl7pPr>
            <a:lvl8pPr>
              <a:defRPr sz="267"/>
            </a:lvl8pPr>
            <a:lvl9pPr>
              <a:defRPr sz="267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0871" y="60960"/>
            <a:ext cx="940563" cy="213360"/>
          </a:xfrm>
        </p:spPr>
        <p:txBody>
          <a:bodyPr anchor="b"/>
          <a:lstStyle>
            <a:lvl1pPr>
              <a:defRPr sz="427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39781" y="131657"/>
            <a:ext cx="1476345" cy="649817"/>
          </a:xfrm>
        </p:spPr>
        <p:txBody>
          <a:bodyPr anchor="t"/>
          <a:lstStyle>
            <a:lvl1pPr marL="0" indent="0">
              <a:buNone/>
              <a:defRPr sz="427"/>
            </a:lvl1pPr>
            <a:lvl2pPr marL="60945" indent="0">
              <a:buNone/>
              <a:defRPr sz="373"/>
            </a:lvl2pPr>
            <a:lvl3pPr marL="121890" indent="0">
              <a:buNone/>
              <a:defRPr sz="320"/>
            </a:lvl3pPr>
            <a:lvl4pPr marL="182834" indent="0">
              <a:buNone/>
              <a:defRPr sz="267"/>
            </a:lvl4pPr>
            <a:lvl5pPr marL="243779" indent="0">
              <a:buNone/>
              <a:defRPr sz="267"/>
            </a:lvl5pPr>
            <a:lvl6pPr marL="304724" indent="0">
              <a:buNone/>
              <a:defRPr sz="267"/>
            </a:lvl6pPr>
            <a:lvl7pPr marL="365669" indent="0">
              <a:buNone/>
              <a:defRPr sz="267"/>
            </a:lvl7pPr>
            <a:lvl8pPr marL="426613" indent="0">
              <a:buNone/>
              <a:defRPr sz="267"/>
            </a:lvl8pPr>
            <a:lvl9pPr marL="487558" indent="0">
              <a:buNone/>
              <a:defRPr sz="267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0871" y="274320"/>
            <a:ext cx="940563" cy="508212"/>
          </a:xfrm>
        </p:spPr>
        <p:txBody>
          <a:bodyPr/>
          <a:lstStyle>
            <a:lvl1pPr marL="0" indent="0">
              <a:buNone/>
              <a:defRPr sz="213"/>
            </a:lvl1pPr>
            <a:lvl2pPr marL="60945" indent="0">
              <a:buNone/>
              <a:defRPr sz="187"/>
            </a:lvl2pPr>
            <a:lvl3pPr marL="121890" indent="0">
              <a:buNone/>
              <a:defRPr sz="160"/>
            </a:lvl3pPr>
            <a:lvl4pPr marL="182834" indent="0">
              <a:buNone/>
              <a:defRPr sz="133"/>
            </a:lvl4pPr>
            <a:lvl5pPr marL="243779" indent="0">
              <a:buNone/>
              <a:defRPr sz="133"/>
            </a:lvl5pPr>
            <a:lvl6pPr marL="304724" indent="0">
              <a:buNone/>
              <a:defRPr sz="133"/>
            </a:lvl6pPr>
            <a:lvl7pPr marL="365669" indent="0">
              <a:buNone/>
              <a:defRPr sz="133"/>
            </a:lvl7pPr>
            <a:lvl8pPr marL="426613" indent="0">
              <a:buNone/>
              <a:defRPr sz="133"/>
            </a:lvl8pPr>
            <a:lvl9pPr marL="487558" indent="0">
              <a:buNone/>
              <a:defRPr sz="13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0492" y="48683"/>
            <a:ext cx="2515255" cy="1767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0492" y="243417"/>
            <a:ext cx="2515255" cy="5801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0491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6319E6-15A9-D840-8E10-6CD0FD8B04C2}" type="datetimeFigureOut">
              <a:rPr lang="en-US" smtClean="0"/>
              <a:t>2/2/18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66004" y="847514"/>
            <a:ext cx="984230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059593" y="847514"/>
            <a:ext cx="656154" cy="486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AE0FDB-FD55-1D49-8DBD-4B0400738F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952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21890" rtl="0" eaLnBrk="1" latinLnBrk="0" hangingPunct="1">
        <a:lnSpc>
          <a:spcPct val="90000"/>
        </a:lnSpc>
        <a:spcBef>
          <a:spcPct val="0"/>
        </a:spcBef>
        <a:buNone/>
        <a:defRPr sz="5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2" indent="-30472" algn="l" defTabSz="121890" rtl="0" eaLnBrk="1" latinLnBrk="0" hangingPunct="1">
        <a:lnSpc>
          <a:spcPct val="90000"/>
        </a:lnSpc>
        <a:spcBef>
          <a:spcPts val="133"/>
        </a:spcBef>
        <a:buFont typeface="Arial" panose="020B0604020202020204" pitchFamily="34" charset="0"/>
        <a:buChar char="•"/>
        <a:defRPr sz="373" kern="1200">
          <a:solidFill>
            <a:schemeClr val="tx1"/>
          </a:solidFill>
          <a:latin typeface="+mn-lt"/>
          <a:ea typeface="+mn-ea"/>
          <a:cs typeface="+mn-cs"/>
        </a:defRPr>
      </a:lvl1pPr>
      <a:lvl2pPr marL="9141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320" kern="1200">
          <a:solidFill>
            <a:schemeClr val="tx1"/>
          </a:solidFill>
          <a:latin typeface="+mn-lt"/>
          <a:ea typeface="+mn-ea"/>
          <a:cs typeface="+mn-cs"/>
        </a:defRPr>
      </a:lvl2pPr>
      <a:lvl3pPr marL="152362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07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7425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3519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96141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57086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518030" indent="-30472" algn="l" defTabSz="121890" rtl="0" eaLnBrk="1" latinLnBrk="0" hangingPunct="1">
        <a:lnSpc>
          <a:spcPct val="90000"/>
        </a:lnSpc>
        <a:spcBef>
          <a:spcPts val="67"/>
        </a:spcBef>
        <a:buFont typeface="Arial" panose="020B0604020202020204" pitchFamily="34" charset="0"/>
        <a:buChar char="•"/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1pPr>
      <a:lvl2pPr marL="60945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2pPr>
      <a:lvl3pPr marL="121890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3pPr>
      <a:lvl4pPr marL="18283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4pPr>
      <a:lvl5pPr marL="24377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5pPr>
      <a:lvl6pPr marL="304724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6pPr>
      <a:lvl7pPr marL="365669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7pPr>
      <a:lvl8pPr marL="426613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8pPr>
      <a:lvl9pPr marL="487558" algn="l" defTabSz="121890" rtl="0" eaLnBrk="1" latinLnBrk="0" hangingPunct="1">
        <a:defRPr sz="2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2916238" cy="914400"/>
          </a:xfrm>
          <a:prstGeom prst="rect">
            <a:avLst/>
          </a:prstGeom>
          <a:solidFill>
            <a:schemeClr val="bg1"/>
          </a:solidFill>
          <a:ln w="76200">
            <a:solidFill>
              <a:srgbClr val="004E9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40404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CC0070D-D0D0-664F-ACF4-4EF5C50C060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0156"/>
          <a:stretch/>
        </p:blipFill>
        <p:spPr>
          <a:xfrm>
            <a:off x="124619" y="92075"/>
            <a:ext cx="2667000" cy="7302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EF2818DA-D02B-AC4E-BED7-386A2E3EC19F}"/>
              </a:ext>
            </a:extLst>
          </p:cNvPr>
          <p:cNvSpPr txBox="1"/>
          <p:nvPr/>
        </p:nvSpPr>
        <p:spPr>
          <a:xfrm>
            <a:off x="901700" y="-203200"/>
            <a:ext cx="184731" cy="1480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5616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</TotalTime>
  <Words>0</Words>
  <Application>Microsoft Macintosh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16.0009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Christopher McComb</dc:creator>
  <cp:lastModifiedBy>Christopher McComb</cp:lastModifiedBy>
  <cp:revision>14</cp:revision>
  <cp:lastPrinted>2017-03-21T19:31:28Z</cp:lastPrinted>
  <dcterms:created xsi:type="dcterms:W3CDTF">2017-03-21T19:26:48Z</dcterms:created>
  <dcterms:modified xsi:type="dcterms:W3CDTF">2018-02-02T16:53:33Z</dcterms:modified>
</cp:coreProperties>
</file>