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527"/>
    <a:srgbClr val="FF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400" d="100"/>
          <a:sy n="400" d="100"/>
        </p:scale>
        <p:origin x="1168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8541" t="1" b="2936"/>
          <a:stretch/>
        </p:blipFill>
        <p:spPr>
          <a:xfrm>
            <a:off x="673100" y="0"/>
            <a:ext cx="2243138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425" r="26965"/>
          <a:stretch/>
        </p:blipFill>
        <p:spPr>
          <a:xfrm>
            <a:off x="79375" y="82819"/>
            <a:ext cx="771525" cy="748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8037" y="193675"/>
            <a:ext cx="193675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noFill/>
          <a:ln w="76200">
            <a:solidFill>
              <a:srgbClr val="FCB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4</cp:revision>
  <cp:lastPrinted>2017-03-21T19:31:28Z</cp:lastPrinted>
  <dcterms:created xsi:type="dcterms:W3CDTF">2017-03-21T19:26:48Z</dcterms:created>
  <dcterms:modified xsi:type="dcterms:W3CDTF">2017-03-23T13:30:13Z</dcterms:modified>
</cp:coreProperties>
</file>