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916238" cy="914400"/>
  <p:notesSz cx="6858000" cy="9144000"/>
  <p:defaultTextStyle>
    <a:defPPr>
      <a:defRPr lang="en-US"/>
    </a:defPPr>
    <a:lvl1pPr marL="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3B9"/>
    <a:srgbClr val="7EC6D9"/>
    <a:srgbClr val="404040"/>
    <a:srgbClr val="212F38"/>
    <a:srgbClr val="0CCFB0"/>
    <a:srgbClr val="00FFDF"/>
    <a:srgbClr val="0CCFAF"/>
    <a:srgbClr val="FABC00"/>
    <a:srgbClr val="35A952"/>
    <a:srgbClr val="41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25"/>
    <p:restoredTop sz="94719"/>
  </p:normalViewPr>
  <p:slideViewPr>
    <p:cSldViewPr snapToGrid="0" snapToObjects="1">
      <p:cViewPr varScale="1">
        <p:scale>
          <a:sx n="400" d="100"/>
          <a:sy n="400" d="100"/>
        </p:scale>
        <p:origin x="1072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0BEC8-5B5E-C04B-8638-20B5D8E5433D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90663" y="1143000"/>
            <a:ext cx="9839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73F06-1D0D-BA4E-BC03-675DE919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30" y="149648"/>
            <a:ext cx="2187179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530" y="480272"/>
            <a:ext cx="2187179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6933" y="48683"/>
            <a:ext cx="628814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492" y="48683"/>
            <a:ext cx="1849988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73" y="227965"/>
            <a:ext cx="2515255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973" y="611928"/>
            <a:ext cx="2515255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491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346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48683"/>
            <a:ext cx="2515255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871" y="224155"/>
            <a:ext cx="1233705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871" y="334010"/>
            <a:ext cx="1233705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6345" y="224155"/>
            <a:ext cx="1239781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6345" y="334010"/>
            <a:ext cx="1239781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781" y="131657"/>
            <a:ext cx="1476345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9781" y="131657"/>
            <a:ext cx="1476345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492" y="48683"/>
            <a:ext cx="2515255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92" y="243417"/>
            <a:ext cx="2515255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491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6004" y="847514"/>
            <a:ext cx="98423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9593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2916238" cy="914400"/>
          </a:xfrm>
          <a:prstGeom prst="rect">
            <a:avLst/>
          </a:prstGeom>
          <a:solidFill>
            <a:schemeClr val="bg1"/>
          </a:solidFill>
          <a:ln w="76200">
            <a:solidFill>
              <a:srgbClr val="7EC6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B5C465-A58F-FD4B-B3C5-7986F2217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50" y="89377"/>
            <a:ext cx="735645" cy="735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B08CA8-18B2-6246-9F8A-3AA79C7F445C}"/>
              </a:ext>
            </a:extLst>
          </p:cNvPr>
          <p:cNvSpPr txBox="1"/>
          <p:nvPr/>
        </p:nvSpPr>
        <p:spPr>
          <a:xfrm>
            <a:off x="1376195" y="195589"/>
            <a:ext cx="121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1983B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194556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McComb</dc:creator>
  <cp:lastModifiedBy>Christopher McComb</cp:lastModifiedBy>
  <cp:revision>14</cp:revision>
  <cp:lastPrinted>2017-03-21T19:31:28Z</cp:lastPrinted>
  <dcterms:created xsi:type="dcterms:W3CDTF">2017-03-21T19:26:48Z</dcterms:created>
  <dcterms:modified xsi:type="dcterms:W3CDTF">2018-02-14T19:58:59Z</dcterms:modified>
</cp:coreProperties>
</file>