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916238" cy="914400"/>
  <p:notesSz cx="6858000" cy="9144000"/>
  <p:defaultTextStyle>
    <a:defPPr>
      <a:defRPr lang="en-US"/>
    </a:defPPr>
    <a:lvl1pPr marL="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12F38"/>
    <a:srgbClr val="0CCFB0"/>
    <a:srgbClr val="00FFDF"/>
    <a:srgbClr val="0CCFAF"/>
    <a:srgbClr val="FABC00"/>
    <a:srgbClr val="35A952"/>
    <a:srgbClr val="4185F4"/>
    <a:srgbClr val="E84333"/>
    <a:srgbClr val="FCB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3"/>
    <p:restoredTop sz="94724"/>
  </p:normalViewPr>
  <p:slideViewPr>
    <p:cSldViewPr snapToGrid="0" snapToObjects="1">
      <p:cViewPr varScale="1">
        <p:scale>
          <a:sx n="400" d="100"/>
          <a:sy n="400" d="100"/>
        </p:scale>
        <p:origin x="1568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BEC8-5B5E-C04B-8638-20B5D8E5433D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90663" y="1143000"/>
            <a:ext cx="9839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73F06-1D0D-BA4E-BC03-675DE919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30" y="149648"/>
            <a:ext cx="2187179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530" y="480272"/>
            <a:ext cx="2187179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6933" y="48683"/>
            <a:ext cx="628814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492" y="48683"/>
            <a:ext cx="1849988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73" y="227965"/>
            <a:ext cx="2515255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73" y="611928"/>
            <a:ext cx="2515255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491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346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48683"/>
            <a:ext cx="2515255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871" y="224155"/>
            <a:ext cx="1233705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871" y="334010"/>
            <a:ext cx="1233705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6345" y="224155"/>
            <a:ext cx="123978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6345" y="334010"/>
            <a:ext cx="1239781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781" y="131657"/>
            <a:ext cx="147634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9781" y="131657"/>
            <a:ext cx="147634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2/1/18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92" y="48683"/>
            <a:ext cx="2515255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92" y="243417"/>
            <a:ext cx="2515255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491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19E6-15A9-D840-8E10-6CD0FD8B04C2}" type="datetimeFigureOut">
              <a:rPr lang="en-US" smtClean="0"/>
              <a:t>2/1/18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6004" y="847514"/>
            <a:ext cx="98423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9593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2916238" cy="914400"/>
          </a:xfrm>
          <a:prstGeom prst="rect">
            <a:avLst/>
          </a:prstGeom>
          <a:solidFill>
            <a:srgbClr val="212F38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D7DCA5-45A8-D34E-B9BF-BC711FC2C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2" y="174625"/>
            <a:ext cx="2813343" cy="56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6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McComb</dc:creator>
  <cp:lastModifiedBy>Christopher McComb</cp:lastModifiedBy>
  <cp:revision>13</cp:revision>
  <cp:lastPrinted>2017-03-21T19:31:28Z</cp:lastPrinted>
  <dcterms:created xsi:type="dcterms:W3CDTF">2017-03-21T19:26:48Z</dcterms:created>
  <dcterms:modified xsi:type="dcterms:W3CDTF">2018-02-01T20:04:46Z</dcterms:modified>
</cp:coreProperties>
</file>