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  <a:srgbClr val="1AA2F2"/>
    <a:srgbClr val="222222"/>
    <a:srgbClr val="336699"/>
    <a:srgbClr val="22A8DF"/>
    <a:srgbClr val="FFC748"/>
    <a:srgbClr val="004E9A"/>
    <a:srgbClr val="404040"/>
    <a:srgbClr val="212F38"/>
    <a:srgbClr val="0CC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01"/>
    <p:restoredTop sz="94737"/>
  </p:normalViewPr>
  <p:slideViewPr>
    <p:cSldViewPr snapToGrid="0" snapToObjects="1">
      <p:cViewPr varScale="1">
        <p:scale>
          <a:sx n="400" d="100"/>
          <a:sy n="400" d="100"/>
        </p:scale>
        <p:origin x="240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2429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C2405-E115-9D44-8F3C-5C4CCD46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33" y="81461"/>
            <a:ext cx="1536355" cy="751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379F1-2D8A-7246-8189-FA47723EA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8"/>
          <a:stretch/>
        </p:blipFill>
        <p:spPr>
          <a:xfrm>
            <a:off x="0" y="0"/>
            <a:ext cx="108288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18</cp:revision>
  <cp:lastPrinted>2017-03-21T19:31:28Z</cp:lastPrinted>
  <dcterms:created xsi:type="dcterms:W3CDTF">2017-03-21T19:26:48Z</dcterms:created>
  <dcterms:modified xsi:type="dcterms:W3CDTF">2018-02-14T14:44:58Z</dcterms:modified>
</cp:coreProperties>
</file>