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916238" cy="914400"/>
  <p:notesSz cx="6858000" cy="9144000"/>
  <p:defaultTextStyle>
    <a:defPPr>
      <a:defRPr lang="en-US"/>
    </a:defPPr>
    <a:lvl1pPr marL="0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1pPr>
    <a:lvl2pPr marL="91897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2pPr>
    <a:lvl3pPr marL="183794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3pPr>
    <a:lvl4pPr marL="275692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4pPr>
    <a:lvl5pPr marL="367589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5pPr>
    <a:lvl6pPr marL="459486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6pPr>
    <a:lvl7pPr marL="551383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7pPr>
    <a:lvl8pPr marL="643280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8pPr>
    <a:lvl9pPr marL="735178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E39"/>
    <a:srgbClr val="FFFFFF"/>
    <a:srgbClr val="222222"/>
    <a:srgbClr val="336699"/>
    <a:srgbClr val="22A8DF"/>
    <a:srgbClr val="FFC748"/>
    <a:srgbClr val="004E9A"/>
    <a:srgbClr val="404040"/>
    <a:srgbClr val="212F38"/>
    <a:srgbClr val="0CC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24"/>
    <p:restoredTop sz="94719"/>
  </p:normalViewPr>
  <p:slideViewPr>
    <p:cSldViewPr snapToGrid="0" snapToObjects="1">
      <p:cViewPr varScale="1">
        <p:scale>
          <a:sx n="269" d="100"/>
          <a:sy n="269" d="100"/>
        </p:scale>
        <p:origin x="136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0BEC8-5B5E-C04B-8638-20B5D8E5433D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90663" y="1143000"/>
            <a:ext cx="9839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73F06-1D0D-BA4E-BC03-675DE919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5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1pPr>
    <a:lvl2pPr marL="91897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2pPr>
    <a:lvl3pPr marL="183794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3pPr>
    <a:lvl4pPr marL="275692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4pPr>
    <a:lvl5pPr marL="367589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5pPr>
    <a:lvl6pPr marL="459486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6pPr>
    <a:lvl7pPr marL="551383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7pPr>
    <a:lvl8pPr marL="643280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8pPr>
    <a:lvl9pPr marL="735178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530" y="149648"/>
            <a:ext cx="2187179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530" y="480272"/>
            <a:ext cx="2187179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6933" y="48683"/>
            <a:ext cx="628814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492" y="48683"/>
            <a:ext cx="1849988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73" y="227965"/>
            <a:ext cx="2515255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973" y="611928"/>
            <a:ext cx="2515255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491" y="243417"/>
            <a:ext cx="123940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346" y="243417"/>
            <a:ext cx="123940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48683"/>
            <a:ext cx="2515255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871" y="224155"/>
            <a:ext cx="1233705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871" y="334010"/>
            <a:ext cx="1233705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76345" y="224155"/>
            <a:ext cx="1239781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76345" y="334010"/>
            <a:ext cx="1239781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60960"/>
            <a:ext cx="94056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781" y="131657"/>
            <a:ext cx="1476345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274320"/>
            <a:ext cx="94056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60960"/>
            <a:ext cx="94056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9781" y="131657"/>
            <a:ext cx="1476345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274320"/>
            <a:ext cx="94056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492" y="48683"/>
            <a:ext cx="2515255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492" y="243417"/>
            <a:ext cx="2515255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491" y="847514"/>
            <a:ext cx="6561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6004" y="847514"/>
            <a:ext cx="98423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9593" y="847514"/>
            <a:ext cx="6561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2916238" cy="914400"/>
          </a:xfrm>
          <a:prstGeom prst="rect">
            <a:avLst/>
          </a:prstGeom>
          <a:solidFill>
            <a:srgbClr val="FFFFFF"/>
          </a:solidFill>
          <a:ln w="76200">
            <a:solidFill>
              <a:srgbClr val="A6CE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404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818DA-D02B-AC4E-BED7-386A2E3EC19F}"/>
              </a:ext>
            </a:extLst>
          </p:cNvPr>
          <p:cNvSpPr txBox="1"/>
          <p:nvPr/>
        </p:nvSpPr>
        <p:spPr>
          <a:xfrm>
            <a:off x="901700" y="-203200"/>
            <a:ext cx="184731" cy="148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21EEB4-EFDB-6046-A775-1A47BAE45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09" y="111522"/>
            <a:ext cx="691356" cy="691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C91B7E-BC48-DD46-AFB3-9124DF2F1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32" y="184248"/>
            <a:ext cx="1493811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6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McComb</dc:creator>
  <cp:lastModifiedBy>Christopher McComb</cp:lastModifiedBy>
  <cp:revision>16</cp:revision>
  <cp:lastPrinted>2017-03-21T19:31:28Z</cp:lastPrinted>
  <dcterms:created xsi:type="dcterms:W3CDTF">2017-03-21T19:26:48Z</dcterms:created>
  <dcterms:modified xsi:type="dcterms:W3CDTF">2018-02-14T14:36:39Z</dcterms:modified>
</cp:coreProperties>
</file>