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336699"/>
    <a:srgbClr val="22A8DF"/>
    <a:srgbClr val="FFC748"/>
    <a:srgbClr val="004E9A"/>
    <a:srgbClr val="404040"/>
    <a:srgbClr val="212F38"/>
    <a:srgbClr val="0CCFB0"/>
    <a:srgbClr val="00FFDF"/>
    <a:srgbClr val="0CC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25"/>
    <p:restoredTop sz="94719"/>
  </p:normalViewPr>
  <p:slideViewPr>
    <p:cSldViewPr snapToGrid="0" snapToObjects="1">
      <p:cViewPr varScale="1">
        <p:scale>
          <a:sx n="400" d="100"/>
          <a:sy n="400" d="100"/>
        </p:scale>
        <p:origin x="1072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rgbClr val="222222"/>
          </a:solidFill>
          <a:ln w="76200">
            <a:solidFill>
              <a:srgbClr val="33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2DEF1C-4A18-F240-B379-3DDFB52CB7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639" b="6250"/>
          <a:stretch/>
        </p:blipFill>
        <p:spPr>
          <a:xfrm>
            <a:off x="373196" y="63500"/>
            <a:ext cx="2169846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15</cp:revision>
  <cp:lastPrinted>2017-03-21T19:31:28Z</cp:lastPrinted>
  <dcterms:created xsi:type="dcterms:W3CDTF">2017-03-21T19:26:48Z</dcterms:created>
  <dcterms:modified xsi:type="dcterms:W3CDTF">2018-02-14T14:32:33Z</dcterms:modified>
</cp:coreProperties>
</file>