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2723"/>
    <a:srgbClr val="1AA2F2"/>
    <a:srgbClr val="222222"/>
    <a:srgbClr val="336699"/>
    <a:srgbClr val="22A8DF"/>
    <a:srgbClr val="FFC748"/>
    <a:srgbClr val="004E9A"/>
    <a:srgbClr val="404040"/>
    <a:srgbClr val="212F38"/>
    <a:srgbClr val="0CC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34"/>
    <p:restoredTop sz="94719"/>
  </p:normalViewPr>
  <p:slideViewPr>
    <p:cSldViewPr snapToGrid="0" snapToObjects="1">
      <p:cViewPr varScale="1">
        <p:scale>
          <a:sx n="389" d="100"/>
          <a:sy n="389" d="100"/>
        </p:scale>
        <p:origin x="17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rgbClr val="79272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143F8-B2C7-A446-AB99-DAD598F3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3" y="163080"/>
            <a:ext cx="2764731" cy="5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17</cp:revision>
  <cp:lastPrinted>2017-03-21T19:31:28Z</cp:lastPrinted>
  <dcterms:created xsi:type="dcterms:W3CDTF">2017-03-21T19:26:48Z</dcterms:created>
  <dcterms:modified xsi:type="dcterms:W3CDTF">2018-04-30T02:17:46Z</dcterms:modified>
</cp:coreProperties>
</file>