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C03DE46-FF3A-4F66-9E0C-082371E7D0C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11/3/19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8D60C04-475E-409B-A117-42AD14E58FA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125360" y="2585160"/>
            <a:ext cx="456840" cy="39852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1118520" y="3588480"/>
            <a:ext cx="456840" cy="39852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2484720" y="350280"/>
            <a:ext cx="59544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2484720" y="1291680"/>
            <a:ext cx="59544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2484720" y="2233440"/>
            <a:ext cx="595440" cy="504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2484720" y="3174840"/>
            <a:ext cx="595440" cy="504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2484720" y="4116240"/>
            <a:ext cx="595440" cy="504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8"/>
          <p:cNvSpPr/>
          <p:nvPr/>
        </p:nvSpPr>
        <p:spPr>
          <a:xfrm>
            <a:off x="2484720" y="4587120"/>
            <a:ext cx="595440" cy="504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9"/>
          <p:cNvSpPr/>
          <p:nvPr/>
        </p:nvSpPr>
        <p:spPr>
          <a:xfrm>
            <a:off x="2484720" y="5058000"/>
            <a:ext cx="595440" cy="504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0"/>
          <p:cNvSpPr/>
          <p:nvPr/>
        </p:nvSpPr>
        <p:spPr>
          <a:xfrm>
            <a:off x="2484720" y="5528880"/>
            <a:ext cx="595440" cy="50400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1"/>
          <p:cNvSpPr/>
          <p:nvPr/>
        </p:nvSpPr>
        <p:spPr>
          <a:xfrm>
            <a:off x="2484720" y="3645720"/>
            <a:ext cx="595440" cy="504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2"/>
          <p:cNvSpPr/>
          <p:nvPr/>
        </p:nvSpPr>
        <p:spPr>
          <a:xfrm>
            <a:off x="2484720" y="2703960"/>
            <a:ext cx="595440" cy="504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3"/>
          <p:cNvSpPr/>
          <p:nvPr/>
        </p:nvSpPr>
        <p:spPr>
          <a:xfrm>
            <a:off x="2484720" y="1762560"/>
            <a:ext cx="595440" cy="504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4"/>
          <p:cNvSpPr/>
          <p:nvPr/>
        </p:nvSpPr>
        <p:spPr>
          <a:xfrm>
            <a:off x="2484720" y="821160"/>
            <a:ext cx="59544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5"/>
          <p:cNvSpPr/>
          <p:nvPr/>
        </p:nvSpPr>
        <p:spPr>
          <a:xfrm>
            <a:off x="2484720" y="5999400"/>
            <a:ext cx="595440" cy="50400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6"/>
          <p:cNvSpPr/>
          <p:nvPr/>
        </p:nvSpPr>
        <p:spPr>
          <a:xfrm>
            <a:off x="4251960" y="821160"/>
            <a:ext cx="59544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7"/>
          <p:cNvSpPr/>
          <p:nvPr/>
        </p:nvSpPr>
        <p:spPr>
          <a:xfrm>
            <a:off x="4251960" y="4163040"/>
            <a:ext cx="595440" cy="504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8"/>
          <p:cNvSpPr/>
          <p:nvPr/>
        </p:nvSpPr>
        <p:spPr>
          <a:xfrm>
            <a:off x="4251960" y="2444760"/>
            <a:ext cx="595440" cy="504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9"/>
          <p:cNvSpPr/>
          <p:nvPr/>
        </p:nvSpPr>
        <p:spPr>
          <a:xfrm>
            <a:off x="4251960" y="5276520"/>
            <a:ext cx="595440" cy="504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0"/>
          <p:cNvSpPr/>
          <p:nvPr/>
        </p:nvSpPr>
        <p:spPr>
          <a:xfrm>
            <a:off x="6014160" y="2984400"/>
            <a:ext cx="595440" cy="504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1"/>
          <p:cNvSpPr/>
          <p:nvPr/>
        </p:nvSpPr>
        <p:spPr>
          <a:xfrm flipV="1">
            <a:off x="1582560" y="601560"/>
            <a:ext cx="901800" cy="218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2"/>
          <p:cNvSpPr/>
          <p:nvPr/>
        </p:nvSpPr>
        <p:spPr>
          <a:xfrm flipV="1">
            <a:off x="1582560" y="1073160"/>
            <a:ext cx="901800" cy="166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3"/>
          <p:cNvSpPr/>
          <p:nvPr/>
        </p:nvSpPr>
        <p:spPr>
          <a:xfrm flipV="1">
            <a:off x="1582560" y="1544040"/>
            <a:ext cx="901800" cy="124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4"/>
          <p:cNvSpPr/>
          <p:nvPr/>
        </p:nvSpPr>
        <p:spPr>
          <a:xfrm flipV="1">
            <a:off x="1582560" y="2014920"/>
            <a:ext cx="901800" cy="76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5"/>
          <p:cNvSpPr/>
          <p:nvPr/>
        </p:nvSpPr>
        <p:spPr>
          <a:xfrm flipV="1">
            <a:off x="1582560" y="2485440"/>
            <a:ext cx="901800" cy="29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6"/>
          <p:cNvSpPr/>
          <p:nvPr/>
        </p:nvSpPr>
        <p:spPr>
          <a:xfrm>
            <a:off x="1582560" y="2737800"/>
            <a:ext cx="901800" cy="21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7"/>
          <p:cNvSpPr/>
          <p:nvPr/>
        </p:nvSpPr>
        <p:spPr>
          <a:xfrm>
            <a:off x="1582560" y="2784600"/>
            <a:ext cx="901800" cy="64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8"/>
          <p:cNvSpPr/>
          <p:nvPr/>
        </p:nvSpPr>
        <p:spPr>
          <a:xfrm>
            <a:off x="1582560" y="2784600"/>
            <a:ext cx="901800" cy="111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9"/>
          <p:cNvSpPr/>
          <p:nvPr/>
        </p:nvSpPr>
        <p:spPr>
          <a:xfrm>
            <a:off x="1582560" y="2784600"/>
            <a:ext cx="901800" cy="158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30"/>
          <p:cNvSpPr/>
          <p:nvPr/>
        </p:nvSpPr>
        <p:spPr>
          <a:xfrm>
            <a:off x="1582560" y="2784600"/>
            <a:ext cx="901800" cy="205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1"/>
          <p:cNvSpPr/>
          <p:nvPr/>
        </p:nvSpPr>
        <p:spPr>
          <a:xfrm>
            <a:off x="1582560" y="2784600"/>
            <a:ext cx="901800" cy="252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32"/>
          <p:cNvSpPr/>
          <p:nvPr/>
        </p:nvSpPr>
        <p:spPr>
          <a:xfrm>
            <a:off x="1582560" y="2784600"/>
            <a:ext cx="901800" cy="299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33"/>
          <p:cNvSpPr/>
          <p:nvPr/>
        </p:nvSpPr>
        <p:spPr>
          <a:xfrm>
            <a:off x="1582560" y="2784600"/>
            <a:ext cx="901800" cy="346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4"/>
          <p:cNvSpPr/>
          <p:nvPr/>
        </p:nvSpPr>
        <p:spPr>
          <a:xfrm flipV="1">
            <a:off x="1575720" y="601560"/>
            <a:ext cx="909000" cy="318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35"/>
          <p:cNvSpPr/>
          <p:nvPr/>
        </p:nvSpPr>
        <p:spPr>
          <a:xfrm flipV="1">
            <a:off x="1575720" y="1073160"/>
            <a:ext cx="909000" cy="271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36"/>
          <p:cNvSpPr/>
          <p:nvPr/>
        </p:nvSpPr>
        <p:spPr>
          <a:xfrm flipV="1">
            <a:off x="1575720" y="1544040"/>
            <a:ext cx="909000" cy="224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37"/>
          <p:cNvSpPr/>
          <p:nvPr/>
        </p:nvSpPr>
        <p:spPr>
          <a:xfrm flipV="1">
            <a:off x="1575720" y="2014920"/>
            <a:ext cx="909000" cy="177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8"/>
          <p:cNvSpPr/>
          <p:nvPr/>
        </p:nvSpPr>
        <p:spPr>
          <a:xfrm flipV="1">
            <a:off x="1575720" y="2484720"/>
            <a:ext cx="909000" cy="130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39"/>
          <p:cNvSpPr/>
          <p:nvPr/>
        </p:nvSpPr>
        <p:spPr>
          <a:xfrm flipV="1">
            <a:off x="1575720" y="2955600"/>
            <a:ext cx="909000" cy="83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40"/>
          <p:cNvSpPr/>
          <p:nvPr/>
        </p:nvSpPr>
        <p:spPr>
          <a:xfrm flipV="1">
            <a:off x="1575720" y="3426480"/>
            <a:ext cx="909000" cy="36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1"/>
          <p:cNvSpPr/>
          <p:nvPr/>
        </p:nvSpPr>
        <p:spPr>
          <a:xfrm>
            <a:off x="1575720" y="3787920"/>
            <a:ext cx="909000" cy="10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42"/>
          <p:cNvSpPr/>
          <p:nvPr/>
        </p:nvSpPr>
        <p:spPr>
          <a:xfrm>
            <a:off x="1575720" y="3787920"/>
            <a:ext cx="909000" cy="58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3"/>
          <p:cNvSpPr/>
          <p:nvPr/>
        </p:nvSpPr>
        <p:spPr>
          <a:xfrm>
            <a:off x="1575720" y="3787920"/>
            <a:ext cx="909000" cy="105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4"/>
          <p:cNvSpPr/>
          <p:nvPr/>
        </p:nvSpPr>
        <p:spPr>
          <a:xfrm>
            <a:off x="1575720" y="3787920"/>
            <a:ext cx="909000" cy="152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5"/>
          <p:cNvSpPr/>
          <p:nvPr/>
        </p:nvSpPr>
        <p:spPr>
          <a:xfrm>
            <a:off x="1575720" y="3787920"/>
            <a:ext cx="909000" cy="199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46"/>
          <p:cNvSpPr/>
          <p:nvPr/>
        </p:nvSpPr>
        <p:spPr>
          <a:xfrm>
            <a:off x="1575720" y="3787920"/>
            <a:ext cx="909000" cy="246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7"/>
          <p:cNvSpPr/>
          <p:nvPr/>
        </p:nvSpPr>
        <p:spPr>
          <a:xfrm flipV="1">
            <a:off x="3080520" y="1072440"/>
            <a:ext cx="1171080" cy="48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8"/>
          <p:cNvSpPr/>
          <p:nvPr/>
        </p:nvSpPr>
        <p:spPr>
          <a:xfrm flipV="1">
            <a:off x="3080520" y="1072440"/>
            <a:ext cx="1171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9"/>
          <p:cNvSpPr/>
          <p:nvPr/>
        </p:nvSpPr>
        <p:spPr>
          <a:xfrm>
            <a:off x="3070440" y="609840"/>
            <a:ext cx="1171080" cy="47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50"/>
          <p:cNvSpPr/>
          <p:nvPr/>
        </p:nvSpPr>
        <p:spPr>
          <a:xfrm>
            <a:off x="3080520" y="2014920"/>
            <a:ext cx="1171080" cy="68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51"/>
          <p:cNvSpPr/>
          <p:nvPr/>
        </p:nvSpPr>
        <p:spPr>
          <a:xfrm>
            <a:off x="3080520" y="2485440"/>
            <a:ext cx="1171080" cy="2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52"/>
          <p:cNvSpPr/>
          <p:nvPr/>
        </p:nvSpPr>
        <p:spPr>
          <a:xfrm flipV="1">
            <a:off x="3080520" y="2696400"/>
            <a:ext cx="1171080" cy="25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53"/>
          <p:cNvSpPr/>
          <p:nvPr/>
        </p:nvSpPr>
        <p:spPr>
          <a:xfrm flipV="1">
            <a:off x="3080520" y="2696400"/>
            <a:ext cx="1171080" cy="72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54"/>
          <p:cNvSpPr/>
          <p:nvPr/>
        </p:nvSpPr>
        <p:spPr>
          <a:xfrm>
            <a:off x="3080520" y="3897720"/>
            <a:ext cx="117108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5"/>
          <p:cNvSpPr/>
          <p:nvPr/>
        </p:nvSpPr>
        <p:spPr>
          <a:xfrm>
            <a:off x="3080520" y="4368600"/>
            <a:ext cx="1171080" cy="4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56"/>
          <p:cNvSpPr/>
          <p:nvPr/>
        </p:nvSpPr>
        <p:spPr>
          <a:xfrm flipV="1">
            <a:off x="3080520" y="4414320"/>
            <a:ext cx="1171080" cy="42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57"/>
          <p:cNvSpPr/>
          <p:nvPr/>
        </p:nvSpPr>
        <p:spPr>
          <a:xfrm flipV="1">
            <a:off x="3080520" y="4414320"/>
            <a:ext cx="1171080" cy="89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8"/>
          <p:cNvSpPr/>
          <p:nvPr/>
        </p:nvSpPr>
        <p:spPr>
          <a:xfrm>
            <a:off x="3080520" y="4839480"/>
            <a:ext cx="1171080" cy="68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>
            <a:off x="3080520" y="5310000"/>
            <a:ext cx="1171080" cy="21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60"/>
          <p:cNvSpPr/>
          <p:nvPr/>
        </p:nvSpPr>
        <p:spPr>
          <a:xfrm flipV="1">
            <a:off x="3080520" y="5528160"/>
            <a:ext cx="1171080" cy="25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61"/>
          <p:cNvSpPr/>
          <p:nvPr/>
        </p:nvSpPr>
        <p:spPr>
          <a:xfrm flipV="1">
            <a:off x="3080520" y="5528160"/>
            <a:ext cx="1171080" cy="72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>
            <a:off x="4847760" y="1073160"/>
            <a:ext cx="1166040" cy="216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63"/>
          <p:cNvSpPr/>
          <p:nvPr/>
        </p:nvSpPr>
        <p:spPr>
          <a:xfrm>
            <a:off x="4847760" y="2697120"/>
            <a:ext cx="1166040" cy="53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64"/>
          <p:cNvSpPr/>
          <p:nvPr/>
        </p:nvSpPr>
        <p:spPr>
          <a:xfrm flipV="1">
            <a:off x="4847760" y="3235680"/>
            <a:ext cx="1166040" cy="117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65"/>
          <p:cNvSpPr/>
          <p:nvPr/>
        </p:nvSpPr>
        <p:spPr>
          <a:xfrm flipV="1">
            <a:off x="4847760" y="3236400"/>
            <a:ext cx="1166040" cy="229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66"/>
          <p:cNvSpPr/>
          <p:nvPr/>
        </p:nvSpPr>
        <p:spPr>
          <a:xfrm flipV="1">
            <a:off x="6609960" y="3235680"/>
            <a:ext cx="570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67"/>
          <p:cNvSpPr/>
          <p:nvPr/>
        </p:nvSpPr>
        <p:spPr>
          <a:xfrm>
            <a:off x="8535960" y="609840"/>
            <a:ext cx="59544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68"/>
          <p:cNvSpPr/>
          <p:nvPr/>
        </p:nvSpPr>
        <p:spPr>
          <a:xfrm>
            <a:off x="8535960" y="2080800"/>
            <a:ext cx="595440" cy="504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69"/>
          <p:cNvSpPr/>
          <p:nvPr/>
        </p:nvSpPr>
        <p:spPr>
          <a:xfrm>
            <a:off x="8535960" y="1351080"/>
            <a:ext cx="595440" cy="504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70"/>
          <p:cNvSpPr/>
          <p:nvPr/>
        </p:nvSpPr>
        <p:spPr>
          <a:xfrm>
            <a:off x="8535600" y="2784600"/>
            <a:ext cx="595440" cy="504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71"/>
          <p:cNvSpPr/>
          <p:nvPr/>
        </p:nvSpPr>
        <p:spPr>
          <a:xfrm>
            <a:off x="9218880" y="609840"/>
            <a:ext cx="131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72"/>
          <p:cNvSpPr/>
          <p:nvPr/>
        </p:nvSpPr>
        <p:spPr>
          <a:xfrm>
            <a:off x="9219240" y="1393200"/>
            <a:ext cx="131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Mouth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73"/>
          <p:cNvSpPr/>
          <p:nvPr/>
        </p:nvSpPr>
        <p:spPr>
          <a:xfrm>
            <a:off x="9218880" y="2148480"/>
            <a:ext cx="131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Left Eye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74"/>
          <p:cNvSpPr/>
          <p:nvPr/>
        </p:nvSpPr>
        <p:spPr>
          <a:xfrm>
            <a:off x="9218880" y="2877480"/>
            <a:ext cx="131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Right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125360" y="2585160"/>
            <a:ext cx="456840" cy="39852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1118520" y="3588480"/>
            <a:ext cx="456840" cy="39852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2553480" y="1503360"/>
            <a:ext cx="59544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2553480" y="3456720"/>
            <a:ext cx="595440" cy="504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5"/>
          <p:cNvSpPr/>
          <p:nvPr/>
        </p:nvSpPr>
        <p:spPr>
          <a:xfrm>
            <a:off x="2547720" y="2480040"/>
            <a:ext cx="595440" cy="504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6"/>
          <p:cNvSpPr/>
          <p:nvPr/>
        </p:nvSpPr>
        <p:spPr>
          <a:xfrm>
            <a:off x="2553480" y="4433400"/>
            <a:ext cx="595440" cy="504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7"/>
          <p:cNvSpPr/>
          <p:nvPr/>
        </p:nvSpPr>
        <p:spPr>
          <a:xfrm>
            <a:off x="4310280" y="2884680"/>
            <a:ext cx="595440" cy="504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8"/>
          <p:cNvSpPr/>
          <p:nvPr/>
        </p:nvSpPr>
        <p:spPr>
          <a:xfrm>
            <a:off x="3149280" y="1755360"/>
            <a:ext cx="1160640" cy="138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9"/>
          <p:cNvSpPr/>
          <p:nvPr/>
        </p:nvSpPr>
        <p:spPr>
          <a:xfrm>
            <a:off x="3143520" y="2732040"/>
            <a:ext cx="1166040" cy="40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0"/>
          <p:cNvSpPr/>
          <p:nvPr/>
        </p:nvSpPr>
        <p:spPr>
          <a:xfrm flipV="1">
            <a:off x="3149280" y="3136680"/>
            <a:ext cx="1160640" cy="57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1"/>
          <p:cNvSpPr/>
          <p:nvPr/>
        </p:nvSpPr>
        <p:spPr>
          <a:xfrm flipV="1">
            <a:off x="3149280" y="3135960"/>
            <a:ext cx="1160640" cy="154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2"/>
          <p:cNvSpPr/>
          <p:nvPr/>
        </p:nvSpPr>
        <p:spPr>
          <a:xfrm flipV="1">
            <a:off x="4905720" y="3135960"/>
            <a:ext cx="570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3"/>
          <p:cNvSpPr/>
          <p:nvPr/>
        </p:nvSpPr>
        <p:spPr>
          <a:xfrm flipV="1">
            <a:off x="1582560" y="1755360"/>
            <a:ext cx="970560" cy="102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4"/>
          <p:cNvSpPr/>
          <p:nvPr/>
        </p:nvSpPr>
        <p:spPr>
          <a:xfrm flipV="1">
            <a:off x="1582560" y="2731320"/>
            <a:ext cx="964800" cy="5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5"/>
          <p:cNvSpPr/>
          <p:nvPr/>
        </p:nvSpPr>
        <p:spPr>
          <a:xfrm>
            <a:off x="1582560" y="2784600"/>
            <a:ext cx="970560" cy="92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6"/>
          <p:cNvSpPr/>
          <p:nvPr/>
        </p:nvSpPr>
        <p:spPr>
          <a:xfrm>
            <a:off x="1582560" y="2784600"/>
            <a:ext cx="970560" cy="190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7"/>
          <p:cNvSpPr/>
          <p:nvPr/>
        </p:nvSpPr>
        <p:spPr>
          <a:xfrm flipV="1">
            <a:off x="1575720" y="1754640"/>
            <a:ext cx="977400" cy="203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8"/>
          <p:cNvSpPr/>
          <p:nvPr/>
        </p:nvSpPr>
        <p:spPr>
          <a:xfrm flipV="1">
            <a:off x="1575720" y="2732040"/>
            <a:ext cx="972000" cy="10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9"/>
          <p:cNvSpPr/>
          <p:nvPr/>
        </p:nvSpPr>
        <p:spPr>
          <a:xfrm flipV="1">
            <a:off x="1575720" y="3708720"/>
            <a:ext cx="977400" cy="7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0"/>
          <p:cNvSpPr/>
          <p:nvPr/>
        </p:nvSpPr>
        <p:spPr>
          <a:xfrm>
            <a:off x="1575720" y="3787920"/>
            <a:ext cx="977400" cy="89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32800" y="1091880"/>
            <a:ext cx="1437840" cy="522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3116520" y="1091880"/>
            <a:ext cx="1437840" cy="52286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5700600" y="1091880"/>
            <a:ext cx="1437840" cy="52286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38" name="CustomShape 4"/>
          <p:cNvSpPr/>
          <p:nvPr/>
        </p:nvSpPr>
        <p:spPr>
          <a:xfrm>
            <a:off x="8284320" y="1091880"/>
            <a:ext cx="1437840" cy="52286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2041920" y="3454560"/>
            <a:ext cx="92304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0" name="CustomShape 6"/>
          <p:cNvSpPr/>
          <p:nvPr/>
        </p:nvSpPr>
        <p:spPr>
          <a:xfrm>
            <a:off x="4665960" y="3454560"/>
            <a:ext cx="92304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1" name="CustomShape 7"/>
          <p:cNvSpPr/>
          <p:nvPr/>
        </p:nvSpPr>
        <p:spPr>
          <a:xfrm>
            <a:off x="7249680" y="3454560"/>
            <a:ext cx="92304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2" name="CustomShape 8"/>
          <p:cNvSpPr/>
          <p:nvPr/>
        </p:nvSpPr>
        <p:spPr>
          <a:xfrm>
            <a:off x="9833760" y="3454560"/>
            <a:ext cx="92304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3" name="CustomShape 9"/>
          <p:cNvSpPr/>
          <p:nvPr/>
        </p:nvSpPr>
        <p:spPr>
          <a:xfrm>
            <a:off x="532800" y="3341520"/>
            <a:ext cx="1437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9 Feature 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10"/>
          <p:cNvSpPr/>
          <p:nvPr/>
        </p:nvSpPr>
        <p:spPr>
          <a:xfrm>
            <a:off x="3116520" y="3244680"/>
            <a:ext cx="14378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14 Hidden Units w/ ReLU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11"/>
          <p:cNvSpPr/>
          <p:nvPr/>
        </p:nvSpPr>
        <p:spPr>
          <a:xfrm>
            <a:off x="5700600" y="3341520"/>
            <a:ext cx="1437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6 Unit 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12"/>
          <p:cNvSpPr/>
          <p:nvPr/>
        </p:nvSpPr>
        <p:spPr>
          <a:xfrm>
            <a:off x="8284320" y="3479760"/>
            <a:ext cx="143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Softmax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32800" y="1091880"/>
            <a:ext cx="1437840" cy="522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3116520" y="1091880"/>
            <a:ext cx="1437840" cy="52286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49" name="CustomShape 3"/>
          <p:cNvSpPr/>
          <p:nvPr/>
        </p:nvSpPr>
        <p:spPr>
          <a:xfrm>
            <a:off x="5700600" y="1091880"/>
            <a:ext cx="1437840" cy="52286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8284320" y="1091880"/>
            <a:ext cx="1437840" cy="52286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1" name="CustomShape 5"/>
          <p:cNvSpPr/>
          <p:nvPr/>
        </p:nvSpPr>
        <p:spPr>
          <a:xfrm>
            <a:off x="2041920" y="3454560"/>
            <a:ext cx="92304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2" name="CustomShape 6"/>
          <p:cNvSpPr/>
          <p:nvPr/>
        </p:nvSpPr>
        <p:spPr>
          <a:xfrm>
            <a:off x="4665960" y="3454560"/>
            <a:ext cx="92304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3" name="CustomShape 7"/>
          <p:cNvSpPr/>
          <p:nvPr/>
        </p:nvSpPr>
        <p:spPr>
          <a:xfrm>
            <a:off x="7249680" y="3454560"/>
            <a:ext cx="92304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4" name="CustomShape 8"/>
          <p:cNvSpPr/>
          <p:nvPr/>
        </p:nvSpPr>
        <p:spPr>
          <a:xfrm>
            <a:off x="9833760" y="3454560"/>
            <a:ext cx="92304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5" name="CustomShape 9"/>
          <p:cNvSpPr/>
          <p:nvPr/>
        </p:nvSpPr>
        <p:spPr>
          <a:xfrm>
            <a:off x="532800" y="3341520"/>
            <a:ext cx="1437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Input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Sequence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10"/>
          <p:cNvSpPr/>
          <p:nvPr/>
        </p:nvSpPr>
        <p:spPr>
          <a:xfrm>
            <a:off x="3076200" y="3383280"/>
            <a:ext cx="1549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Convolutional Filter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11"/>
          <p:cNvSpPr/>
          <p:nvPr/>
        </p:nvSpPr>
        <p:spPr>
          <a:xfrm>
            <a:off x="5700600" y="3341520"/>
            <a:ext cx="14378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5 Hidden Unit Layer/ ReLU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12"/>
          <p:cNvSpPr/>
          <p:nvPr/>
        </p:nvSpPr>
        <p:spPr>
          <a:xfrm>
            <a:off x="8283600" y="3429000"/>
            <a:ext cx="14378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Single Output unit/ Sigmoid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32800" y="1091880"/>
            <a:ext cx="1437840" cy="522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"/>
          <p:cNvSpPr/>
          <p:nvPr/>
        </p:nvSpPr>
        <p:spPr>
          <a:xfrm>
            <a:off x="3116520" y="1091880"/>
            <a:ext cx="1437840" cy="52286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61" name="CustomShape 3"/>
          <p:cNvSpPr/>
          <p:nvPr/>
        </p:nvSpPr>
        <p:spPr>
          <a:xfrm>
            <a:off x="5700600" y="1091880"/>
            <a:ext cx="1437840" cy="52286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8284320" y="1091880"/>
            <a:ext cx="1437840" cy="52286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3" name="CustomShape 5"/>
          <p:cNvSpPr/>
          <p:nvPr/>
        </p:nvSpPr>
        <p:spPr>
          <a:xfrm>
            <a:off x="2041920" y="3454560"/>
            <a:ext cx="92304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4" name="CustomShape 6"/>
          <p:cNvSpPr/>
          <p:nvPr/>
        </p:nvSpPr>
        <p:spPr>
          <a:xfrm>
            <a:off x="4665960" y="3454560"/>
            <a:ext cx="92304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5" name="CustomShape 7"/>
          <p:cNvSpPr/>
          <p:nvPr/>
        </p:nvSpPr>
        <p:spPr>
          <a:xfrm>
            <a:off x="7249680" y="3454560"/>
            <a:ext cx="92304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6" name="CustomShape 8"/>
          <p:cNvSpPr/>
          <p:nvPr/>
        </p:nvSpPr>
        <p:spPr>
          <a:xfrm>
            <a:off x="9833760" y="3454560"/>
            <a:ext cx="92304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7" name="CustomShape 9"/>
          <p:cNvSpPr/>
          <p:nvPr/>
        </p:nvSpPr>
        <p:spPr>
          <a:xfrm>
            <a:off x="532800" y="3341520"/>
            <a:ext cx="1437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Input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Sequence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10"/>
          <p:cNvSpPr/>
          <p:nvPr/>
        </p:nvSpPr>
        <p:spPr>
          <a:xfrm>
            <a:off x="3076200" y="3383280"/>
            <a:ext cx="1549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Convolutional Filter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11"/>
          <p:cNvSpPr/>
          <p:nvPr/>
        </p:nvSpPr>
        <p:spPr>
          <a:xfrm>
            <a:off x="5700600" y="3341520"/>
            <a:ext cx="14378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10 Hidden Unit Layer/ ReLU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12"/>
          <p:cNvSpPr/>
          <p:nvPr/>
        </p:nvSpPr>
        <p:spPr>
          <a:xfrm>
            <a:off x="8283600" y="3429000"/>
            <a:ext cx="14378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Single Output unit/ Sigmoid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651760" y="2468880"/>
            <a:ext cx="1437840" cy="27432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2" name="CustomShape 2"/>
          <p:cNvSpPr/>
          <p:nvPr/>
        </p:nvSpPr>
        <p:spPr>
          <a:xfrm>
            <a:off x="2041920" y="3454560"/>
            <a:ext cx="51840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2676960" y="1281240"/>
            <a:ext cx="143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Encoder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6858000" y="1282680"/>
            <a:ext cx="1437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Decoder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4145040" y="3474720"/>
            <a:ext cx="51840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6" name="CustomShape 6"/>
          <p:cNvSpPr/>
          <p:nvPr/>
        </p:nvSpPr>
        <p:spPr>
          <a:xfrm>
            <a:off x="4754880" y="3017520"/>
            <a:ext cx="731520" cy="16459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7" name="CustomShape 7"/>
          <p:cNvSpPr/>
          <p:nvPr/>
        </p:nvSpPr>
        <p:spPr>
          <a:xfrm>
            <a:off x="548640" y="1097280"/>
            <a:ext cx="1437840" cy="521208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8" name="CustomShape 8"/>
          <p:cNvSpPr/>
          <p:nvPr/>
        </p:nvSpPr>
        <p:spPr>
          <a:xfrm>
            <a:off x="6974640" y="2468880"/>
            <a:ext cx="1437840" cy="2743200"/>
          </a:xfrm>
          <a:prstGeom prst="rect">
            <a:avLst/>
          </a:prstGeom>
          <a:solidFill>
            <a:srgbClr val="0066b3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9" name="CustomShape 9"/>
          <p:cNvSpPr/>
          <p:nvPr/>
        </p:nvSpPr>
        <p:spPr>
          <a:xfrm>
            <a:off x="6339600" y="3474720"/>
            <a:ext cx="51840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0" name="CustomShape 10"/>
          <p:cNvSpPr/>
          <p:nvPr/>
        </p:nvSpPr>
        <p:spPr>
          <a:xfrm>
            <a:off x="8595360" y="3474720"/>
            <a:ext cx="518400" cy="503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1" name="CustomShape 11"/>
          <p:cNvSpPr/>
          <p:nvPr/>
        </p:nvSpPr>
        <p:spPr>
          <a:xfrm>
            <a:off x="9169200" y="1097280"/>
            <a:ext cx="1437840" cy="5212080"/>
          </a:xfrm>
          <a:prstGeom prst="rect">
            <a:avLst/>
          </a:prstGeom>
          <a:solidFill>
            <a:srgbClr val="0066b3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2" name="CustomShape 12"/>
          <p:cNvSpPr/>
          <p:nvPr/>
        </p:nvSpPr>
        <p:spPr>
          <a:xfrm>
            <a:off x="5486400" y="3017520"/>
            <a:ext cx="731520" cy="1645920"/>
          </a:xfrm>
          <a:prstGeom prst="rect">
            <a:avLst/>
          </a:prstGeom>
          <a:solidFill>
            <a:srgbClr val="0066b3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3" name="CustomShape 13"/>
          <p:cNvSpPr/>
          <p:nvPr/>
        </p:nvSpPr>
        <p:spPr>
          <a:xfrm>
            <a:off x="182880" y="914400"/>
            <a:ext cx="5303520" cy="5486400"/>
          </a:xfrm>
          <a:prstGeom prst="rect">
            <a:avLst/>
          </a:prstGeom>
          <a:solidFill>
            <a:srgbClr val="808080">
              <a:alpha val="3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4"/>
          <p:cNvSpPr/>
          <p:nvPr/>
        </p:nvSpPr>
        <p:spPr>
          <a:xfrm>
            <a:off x="5486400" y="914400"/>
            <a:ext cx="5303520" cy="5486400"/>
          </a:xfrm>
          <a:prstGeom prst="rect">
            <a:avLst/>
          </a:prstGeom>
          <a:solidFill>
            <a:srgbClr val="808080">
              <a:alpha val="3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Application>LibreOffice/6.0.7.3$Linux_X86_64 LibreOffice_project/00m0$Build-3</Application>
  <Words>48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2019-09-16T12:33:34Z</dcterms:created>
  <dc:creator>McCurley,Connor H</dc:creator>
  <dc:description/>
  <dc:language>en-US</dc:language>
  <cp:lastModifiedBy/>
  <dcterms:modified xsi:type="dcterms:W3CDTF">2019-11-03T21:55:06Z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