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5074-D672-435D-B07F-91E73B17131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5324" y="2585258"/>
            <a:ext cx="457200" cy="39901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18396" y="3588327"/>
            <a:ext cx="457200" cy="39901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84802" y="350297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84809" y="1291825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84808" y="2233353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84808" y="3174881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84808" y="4116409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84807" y="4587173"/>
            <a:ext cx="595745" cy="50430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84806" y="5057937"/>
            <a:ext cx="595745" cy="50430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4805" y="5528701"/>
            <a:ext cx="595745" cy="50430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4803" y="3645645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84803" y="2704117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84804" y="1762589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84805" y="821061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84801" y="5999461"/>
            <a:ext cx="595745" cy="50430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51959" y="821060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51956" y="4162932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957" y="2444892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51955" y="5276548"/>
            <a:ext cx="595745" cy="50430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4256" y="2984269"/>
            <a:ext cx="595745" cy="50430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6"/>
            <a:endCxn id="6" idx="2"/>
          </p:cNvCxnSpPr>
          <p:nvPr/>
        </p:nvCxnSpPr>
        <p:spPr>
          <a:xfrm flipV="1">
            <a:off x="1582524" y="602450"/>
            <a:ext cx="902278" cy="2182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2"/>
          </p:cNvCxnSpPr>
          <p:nvPr/>
        </p:nvCxnSpPr>
        <p:spPr>
          <a:xfrm flipV="1">
            <a:off x="1582517" y="1073214"/>
            <a:ext cx="902288" cy="1664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 flipV="1">
            <a:off x="1582524" y="1543978"/>
            <a:ext cx="902285" cy="1240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6"/>
            <a:endCxn id="16" idx="2"/>
          </p:cNvCxnSpPr>
          <p:nvPr/>
        </p:nvCxnSpPr>
        <p:spPr>
          <a:xfrm flipV="1">
            <a:off x="1582524" y="2014742"/>
            <a:ext cx="902280" cy="770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6"/>
            <a:endCxn id="8" idx="2"/>
          </p:cNvCxnSpPr>
          <p:nvPr/>
        </p:nvCxnSpPr>
        <p:spPr>
          <a:xfrm flipV="1">
            <a:off x="1582524" y="2485506"/>
            <a:ext cx="902284" cy="299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5" idx="2"/>
          </p:cNvCxnSpPr>
          <p:nvPr/>
        </p:nvCxnSpPr>
        <p:spPr>
          <a:xfrm>
            <a:off x="1582512" y="2737658"/>
            <a:ext cx="902291" cy="218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6"/>
            <a:endCxn id="9" idx="2"/>
          </p:cNvCxnSpPr>
          <p:nvPr/>
        </p:nvCxnSpPr>
        <p:spPr>
          <a:xfrm>
            <a:off x="1582524" y="2784764"/>
            <a:ext cx="902284" cy="642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  <a:endCxn id="14" idx="2"/>
          </p:cNvCxnSpPr>
          <p:nvPr/>
        </p:nvCxnSpPr>
        <p:spPr>
          <a:xfrm>
            <a:off x="1582524" y="2784764"/>
            <a:ext cx="902279" cy="1113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6"/>
            <a:endCxn id="10" idx="2"/>
          </p:cNvCxnSpPr>
          <p:nvPr/>
        </p:nvCxnSpPr>
        <p:spPr>
          <a:xfrm>
            <a:off x="1582524" y="2784764"/>
            <a:ext cx="902284" cy="1583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6"/>
            <a:endCxn id="11" idx="2"/>
          </p:cNvCxnSpPr>
          <p:nvPr/>
        </p:nvCxnSpPr>
        <p:spPr>
          <a:xfrm>
            <a:off x="1582524" y="2784764"/>
            <a:ext cx="902283" cy="20545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12" idx="2"/>
          </p:cNvCxnSpPr>
          <p:nvPr/>
        </p:nvCxnSpPr>
        <p:spPr>
          <a:xfrm>
            <a:off x="1582524" y="2784764"/>
            <a:ext cx="902282" cy="25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6"/>
            <a:endCxn id="13" idx="2"/>
          </p:cNvCxnSpPr>
          <p:nvPr/>
        </p:nvCxnSpPr>
        <p:spPr>
          <a:xfrm>
            <a:off x="1582524" y="2784764"/>
            <a:ext cx="902281" cy="2996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6"/>
            <a:endCxn id="18" idx="2"/>
          </p:cNvCxnSpPr>
          <p:nvPr/>
        </p:nvCxnSpPr>
        <p:spPr>
          <a:xfrm>
            <a:off x="1582524" y="2784764"/>
            <a:ext cx="902277" cy="3466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6"/>
            <a:endCxn id="6" idx="2"/>
          </p:cNvCxnSpPr>
          <p:nvPr/>
        </p:nvCxnSpPr>
        <p:spPr>
          <a:xfrm flipV="1">
            <a:off x="1575596" y="602450"/>
            <a:ext cx="909206" cy="3185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6"/>
            <a:endCxn id="17" idx="2"/>
          </p:cNvCxnSpPr>
          <p:nvPr/>
        </p:nvCxnSpPr>
        <p:spPr>
          <a:xfrm flipV="1">
            <a:off x="1575596" y="1073214"/>
            <a:ext cx="909209" cy="2714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6"/>
            <a:endCxn id="7" idx="2"/>
          </p:cNvCxnSpPr>
          <p:nvPr/>
        </p:nvCxnSpPr>
        <p:spPr>
          <a:xfrm flipV="1">
            <a:off x="1575596" y="1543978"/>
            <a:ext cx="909213" cy="2243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" idx="6"/>
            <a:endCxn id="16" idx="2"/>
          </p:cNvCxnSpPr>
          <p:nvPr/>
        </p:nvCxnSpPr>
        <p:spPr>
          <a:xfrm flipV="1">
            <a:off x="1575596" y="2014742"/>
            <a:ext cx="909208" cy="1773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6"/>
            <a:endCxn id="8" idx="2"/>
          </p:cNvCxnSpPr>
          <p:nvPr/>
        </p:nvCxnSpPr>
        <p:spPr>
          <a:xfrm flipV="1">
            <a:off x="1575596" y="2485506"/>
            <a:ext cx="909212" cy="1302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" idx="6"/>
            <a:endCxn id="15" idx="2"/>
          </p:cNvCxnSpPr>
          <p:nvPr/>
        </p:nvCxnSpPr>
        <p:spPr>
          <a:xfrm flipV="1">
            <a:off x="1575596" y="2956270"/>
            <a:ext cx="909207" cy="831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" idx="6"/>
            <a:endCxn id="9" idx="2"/>
          </p:cNvCxnSpPr>
          <p:nvPr/>
        </p:nvCxnSpPr>
        <p:spPr>
          <a:xfrm flipV="1">
            <a:off x="1575596" y="3427034"/>
            <a:ext cx="909212" cy="360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" idx="6"/>
            <a:endCxn id="14" idx="2"/>
          </p:cNvCxnSpPr>
          <p:nvPr/>
        </p:nvCxnSpPr>
        <p:spPr>
          <a:xfrm>
            <a:off x="1575596" y="3787833"/>
            <a:ext cx="909207" cy="109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" idx="6"/>
            <a:endCxn id="10" idx="2"/>
          </p:cNvCxnSpPr>
          <p:nvPr/>
        </p:nvCxnSpPr>
        <p:spPr>
          <a:xfrm>
            <a:off x="1575596" y="3787833"/>
            <a:ext cx="909212" cy="580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6"/>
            <a:endCxn id="11" idx="2"/>
          </p:cNvCxnSpPr>
          <p:nvPr/>
        </p:nvCxnSpPr>
        <p:spPr>
          <a:xfrm>
            <a:off x="1575596" y="3787833"/>
            <a:ext cx="909211" cy="1051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" idx="6"/>
            <a:endCxn id="12" idx="2"/>
          </p:cNvCxnSpPr>
          <p:nvPr/>
        </p:nvCxnSpPr>
        <p:spPr>
          <a:xfrm>
            <a:off x="1575596" y="3787833"/>
            <a:ext cx="909210" cy="1522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" idx="6"/>
            <a:endCxn id="13" idx="2"/>
          </p:cNvCxnSpPr>
          <p:nvPr/>
        </p:nvCxnSpPr>
        <p:spPr>
          <a:xfrm>
            <a:off x="1575596" y="3787833"/>
            <a:ext cx="909209" cy="1993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6"/>
            <a:endCxn id="18" idx="2"/>
          </p:cNvCxnSpPr>
          <p:nvPr/>
        </p:nvCxnSpPr>
        <p:spPr>
          <a:xfrm>
            <a:off x="1575596" y="3787833"/>
            <a:ext cx="909205" cy="2463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9" idx="2"/>
          </p:cNvCxnSpPr>
          <p:nvPr/>
        </p:nvCxnSpPr>
        <p:spPr>
          <a:xfrm flipV="1">
            <a:off x="3080543" y="1073213"/>
            <a:ext cx="1171416" cy="4875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7" idx="6"/>
            <a:endCxn id="19" idx="2"/>
          </p:cNvCxnSpPr>
          <p:nvPr/>
        </p:nvCxnSpPr>
        <p:spPr>
          <a:xfrm flipV="1">
            <a:off x="3080550" y="1073213"/>
            <a:ext cx="117140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070505" y="609668"/>
            <a:ext cx="1171412" cy="470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6" idx="6"/>
            <a:endCxn id="22" idx="2"/>
          </p:cNvCxnSpPr>
          <p:nvPr/>
        </p:nvCxnSpPr>
        <p:spPr>
          <a:xfrm>
            <a:off x="3080549" y="2014742"/>
            <a:ext cx="1171408" cy="682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" idx="6"/>
            <a:endCxn id="22" idx="2"/>
          </p:cNvCxnSpPr>
          <p:nvPr/>
        </p:nvCxnSpPr>
        <p:spPr>
          <a:xfrm>
            <a:off x="3080553" y="2485506"/>
            <a:ext cx="1171404" cy="211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" idx="6"/>
            <a:endCxn id="22" idx="2"/>
          </p:cNvCxnSpPr>
          <p:nvPr/>
        </p:nvCxnSpPr>
        <p:spPr>
          <a:xfrm flipV="1">
            <a:off x="3080548" y="2697045"/>
            <a:ext cx="1171409" cy="259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" idx="6"/>
            <a:endCxn id="22" idx="2"/>
          </p:cNvCxnSpPr>
          <p:nvPr/>
        </p:nvCxnSpPr>
        <p:spPr>
          <a:xfrm flipV="1">
            <a:off x="3080553" y="2697045"/>
            <a:ext cx="1171404" cy="729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4" idx="6"/>
            <a:endCxn id="21" idx="2"/>
          </p:cNvCxnSpPr>
          <p:nvPr/>
        </p:nvCxnSpPr>
        <p:spPr>
          <a:xfrm>
            <a:off x="3080548" y="3897798"/>
            <a:ext cx="1171408" cy="517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" idx="6"/>
            <a:endCxn id="21" idx="2"/>
          </p:cNvCxnSpPr>
          <p:nvPr/>
        </p:nvCxnSpPr>
        <p:spPr>
          <a:xfrm>
            <a:off x="3080553" y="4368562"/>
            <a:ext cx="1171403" cy="4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" idx="6"/>
            <a:endCxn id="21" idx="2"/>
          </p:cNvCxnSpPr>
          <p:nvPr/>
        </p:nvCxnSpPr>
        <p:spPr>
          <a:xfrm flipV="1">
            <a:off x="3080552" y="4415085"/>
            <a:ext cx="1171404" cy="424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" idx="6"/>
            <a:endCxn id="21" idx="2"/>
          </p:cNvCxnSpPr>
          <p:nvPr/>
        </p:nvCxnSpPr>
        <p:spPr>
          <a:xfrm flipV="1">
            <a:off x="3080551" y="4415085"/>
            <a:ext cx="1171405" cy="895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" idx="6"/>
            <a:endCxn id="23" idx="2"/>
          </p:cNvCxnSpPr>
          <p:nvPr/>
        </p:nvCxnSpPr>
        <p:spPr>
          <a:xfrm>
            <a:off x="3080552" y="4839326"/>
            <a:ext cx="1171403" cy="689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" idx="6"/>
            <a:endCxn id="23" idx="2"/>
          </p:cNvCxnSpPr>
          <p:nvPr/>
        </p:nvCxnSpPr>
        <p:spPr>
          <a:xfrm>
            <a:off x="3080551" y="5310090"/>
            <a:ext cx="1171404" cy="218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" idx="6"/>
            <a:endCxn id="23" idx="2"/>
          </p:cNvCxnSpPr>
          <p:nvPr/>
        </p:nvCxnSpPr>
        <p:spPr>
          <a:xfrm flipV="1">
            <a:off x="3080550" y="5528701"/>
            <a:ext cx="1171405" cy="252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8" idx="6"/>
            <a:endCxn id="23" idx="2"/>
          </p:cNvCxnSpPr>
          <p:nvPr/>
        </p:nvCxnSpPr>
        <p:spPr>
          <a:xfrm flipV="1">
            <a:off x="3080546" y="5528701"/>
            <a:ext cx="1171409" cy="72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9" idx="6"/>
            <a:endCxn id="24" idx="2"/>
          </p:cNvCxnSpPr>
          <p:nvPr/>
        </p:nvCxnSpPr>
        <p:spPr>
          <a:xfrm>
            <a:off x="4847704" y="1073213"/>
            <a:ext cx="1166552" cy="2163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2" idx="6"/>
            <a:endCxn id="24" idx="2"/>
          </p:cNvCxnSpPr>
          <p:nvPr/>
        </p:nvCxnSpPr>
        <p:spPr>
          <a:xfrm>
            <a:off x="4847702" y="2697045"/>
            <a:ext cx="1166554" cy="539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1" idx="6"/>
            <a:endCxn id="24" idx="2"/>
          </p:cNvCxnSpPr>
          <p:nvPr/>
        </p:nvCxnSpPr>
        <p:spPr>
          <a:xfrm flipV="1">
            <a:off x="4847701" y="3236422"/>
            <a:ext cx="1166555" cy="1178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3" idx="6"/>
            <a:endCxn id="24" idx="2"/>
          </p:cNvCxnSpPr>
          <p:nvPr/>
        </p:nvCxnSpPr>
        <p:spPr>
          <a:xfrm flipV="1">
            <a:off x="4847700" y="3236422"/>
            <a:ext cx="1166556" cy="229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4" idx="6"/>
          </p:cNvCxnSpPr>
          <p:nvPr/>
        </p:nvCxnSpPr>
        <p:spPr>
          <a:xfrm flipV="1">
            <a:off x="6610001" y="3236421"/>
            <a:ext cx="57080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535784" y="609668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535780" y="2080953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535780" y="1351253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8535779" y="2784763"/>
            <a:ext cx="595745" cy="50430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9218815" y="609668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9219156" y="1393257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Mouth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9218815" y="2148439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Eye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218815" y="2877373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09304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5324" y="2585258"/>
            <a:ext cx="457200" cy="39901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18396" y="3588327"/>
            <a:ext cx="457200" cy="39901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53393" y="1503238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53393" y="3456690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47844" y="2479964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53393" y="4433415"/>
            <a:ext cx="595745" cy="50430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10146" y="2884517"/>
            <a:ext cx="595745" cy="50430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stCxn id="19" idx="6"/>
            <a:endCxn id="24" idx="2"/>
          </p:cNvCxnSpPr>
          <p:nvPr/>
        </p:nvCxnSpPr>
        <p:spPr>
          <a:xfrm>
            <a:off x="3149138" y="1755391"/>
            <a:ext cx="1161008" cy="1381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2" idx="6"/>
            <a:endCxn id="24" idx="2"/>
          </p:cNvCxnSpPr>
          <p:nvPr/>
        </p:nvCxnSpPr>
        <p:spPr>
          <a:xfrm>
            <a:off x="3143589" y="2732117"/>
            <a:ext cx="1166557" cy="404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1" idx="6"/>
            <a:endCxn id="24" idx="2"/>
          </p:cNvCxnSpPr>
          <p:nvPr/>
        </p:nvCxnSpPr>
        <p:spPr>
          <a:xfrm flipV="1">
            <a:off x="3149138" y="3136670"/>
            <a:ext cx="1161008" cy="572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3" idx="6"/>
            <a:endCxn id="24" idx="2"/>
          </p:cNvCxnSpPr>
          <p:nvPr/>
        </p:nvCxnSpPr>
        <p:spPr>
          <a:xfrm flipV="1">
            <a:off x="3149138" y="3136670"/>
            <a:ext cx="1161008" cy="1548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4" idx="6"/>
          </p:cNvCxnSpPr>
          <p:nvPr/>
        </p:nvCxnSpPr>
        <p:spPr>
          <a:xfrm flipV="1">
            <a:off x="4905891" y="3136669"/>
            <a:ext cx="57080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" idx="6"/>
            <a:endCxn id="19" idx="2"/>
          </p:cNvCxnSpPr>
          <p:nvPr/>
        </p:nvCxnSpPr>
        <p:spPr>
          <a:xfrm flipV="1">
            <a:off x="1582524" y="1755391"/>
            <a:ext cx="970869" cy="1029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22" idx="2"/>
          </p:cNvCxnSpPr>
          <p:nvPr/>
        </p:nvCxnSpPr>
        <p:spPr>
          <a:xfrm flipV="1">
            <a:off x="1582524" y="2732117"/>
            <a:ext cx="965320" cy="526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" idx="6"/>
            <a:endCxn id="21" idx="2"/>
          </p:cNvCxnSpPr>
          <p:nvPr/>
        </p:nvCxnSpPr>
        <p:spPr>
          <a:xfrm>
            <a:off x="1582524" y="2784764"/>
            <a:ext cx="970869" cy="9240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" idx="6"/>
            <a:endCxn id="23" idx="2"/>
          </p:cNvCxnSpPr>
          <p:nvPr/>
        </p:nvCxnSpPr>
        <p:spPr>
          <a:xfrm>
            <a:off x="1582524" y="2784764"/>
            <a:ext cx="970869" cy="1900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6"/>
            <a:endCxn id="19" idx="2"/>
          </p:cNvCxnSpPr>
          <p:nvPr/>
        </p:nvCxnSpPr>
        <p:spPr>
          <a:xfrm flipV="1">
            <a:off x="1575596" y="1755391"/>
            <a:ext cx="977797" cy="2032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6"/>
            <a:endCxn id="22" idx="2"/>
          </p:cNvCxnSpPr>
          <p:nvPr/>
        </p:nvCxnSpPr>
        <p:spPr>
          <a:xfrm flipV="1">
            <a:off x="1575596" y="2732117"/>
            <a:ext cx="972248" cy="1055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" idx="6"/>
            <a:endCxn id="21" idx="2"/>
          </p:cNvCxnSpPr>
          <p:nvPr/>
        </p:nvCxnSpPr>
        <p:spPr>
          <a:xfrm flipV="1">
            <a:off x="1575596" y="3708843"/>
            <a:ext cx="977797" cy="78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" idx="6"/>
            <a:endCxn id="23" idx="2"/>
          </p:cNvCxnSpPr>
          <p:nvPr/>
        </p:nvCxnSpPr>
        <p:spPr>
          <a:xfrm>
            <a:off x="1575596" y="3787833"/>
            <a:ext cx="977797" cy="897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1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31B14E-ADD9-456F-A15E-97C93E58C7CD}"/>
              </a:ext>
            </a:extLst>
          </p:cNvPr>
          <p:cNvSpPr/>
          <p:nvPr/>
        </p:nvSpPr>
        <p:spPr>
          <a:xfrm>
            <a:off x="532660" y="1091953"/>
            <a:ext cx="1438183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EA0A5-1076-4418-8480-5ECA11DEAD31}"/>
              </a:ext>
            </a:extLst>
          </p:cNvPr>
          <p:cNvSpPr/>
          <p:nvPr/>
        </p:nvSpPr>
        <p:spPr>
          <a:xfrm>
            <a:off x="3116555" y="1091953"/>
            <a:ext cx="1438183" cy="5228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F624D-47B3-422E-A131-988B8481675D}"/>
              </a:ext>
            </a:extLst>
          </p:cNvPr>
          <p:cNvSpPr/>
          <p:nvPr/>
        </p:nvSpPr>
        <p:spPr>
          <a:xfrm>
            <a:off x="5700450" y="1091953"/>
            <a:ext cx="1438183" cy="5228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C9D8E-3BF3-44F6-9AD0-5680FCFFB799}"/>
              </a:ext>
            </a:extLst>
          </p:cNvPr>
          <p:cNvSpPr/>
          <p:nvPr/>
        </p:nvSpPr>
        <p:spPr>
          <a:xfrm>
            <a:off x="8284346" y="1091953"/>
            <a:ext cx="1438183" cy="5228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6FDF418-BB11-4719-A6F4-BD3134B2E143}"/>
              </a:ext>
            </a:extLst>
          </p:cNvPr>
          <p:cNvSpPr/>
          <p:nvPr/>
        </p:nvSpPr>
        <p:spPr>
          <a:xfrm>
            <a:off x="2041864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1CCF11-2F88-4458-B6D2-660E654C4174}"/>
              </a:ext>
            </a:extLst>
          </p:cNvPr>
          <p:cNvSpPr/>
          <p:nvPr/>
        </p:nvSpPr>
        <p:spPr>
          <a:xfrm>
            <a:off x="4665955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392B48-4A98-4C86-BB14-5BDFC0B0ADC2}"/>
              </a:ext>
            </a:extLst>
          </p:cNvPr>
          <p:cNvSpPr/>
          <p:nvPr/>
        </p:nvSpPr>
        <p:spPr>
          <a:xfrm>
            <a:off x="7249850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B0D426F-A792-4635-ABC7-F8B876FCFF1A}"/>
              </a:ext>
            </a:extLst>
          </p:cNvPr>
          <p:cNvSpPr/>
          <p:nvPr/>
        </p:nvSpPr>
        <p:spPr>
          <a:xfrm>
            <a:off x="9833747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8CC98-DF93-4E2D-87A1-AB193E268062}"/>
              </a:ext>
            </a:extLst>
          </p:cNvPr>
          <p:cNvSpPr txBox="1"/>
          <p:nvPr/>
        </p:nvSpPr>
        <p:spPr>
          <a:xfrm>
            <a:off x="532659" y="3341429"/>
            <a:ext cx="14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Feature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8FC5E-1FDF-4A7D-8A18-E1FCD5E2DC11}"/>
              </a:ext>
            </a:extLst>
          </p:cNvPr>
          <p:cNvSpPr txBox="1"/>
          <p:nvPr/>
        </p:nvSpPr>
        <p:spPr>
          <a:xfrm>
            <a:off x="3116554" y="3244762"/>
            <a:ext cx="143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Hidden Units w/ ReLU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55EB6-A2E6-474E-A948-CC59818C4605}"/>
              </a:ext>
            </a:extLst>
          </p:cNvPr>
          <p:cNvSpPr txBox="1"/>
          <p:nvPr/>
        </p:nvSpPr>
        <p:spPr>
          <a:xfrm>
            <a:off x="5700449" y="3341429"/>
            <a:ext cx="14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Unit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66249-890A-43AF-9051-F6E1709F5F09}"/>
              </a:ext>
            </a:extLst>
          </p:cNvPr>
          <p:cNvSpPr txBox="1"/>
          <p:nvPr/>
        </p:nvSpPr>
        <p:spPr>
          <a:xfrm>
            <a:off x="8284344" y="3479928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391714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McCurley,Connor H</dc:creator>
  <cp:lastModifiedBy>Connor McCurley</cp:lastModifiedBy>
  <cp:revision>8</cp:revision>
  <dcterms:created xsi:type="dcterms:W3CDTF">2019-09-16T12:33:34Z</dcterms:created>
  <dcterms:modified xsi:type="dcterms:W3CDTF">2019-09-24T23:21:27Z</dcterms:modified>
</cp:coreProperties>
</file>