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99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6A5F-9118-4832-8B7B-BC29220A7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636FC-7AA2-4DF2-B825-87761F03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62E9-613C-4E9F-A3B3-ACC87A01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3E1B-9BBB-4697-9534-C51B8A62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2EEC-065D-4FF4-AEDC-768510F9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270-23B2-4D6F-93CE-2F83AA22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6481E-4D76-4076-AA97-997D0337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2E80-9CC9-4506-B73D-02A6C370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896F-0CC3-4989-ABE6-50339347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ABAD-4B5A-4216-85FB-BD3904E2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49D37-3E49-43F7-9515-BB59E6291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F7B52-98D0-417F-82CB-79902161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83A4-CA93-41B9-937D-0CC87202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3F26-454A-4654-A2BC-4B881E8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29BA-7173-4989-B279-63836D93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0C92-5494-4788-BC3E-382F0FB6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E128-FF9E-4E34-8792-DE3BD6F4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B82A-5384-4A21-82DE-C28DD7B2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EC73-2004-44B7-B6A0-A511922B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84F1-3E57-4BB4-A01E-1223C8D6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9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DEE-3ACA-41DD-ADE6-4A1D479B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E007-9A4D-4C5B-AEAF-85BEC9F36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44E8-4AD6-4CA9-B4B5-5360E1D6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9BD9-A83D-4B4D-9EE4-14B293A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95EA-0B03-4910-BA7F-951C2D7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9ECA-92F9-40B5-971E-CE3DF585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4E7F-FD4F-4C0F-A3AA-7DEDCF826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90173-5957-43E8-9471-0C0189A0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4ED8-213B-4E88-AD60-850D5D17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DD94-67B5-468F-A365-15942996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F58CE-8A2D-44CB-9D77-E24BC404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1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9DFF-8C82-488E-8E36-EDCD45B7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65D0-520A-48A5-9AB0-836C8F12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347-D226-453A-83EB-0DF3F1D4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C918B-52BA-4176-8E2C-CDCDFAB73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9D25D-E02B-4A1A-8F4B-2F1B8FBCE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CF717-A896-486E-87E5-790572B5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E5470-5332-444E-99B8-0F8368F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B6D68-DFC9-4A5B-BB5B-572E8A34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527-7877-4768-B79B-8704074A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20AE0-47D9-4A55-B83F-44911573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083D0-BC36-4D2F-861B-1EEE8AF1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0652-D25D-4A1D-9A95-09F84F96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867-EBB2-482C-A6FE-1ADD2F51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B4A00-193A-4D2F-B274-C8BE7BAC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65963-504B-4D2D-B622-072F7AC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2C81-3A04-4CFC-A7E3-14953D2B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6950-9E49-4041-B789-5C3BAB7B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5C82C-FEE6-4CD5-89FA-B50DA3416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380D-1C49-4333-B1EC-417AACEB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97B0-B865-4887-8866-EA7FD565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56E9-3FD0-44E0-B931-96B28DF5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EE0D-652F-4C2D-89FE-C81481EC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D29CF-017A-4177-BAF0-DFB994C8D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C588E-95AC-4C39-9005-9CECD443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3C019-9069-436A-AB77-D51DD048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D3B1B-587A-48E4-AA90-A3D8B92F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A4296-5040-46DA-83C5-A081D7A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9469C-AF52-4296-9229-9E4AB9D0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4135-5E7F-42EB-8CEF-45C7B168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CB15-7A36-42FF-AF7A-057C9F8CE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6CB4-F599-40B6-B93D-CDA65E645F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0AA6-0DE8-48EF-A22D-22DAC3016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9F25-4D6F-435A-B0A4-B89E5D0DD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BF55DE0-624B-465A-AF8E-655028C91435}"/>
              </a:ext>
            </a:extLst>
          </p:cNvPr>
          <p:cNvGrpSpPr/>
          <p:nvPr/>
        </p:nvGrpSpPr>
        <p:grpSpPr>
          <a:xfrm>
            <a:off x="0" y="1101802"/>
            <a:ext cx="5852172" cy="4352553"/>
            <a:chOff x="0" y="1101802"/>
            <a:chExt cx="5852172" cy="4352553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FB0358E0-273F-4DF1-AC49-7FF545597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1802"/>
              <a:ext cx="5852172" cy="435255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2C3155-F03B-4AB6-A0A0-E343E9656635}"/>
                </a:ext>
              </a:extLst>
            </p:cNvPr>
            <p:cNvSpPr/>
            <p:nvPr/>
          </p:nvSpPr>
          <p:spPr>
            <a:xfrm>
              <a:off x="1773381" y="3172691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EDD393F-D296-4152-BBFC-FE5C20CD23B5}"/>
                </a:ext>
              </a:extLst>
            </p:cNvPr>
            <p:cNvSpPr/>
            <p:nvPr/>
          </p:nvSpPr>
          <p:spPr>
            <a:xfrm>
              <a:off x="2926086" y="3796146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5BB2C7-9577-4BD8-868B-5BC6D2206B5F}"/>
                </a:ext>
              </a:extLst>
            </p:cNvPr>
            <p:cNvSpPr/>
            <p:nvPr/>
          </p:nvSpPr>
          <p:spPr>
            <a:xfrm>
              <a:off x="3685308" y="2015836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3A4FFF-DF82-415B-A3AA-BE29088E0F90}"/>
                </a:ext>
              </a:extLst>
            </p:cNvPr>
            <p:cNvSpPr/>
            <p:nvPr/>
          </p:nvSpPr>
          <p:spPr>
            <a:xfrm>
              <a:off x="2445326" y="3278078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F6F75-5B7A-4EDE-A44A-343323444367}"/>
              </a:ext>
            </a:extLst>
          </p:cNvPr>
          <p:cNvGrpSpPr/>
          <p:nvPr/>
        </p:nvGrpSpPr>
        <p:grpSpPr>
          <a:xfrm>
            <a:off x="5852172" y="782206"/>
            <a:ext cx="5852172" cy="4352553"/>
            <a:chOff x="5852172" y="782206"/>
            <a:chExt cx="5852172" cy="4352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767060-6621-45F1-B947-56383CA0B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172" y="782206"/>
              <a:ext cx="5852172" cy="4352553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76116-2785-494E-91A7-267C391BFD78}"/>
                </a:ext>
              </a:extLst>
            </p:cNvPr>
            <p:cNvSpPr/>
            <p:nvPr/>
          </p:nvSpPr>
          <p:spPr>
            <a:xfrm>
              <a:off x="8616151" y="3470565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CC5388-1EC2-4D3A-9D98-704A6EDEEC8D}"/>
                </a:ext>
              </a:extLst>
            </p:cNvPr>
            <p:cNvSpPr/>
            <p:nvPr/>
          </p:nvSpPr>
          <p:spPr>
            <a:xfrm>
              <a:off x="8053668" y="2702173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628832-797B-4DFE-B18A-735197E05BF5}"/>
                </a:ext>
              </a:extLst>
            </p:cNvPr>
            <p:cNvSpPr/>
            <p:nvPr/>
          </p:nvSpPr>
          <p:spPr>
            <a:xfrm>
              <a:off x="9588762" y="2916382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2A8018-242A-4700-B89A-5B00938D823C}"/>
                </a:ext>
              </a:extLst>
            </p:cNvPr>
            <p:cNvSpPr/>
            <p:nvPr/>
          </p:nvSpPr>
          <p:spPr>
            <a:xfrm>
              <a:off x="7209931" y="2528454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22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CECBF9-A6A3-4228-BC35-489219E8E286}"/>
              </a:ext>
            </a:extLst>
          </p:cNvPr>
          <p:cNvGrpSpPr/>
          <p:nvPr/>
        </p:nvGrpSpPr>
        <p:grpSpPr>
          <a:xfrm>
            <a:off x="2667000" y="1000125"/>
            <a:ext cx="6858000" cy="4857750"/>
            <a:chOff x="2667000" y="1000125"/>
            <a:chExt cx="6858000" cy="4857750"/>
          </a:xfrm>
        </p:grpSpPr>
        <p:pic>
          <p:nvPicPr>
            <p:cNvPr id="3" name="Picture 2" descr="A picture containing outdoor, grass, track, water&#10;&#10;Description automatically generated">
              <a:extLst>
                <a:ext uri="{FF2B5EF4-FFF2-40B4-BE49-F238E27FC236}">
                  <a16:creationId xmlns:a16="http://schemas.microsoft.com/office/drawing/2014/main" id="{1FFFCB98-A850-4CFF-8640-3C05BF8C6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1000125"/>
              <a:ext cx="6858000" cy="48577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4FC295-5DE3-4BB3-9C19-38813DE52D05}"/>
                </a:ext>
              </a:extLst>
            </p:cNvPr>
            <p:cNvSpPr txBox="1"/>
            <p:nvPr/>
          </p:nvSpPr>
          <p:spPr>
            <a:xfrm>
              <a:off x="7190913" y="1411549"/>
              <a:ext cx="1944209" cy="6463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31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CB5C0B-4CA0-4A4C-864B-E657C2F83293}"/>
              </a:ext>
            </a:extLst>
          </p:cNvPr>
          <p:cNvGrpSpPr/>
          <p:nvPr/>
        </p:nvGrpSpPr>
        <p:grpSpPr>
          <a:xfrm>
            <a:off x="2667000" y="1080024"/>
            <a:ext cx="6858000" cy="4857750"/>
            <a:chOff x="2667000" y="1080024"/>
            <a:chExt cx="6858000" cy="4857750"/>
          </a:xfrm>
        </p:grpSpPr>
        <p:pic>
          <p:nvPicPr>
            <p:cNvPr id="2" name="Picture 1" descr="A close up of some grass&#10;&#10;Description automatically generated">
              <a:extLst>
                <a:ext uri="{FF2B5EF4-FFF2-40B4-BE49-F238E27FC236}">
                  <a16:creationId xmlns:a16="http://schemas.microsoft.com/office/drawing/2014/main" id="{A0663E77-77F7-4CA4-AB5C-71952A724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1080024"/>
              <a:ext cx="6858000" cy="485775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B86E4E-AADE-4AB1-A503-C93D725B5400}"/>
                </a:ext>
              </a:extLst>
            </p:cNvPr>
            <p:cNvSpPr txBox="1"/>
            <p:nvPr/>
          </p:nvSpPr>
          <p:spPr>
            <a:xfrm>
              <a:off x="6587231" y="1411549"/>
              <a:ext cx="2547891" cy="6463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Background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D5FF13-A8F4-47FB-8D97-D88796E48B19}"/>
              </a:ext>
            </a:extLst>
          </p:cNvPr>
          <p:cNvSpPr txBox="1"/>
          <p:nvPr/>
        </p:nvSpPr>
        <p:spPr>
          <a:xfrm>
            <a:off x="10696852" y="5661418"/>
            <a:ext cx="531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03A441-1EF2-4F24-B186-53B0621279BF}"/>
              </a:ext>
            </a:extLst>
          </p:cNvPr>
          <p:cNvSpPr txBox="1"/>
          <p:nvPr/>
        </p:nvSpPr>
        <p:spPr>
          <a:xfrm>
            <a:off x="10661135" y="5050231"/>
            <a:ext cx="53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+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E96303-907B-4E21-AB03-23E9D44F4757}"/>
              </a:ext>
            </a:extLst>
          </p:cNvPr>
          <p:cNvGrpSpPr/>
          <p:nvPr/>
        </p:nvGrpSpPr>
        <p:grpSpPr>
          <a:xfrm>
            <a:off x="1628312" y="1547357"/>
            <a:ext cx="8780486" cy="3341969"/>
            <a:chOff x="1628312" y="1547357"/>
            <a:chExt cx="8780486" cy="334196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F3C845-0EE2-4A2B-8621-E0FCEEE6E9EC}"/>
                </a:ext>
              </a:extLst>
            </p:cNvPr>
            <p:cNvGrpSpPr/>
            <p:nvPr/>
          </p:nvGrpSpPr>
          <p:grpSpPr>
            <a:xfrm>
              <a:off x="4480264" y="1649532"/>
              <a:ext cx="1397670" cy="1384095"/>
              <a:chOff x="4480264" y="1649532"/>
              <a:chExt cx="1397670" cy="1384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8177F7F-1CFA-49D8-960A-B3080E02F66B}"/>
                  </a:ext>
                </a:extLst>
              </p:cNvPr>
              <p:cNvSpPr/>
              <p:nvPr/>
            </p:nvSpPr>
            <p:spPr>
              <a:xfrm>
                <a:off x="4480264" y="1684222"/>
                <a:ext cx="1376039" cy="1349405"/>
              </a:xfrm>
              <a:prstGeom prst="ellipse">
                <a:avLst/>
              </a:prstGeom>
              <a:ln w="571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B8DE2E-2BEA-4481-9E3E-38B041D94E71}"/>
                  </a:ext>
                </a:extLst>
              </p:cNvPr>
              <p:cNvSpPr txBox="1"/>
              <p:nvPr/>
            </p:nvSpPr>
            <p:spPr>
              <a:xfrm>
                <a:off x="4559792" y="164953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1CD562-15C2-4F55-A678-8F6E659569B6}"/>
                  </a:ext>
                </a:extLst>
              </p:cNvPr>
              <p:cNvSpPr txBox="1"/>
              <p:nvPr/>
            </p:nvSpPr>
            <p:spPr>
              <a:xfrm>
                <a:off x="4647918" y="219982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BB0E5F-9D07-4131-B1DB-0C390363C683}"/>
                  </a:ext>
                </a:extLst>
              </p:cNvPr>
              <p:cNvSpPr txBox="1"/>
              <p:nvPr/>
            </p:nvSpPr>
            <p:spPr>
              <a:xfrm>
                <a:off x="5346753" y="2063044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272D7-78EE-4C8B-9F01-239E75D4266D}"/>
                  </a:ext>
                </a:extLst>
              </p:cNvPr>
              <p:cNvSpPr txBox="1"/>
              <p:nvPr/>
            </p:nvSpPr>
            <p:spPr>
              <a:xfrm>
                <a:off x="4865375" y="192513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9CD95D-3F49-4E7A-9BAA-B7E019DB1695}"/>
                </a:ext>
              </a:extLst>
            </p:cNvPr>
            <p:cNvGrpSpPr/>
            <p:nvPr/>
          </p:nvGrpSpPr>
          <p:grpSpPr>
            <a:xfrm>
              <a:off x="2540493" y="1547357"/>
              <a:ext cx="1376039" cy="1453295"/>
              <a:chOff x="2540493" y="1547357"/>
              <a:chExt cx="1376039" cy="145329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9C6F433-2494-4EE4-8AE8-E02B4EAB0CDA}"/>
                  </a:ext>
                </a:extLst>
              </p:cNvPr>
              <p:cNvSpPr/>
              <p:nvPr/>
            </p:nvSpPr>
            <p:spPr>
              <a:xfrm>
                <a:off x="2540493" y="1651247"/>
                <a:ext cx="1376039" cy="1349405"/>
              </a:xfrm>
              <a:prstGeom prst="ellipse">
                <a:avLst/>
              </a:prstGeom>
              <a:ln w="571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4F128C-727A-4AFF-9CD4-C36B4EBE5950}"/>
                  </a:ext>
                </a:extLst>
              </p:cNvPr>
              <p:cNvSpPr txBox="1"/>
              <p:nvPr/>
            </p:nvSpPr>
            <p:spPr>
              <a:xfrm>
                <a:off x="2580811" y="1770083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CC1CB-C202-406F-99AF-A3AC01902A7C}"/>
                  </a:ext>
                </a:extLst>
              </p:cNvPr>
              <p:cNvSpPr txBox="1"/>
              <p:nvPr/>
            </p:nvSpPr>
            <p:spPr>
              <a:xfrm>
                <a:off x="2862676" y="2101681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8C0394-E906-4429-815C-9AFF7C2CE290}"/>
                  </a:ext>
                </a:extLst>
              </p:cNvPr>
              <p:cNvSpPr txBox="1"/>
              <p:nvPr/>
            </p:nvSpPr>
            <p:spPr>
              <a:xfrm>
                <a:off x="3116060" y="154735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93228A-CA05-4CFA-A3D1-B144689F0A18}"/>
                  </a:ext>
                </a:extLst>
              </p:cNvPr>
              <p:cNvSpPr txBox="1"/>
              <p:nvPr/>
            </p:nvSpPr>
            <p:spPr>
              <a:xfrm>
                <a:off x="3381098" y="1996843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B9C52B-5B79-469F-862F-D27A11E73903}"/>
                  </a:ext>
                </a:extLst>
              </p:cNvPr>
              <p:cNvSpPr txBox="1"/>
              <p:nvPr/>
            </p:nvSpPr>
            <p:spPr>
              <a:xfrm>
                <a:off x="2733211" y="1922483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80F1ADA-0BEB-4D15-BDDE-6F1F5B2D9FF7}"/>
                </a:ext>
              </a:extLst>
            </p:cNvPr>
            <p:cNvGrpSpPr/>
            <p:nvPr/>
          </p:nvGrpSpPr>
          <p:grpSpPr>
            <a:xfrm>
              <a:off x="5270376" y="3353104"/>
              <a:ext cx="1376039" cy="1536222"/>
              <a:chOff x="5270376" y="3353104"/>
              <a:chExt cx="1376039" cy="153622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A663827-0EF3-4B4C-B0E0-C3BA4D8CAD7D}"/>
                  </a:ext>
                </a:extLst>
              </p:cNvPr>
              <p:cNvSpPr/>
              <p:nvPr/>
            </p:nvSpPr>
            <p:spPr>
              <a:xfrm>
                <a:off x="5270376" y="3429000"/>
                <a:ext cx="1376039" cy="1349405"/>
              </a:xfrm>
              <a:prstGeom prst="ellipse">
                <a:avLst/>
              </a:prstGeom>
              <a:ln w="571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550456-4BD8-451C-8165-40AE654646D8}"/>
                  </a:ext>
                </a:extLst>
              </p:cNvPr>
              <p:cNvSpPr txBox="1"/>
              <p:nvPr/>
            </p:nvSpPr>
            <p:spPr>
              <a:xfrm>
                <a:off x="5877934" y="384247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8C849-16B0-497B-B4F5-745E96424DE4}"/>
                  </a:ext>
                </a:extLst>
              </p:cNvPr>
              <p:cNvSpPr txBox="1"/>
              <p:nvPr/>
            </p:nvSpPr>
            <p:spPr>
              <a:xfrm>
                <a:off x="5464444" y="3353104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CFED7F-BE59-462E-8E31-E25EA48A9EE5}"/>
                  </a:ext>
                </a:extLst>
              </p:cNvPr>
              <p:cNvSpPr txBox="1"/>
              <p:nvPr/>
            </p:nvSpPr>
            <p:spPr>
              <a:xfrm>
                <a:off x="6055429" y="3604679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1D95D0-CA0E-4645-BC68-007C57F7903F}"/>
                  </a:ext>
                </a:extLst>
              </p:cNvPr>
              <p:cNvSpPr txBox="1"/>
              <p:nvPr/>
            </p:nvSpPr>
            <p:spPr>
              <a:xfrm>
                <a:off x="5316851" y="3842390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358390-0B07-457A-B2BC-64E7EAF56B9E}"/>
                  </a:ext>
                </a:extLst>
              </p:cNvPr>
              <p:cNvSpPr txBox="1"/>
              <p:nvPr/>
            </p:nvSpPr>
            <p:spPr>
              <a:xfrm>
                <a:off x="5662156" y="4181440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DDE6C0-A07A-48F8-B66E-E789A8793505}"/>
                  </a:ext>
                </a:extLst>
              </p:cNvPr>
              <p:cNvSpPr txBox="1"/>
              <p:nvPr/>
            </p:nvSpPr>
            <p:spPr>
              <a:xfrm>
                <a:off x="5635122" y="3596214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4010263-ECD4-4398-AD32-88B4B60DF1F3}"/>
                </a:ext>
              </a:extLst>
            </p:cNvPr>
            <p:cNvGrpSpPr/>
            <p:nvPr/>
          </p:nvGrpSpPr>
          <p:grpSpPr>
            <a:xfrm>
              <a:off x="3449344" y="3229993"/>
              <a:ext cx="1376039" cy="1610092"/>
              <a:chOff x="3449344" y="3229993"/>
              <a:chExt cx="1376039" cy="161009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8D081A8-3F42-461D-BFA7-71B90040879C}"/>
                  </a:ext>
                </a:extLst>
              </p:cNvPr>
              <p:cNvSpPr/>
              <p:nvPr/>
            </p:nvSpPr>
            <p:spPr>
              <a:xfrm>
                <a:off x="3449344" y="3428999"/>
                <a:ext cx="1376039" cy="1349405"/>
              </a:xfrm>
              <a:prstGeom prst="ellipse">
                <a:avLst/>
              </a:prstGeom>
              <a:ln w="571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D316DC-6B4D-4B40-A19D-5E4CDB253E9A}"/>
                  </a:ext>
                </a:extLst>
              </p:cNvPr>
              <p:cNvSpPr txBox="1"/>
              <p:nvPr/>
            </p:nvSpPr>
            <p:spPr>
              <a:xfrm>
                <a:off x="3707122" y="327286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052229-C4AE-48D0-8FE5-510D9647506D}"/>
                  </a:ext>
                </a:extLst>
              </p:cNvPr>
              <p:cNvSpPr txBox="1"/>
              <p:nvPr/>
            </p:nvSpPr>
            <p:spPr>
              <a:xfrm>
                <a:off x="4028611" y="3478649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70DE34-9F77-4008-A501-6855C08AACFD}"/>
                  </a:ext>
                </a:extLst>
              </p:cNvPr>
              <p:cNvSpPr txBox="1"/>
              <p:nvPr/>
            </p:nvSpPr>
            <p:spPr>
              <a:xfrm>
                <a:off x="3646688" y="3890013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E69CC0-65FB-4AD4-88B1-E858AEEF89F4}"/>
                  </a:ext>
                </a:extLst>
              </p:cNvPr>
              <p:cNvSpPr txBox="1"/>
              <p:nvPr/>
            </p:nvSpPr>
            <p:spPr>
              <a:xfrm>
                <a:off x="4028610" y="400908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7B19FD-8154-475E-B099-420FC29562E6}"/>
                  </a:ext>
                </a:extLst>
              </p:cNvPr>
              <p:cNvSpPr txBox="1"/>
              <p:nvPr/>
            </p:nvSpPr>
            <p:spPr>
              <a:xfrm>
                <a:off x="4078157" y="3229993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EF8E5DB-639B-4481-A341-6E4512CDAEA3}"/>
                  </a:ext>
                </a:extLst>
              </p:cNvPr>
              <p:cNvSpPr txBox="1"/>
              <p:nvPr/>
            </p:nvSpPr>
            <p:spPr>
              <a:xfrm>
                <a:off x="3513055" y="342689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8DBF3C-A46E-4716-AEED-8BA81E723A5A}"/>
                  </a:ext>
                </a:extLst>
              </p:cNvPr>
              <p:cNvSpPr txBox="1"/>
              <p:nvPr/>
            </p:nvSpPr>
            <p:spPr>
              <a:xfrm>
                <a:off x="4204903" y="3791345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ACEED68-5020-4788-9EE3-53C32922774D}"/>
                </a:ext>
              </a:extLst>
            </p:cNvPr>
            <p:cNvGrpSpPr/>
            <p:nvPr/>
          </p:nvGrpSpPr>
          <p:grpSpPr>
            <a:xfrm>
              <a:off x="1628312" y="3271888"/>
              <a:ext cx="1376039" cy="1517731"/>
              <a:chOff x="1628312" y="3271888"/>
              <a:chExt cx="1376039" cy="1517731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0C7DD83-DB5E-4722-96CE-4728862D09EC}"/>
                  </a:ext>
                </a:extLst>
              </p:cNvPr>
              <p:cNvSpPr/>
              <p:nvPr/>
            </p:nvSpPr>
            <p:spPr>
              <a:xfrm>
                <a:off x="1628312" y="3428998"/>
                <a:ext cx="1376039" cy="1349405"/>
              </a:xfrm>
              <a:prstGeom prst="ellipse">
                <a:avLst/>
              </a:prstGeom>
              <a:ln w="571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900530-B27A-44FC-85EF-54BAD51C8784}"/>
                  </a:ext>
                </a:extLst>
              </p:cNvPr>
              <p:cNvSpPr txBox="1"/>
              <p:nvPr/>
            </p:nvSpPr>
            <p:spPr>
              <a:xfrm>
                <a:off x="2271289" y="327188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FA203B-07BB-480F-B618-36EE37C1EE14}"/>
                  </a:ext>
                </a:extLst>
              </p:cNvPr>
              <p:cNvSpPr txBox="1"/>
              <p:nvPr/>
            </p:nvSpPr>
            <p:spPr>
              <a:xfrm>
                <a:off x="1783202" y="342899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7DF325-BF76-4ADA-973E-583E2E983BC1}"/>
                  </a:ext>
                </a:extLst>
              </p:cNvPr>
              <p:cNvSpPr txBox="1"/>
              <p:nvPr/>
            </p:nvSpPr>
            <p:spPr>
              <a:xfrm>
                <a:off x="2469273" y="376594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DB73AD-54F2-4C54-BBB6-5BEE0E43F086}"/>
                  </a:ext>
                </a:extLst>
              </p:cNvPr>
              <p:cNvSpPr txBox="1"/>
              <p:nvPr/>
            </p:nvSpPr>
            <p:spPr>
              <a:xfrm>
                <a:off x="2146718" y="395862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A7824D-13DC-43AA-8CB2-DBF881F661BC}"/>
                  </a:ext>
                </a:extLst>
              </p:cNvPr>
              <p:cNvSpPr txBox="1"/>
              <p:nvPr/>
            </p:nvSpPr>
            <p:spPr>
              <a:xfrm>
                <a:off x="2128507" y="3625842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9ABC68-5C23-4AB9-A1EB-2D6CADF2AD89}"/>
                  </a:ext>
                </a:extLst>
              </p:cNvPr>
              <p:cNvSpPr txBox="1"/>
              <p:nvPr/>
            </p:nvSpPr>
            <p:spPr>
              <a:xfrm>
                <a:off x="1648459" y="3699111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79B1C0-B6B0-4892-93BE-E72579CC4C29}"/>
                  </a:ext>
                </a:extLst>
              </p:cNvPr>
              <p:cNvSpPr txBox="1"/>
              <p:nvPr/>
            </p:nvSpPr>
            <p:spPr>
              <a:xfrm>
                <a:off x="1923155" y="4065085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812E0E-7107-47CC-841A-D16D8014BE2A}"/>
                  </a:ext>
                </a:extLst>
              </p:cNvPr>
              <p:cNvSpPr txBox="1"/>
              <p:nvPr/>
            </p:nvSpPr>
            <p:spPr>
              <a:xfrm>
                <a:off x="1969223" y="328346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E585B3-D330-447E-9950-D4B70896AD45}"/>
                </a:ext>
              </a:extLst>
            </p:cNvPr>
            <p:cNvSpPr txBox="1"/>
            <p:nvPr/>
          </p:nvSpPr>
          <p:spPr>
            <a:xfrm>
              <a:off x="7222257" y="3810306"/>
              <a:ext cx="3186541" cy="584775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Positive Bags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C4F553-31E2-458B-84F9-FB3807DE5FA2}"/>
                </a:ext>
              </a:extLst>
            </p:cNvPr>
            <p:cNvSpPr txBox="1"/>
            <p:nvPr/>
          </p:nvSpPr>
          <p:spPr>
            <a:xfrm>
              <a:off x="7222257" y="2119953"/>
              <a:ext cx="3186541" cy="584775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70C0"/>
                  </a:solidFill>
                </a:rPr>
                <a:t>Negative Bags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25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ACE3199-826D-4C0E-ABF9-6046DDC004DA}"/>
              </a:ext>
            </a:extLst>
          </p:cNvPr>
          <p:cNvGrpSpPr/>
          <p:nvPr/>
        </p:nvGrpSpPr>
        <p:grpSpPr>
          <a:xfrm>
            <a:off x="137973" y="153615"/>
            <a:ext cx="11916054" cy="6550770"/>
            <a:chOff x="201962" y="301841"/>
            <a:chExt cx="11916054" cy="6550770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4E2B83D-80E5-419A-89EB-EE6A8FEAA658}"/>
                </a:ext>
              </a:extLst>
            </p:cNvPr>
            <p:cNvSpPr/>
            <p:nvPr/>
          </p:nvSpPr>
          <p:spPr>
            <a:xfrm>
              <a:off x="201962" y="4716319"/>
              <a:ext cx="11914951" cy="208073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07DDF3E6-1771-4733-A758-F3FEE5ED7D26}"/>
                </a:ext>
              </a:extLst>
            </p:cNvPr>
            <p:cNvSpPr/>
            <p:nvPr/>
          </p:nvSpPr>
          <p:spPr>
            <a:xfrm>
              <a:off x="203065" y="2417215"/>
              <a:ext cx="11914951" cy="22985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29A6145E-DA91-4884-9554-363F013ABFA7}"/>
                </a:ext>
              </a:extLst>
            </p:cNvPr>
            <p:cNvSpPr/>
            <p:nvPr/>
          </p:nvSpPr>
          <p:spPr>
            <a:xfrm>
              <a:off x="213063" y="301841"/>
              <a:ext cx="11903850" cy="2106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C4F553-31E2-458B-84F9-FB3807DE5FA2}"/>
                </a:ext>
              </a:extLst>
            </p:cNvPr>
            <p:cNvSpPr txBox="1"/>
            <p:nvPr/>
          </p:nvSpPr>
          <p:spPr>
            <a:xfrm>
              <a:off x="416519" y="967419"/>
              <a:ext cx="2795386" cy="70788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Instance-Space (Standard) Classification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33E6A3-14F3-4A60-B4E7-7C171812AFA0}"/>
                </a:ext>
              </a:extLst>
            </p:cNvPr>
            <p:cNvSpPr txBox="1"/>
            <p:nvPr/>
          </p:nvSpPr>
          <p:spPr>
            <a:xfrm>
              <a:off x="398301" y="3178038"/>
              <a:ext cx="2795386" cy="70788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Bag-Space</a:t>
              </a:r>
            </a:p>
            <a:p>
              <a:pPr algn="ctr"/>
              <a:r>
                <a:rPr lang="en-US" sz="2000" b="1" dirty="0"/>
                <a:t>Classification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8BAF84-4C2F-4B83-A172-4FEC38442781}"/>
                </a:ext>
              </a:extLst>
            </p:cNvPr>
            <p:cNvSpPr txBox="1"/>
            <p:nvPr/>
          </p:nvSpPr>
          <p:spPr>
            <a:xfrm>
              <a:off x="415316" y="5345321"/>
              <a:ext cx="2795386" cy="70788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Embedded-Space</a:t>
              </a:r>
            </a:p>
            <a:p>
              <a:pPr algn="ctr"/>
              <a:r>
                <a:rPr lang="en-US" sz="2000" b="1" dirty="0"/>
                <a:t>Classification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6044BE-AA8C-4895-B4AB-8A13DD5F3FCA}"/>
                </a:ext>
              </a:extLst>
            </p:cNvPr>
            <p:cNvGrpSpPr/>
            <p:nvPr/>
          </p:nvGrpSpPr>
          <p:grpSpPr>
            <a:xfrm>
              <a:off x="4153743" y="440838"/>
              <a:ext cx="3556618" cy="1953696"/>
              <a:chOff x="4637472" y="433688"/>
              <a:chExt cx="3556618" cy="195369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D5FF13-A8F4-47FB-8D97-D88796E48B19}"/>
                  </a:ext>
                </a:extLst>
              </p:cNvPr>
              <p:cNvSpPr txBox="1"/>
              <p:nvPr/>
            </p:nvSpPr>
            <p:spPr>
              <a:xfrm>
                <a:off x="4637472" y="1275849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403A441-1EF2-4F24-B186-53B0621279BF}"/>
                  </a:ext>
                </a:extLst>
              </p:cNvPr>
              <p:cNvSpPr txBox="1"/>
              <p:nvPr/>
            </p:nvSpPr>
            <p:spPr>
              <a:xfrm>
                <a:off x="4637472" y="73832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2C45E9-0F7A-4BC2-9863-E5053D4EE2C1}"/>
                  </a:ext>
                </a:extLst>
              </p:cNvPr>
              <p:cNvSpPr txBox="1"/>
              <p:nvPr/>
            </p:nvSpPr>
            <p:spPr>
              <a:xfrm>
                <a:off x="5065437" y="1464076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7E42FD9-85AE-4A2A-8EEA-8E670F60B624}"/>
                  </a:ext>
                </a:extLst>
              </p:cNvPr>
              <p:cNvSpPr txBox="1"/>
              <p:nvPr/>
            </p:nvSpPr>
            <p:spPr>
              <a:xfrm>
                <a:off x="5767154" y="134988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AA18F6-741F-43F3-9828-EE207386A587}"/>
                  </a:ext>
                </a:extLst>
              </p:cNvPr>
              <p:cNvSpPr txBox="1"/>
              <p:nvPr/>
            </p:nvSpPr>
            <p:spPr>
              <a:xfrm>
                <a:off x="5048704" y="108762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737200-EFE4-4494-A849-A3D2E4A65EE1}"/>
                  </a:ext>
                </a:extLst>
              </p:cNvPr>
              <p:cNvSpPr txBox="1"/>
              <p:nvPr/>
            </p:nvSpPr>
            <p:spPr>
              <a:xfrm>
                <a:off x="7662909" y="155638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B2C8B-B092-43D8-94ED-28572DC48AB0}"/>
                  </a:ext>
                </a:extLst>
              </p:cNvPr>
              <p:cNvSpPr txBox="1"/>
              <p:nvPr/>
            </p:nvSpPr>
            <p:spPr>
              <a:xfrm>
                <a:off x="6129655" y="127152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98469B-0F9A-45D2-884D-73715B53EF54}"/>
                  </a:ext>
                </a:extLst>
              </p:cNvPr>
              <p:cNvSpPr txBox="1"/>
              <p:nvPr/>
            </p:nvSpPr>
            <p:spPr>
              <a:xfrm>
                <a:off x="6572993" y="142824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4E584B-2D3B-4128-9D73-3D0A8FCAF4C8}"/>
                  </a:ext>
                </a:extLst>
              </p:cNvPr>
              <p:cNvSpPr txBox="1"/>
              <p:nvPr/>
            </p:nvSpPr>
            <p:spPr>
              <a:xfrm>
                <a:off x="6794188" y="1165150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C35704-CCA3-4005-B0F4-6FDF85605932}"/>
                  </a:ext>
                </a:extLst>
              </p:cNvPr>
              <p:cNvSpPr txBox="1"/>
              <p:nvPr/>
            </p:nvSpPr>
            <p:spPr>
              <a:xfrm>
                <a:off x="7139123" y="1437364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42E952-E0BB-4DD7-A381-3BD8411DB275}"/>
                  </a:ext>
                </a:extLst>
              </p:cNvPr>
              <p:cNvSpPr txBox="1"/>
              <p:nvPr/>
            </p:nvSpPr>
            <p:spPr>
              <a:xfrm>
                <a:off x="7396206" y="1400495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8CC4B0-5493-45B7-A951-4BF8D38989C3}"/>
                  </a:ext>
                </a:extLst>
              </p:cNvPr>
              <p:cNvSpPr txBox="1"/>
              <p:nvPr/>
            </p:nvSpPr>
            <p:spPr>
              <a:xfrm>
                <a:off x="4827221" y="970735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3384CD-A524-4F4E-86F9-BB7FB7B66054}"/>
                  </a:ext>
                </a:extLst>
              </p:cNvPr>
              <p:cNvSpPr txBox="1"/>
              <p:nvPr/>
            </p:nvSpPr>
            <p:spPr>
              <a:xfrm>
                <a:off x="5235591" y="855213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1C6B8B3-B8AB-422B-9513-E860AD7A3F77}"/>
                  </a:ext>
                </a:extLst>
              </p:cNvPr>
              <p:cNvSpPr txBox="1"/>
              <p:nvPr/>
            </p:nvSpPr>
            <p:spPr>
              <a:xfrm>
                <a:off x="5518656" y="956764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ED7087-3B91-4FDE-828F-2F57B236C3FD}"/>
                  </a:ext>
                </a:extLst>
              </p:cNvPr>
              <p:cNvSpPr txBox="1"/>
              <p:nvPr/>
            </p:nvSpPr>
            <p:spPr>
              <a:xfrm>
                <a:off x="5062719" y="433688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678C00-79D8-4D5E-B239-0B032C6F9543}"/>
                  </a:ext>
                </a:extLst>
              </p:cNvPr>
              <p:cNvSpPr txBox="1"/>
              <p:nvPr/>
            </p:nvSpPr>
            <p:spPr>
              <a:xfrm>
                <a:off x="7410637" y="98450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6208ACB-A129-4688-AAD6-EA3056ED14A1}"/>
                  </a:ext>
                </a:extLst>
              </p:cNvPr>
              <p:cNvSpPr txBox="1"/>
              <p:nvPr/>
            </p:nvSpPr>
            <p:spPr>
              <a:xfrm>
                <a:off x="6570181" y="1012679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38A0C2-4DE3-4EB2-B808-645425E3233B}"/>
                  </a:ext>
                </a:extLst>
              </p:cNvPr>
              <p:cNvSpPr txBox="1"/>
              <p:nvPr/>
            </p:nvSpPr>
            <p:spPr>
              <a:xfrm>
                <a:off x="7149377" y="614663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1901D7-62D5-443B-8075-035CF68D56FE}"/>
                  </a:ext>
                </a:extLst>
              </p:cNvPr>
              <p:cNvSpPr txBox="1"/>
              <p:nvPr/>
            </p:nvSpPr>
            <p:spPr>
              <a:xfrm>
                <a:off x="6764547" y="738102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92A0799-A38D-44F1-B811-4908D1D270A0}"/>
                </a:ext>
              </a:extLst>
            </p:cNvPr>
            <p:cNvGrpSpPr/>
            <p:nvPr/>
          </p:nvGrpSpPr>
          <p:grpSpPr>
            <a:xfrm>
              <a:off x="4173529" y="4758358"/>
              <a:ext cx="3573472" cy="1953696"/>
              <a:chOff x="4600082" y="2537064"/>
              <a:chExt cx="3573472" cy="1953696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2D822FD-8E58-4BEE-AEF5-E2BA67698F3B}"/>
                  </a:ext>
                </a:extLst>
              </p:cNvPr>
              <p:cNvGrpSpPr/>
              <p:nvPr/>
            </p:nvGrpSpPr>
            <p:grpSpPr>
              <a:xfrm>
                <a:off x="4616936" y="2537064"/>
                <a:ext cx="3556618" cy="1953696"/>
                <a:chOff x="4637472" y="433688"/>
                <a:chExt cx="3556618" cy="1953696"/>
              </a:xfrm>
            </p:grpSpPr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6AAFA71-3E3F-448E-86F5-61DF754153EE}"/>
                    </a:ext>
                  </a:extLst>
                </p:cNvPr>
                <p:cNvSpPr txBox="1"/>
                <p:nvPr/>
              </p:nvSpPr>
              <p:spPr>
                <a:xfrm>
                  <a:off x="4637472" y="127584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4076B68-59AC-4EFA-92D9-755B6D1C2938}"/>
                    </a:ext>
                  </a:extLst>
                </p:cNvPr>
                <p:cNvSpPr txBox="1"/>
                <p:nvPr/>
              </p:nvSpPr>
              <p:spPr>
                <a:xfrm>
                  <a:off x="4637472" y="73832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3411C2D-1093-4FC2-A02A-80DA0358AD8E}"/>
                    </a:ext>
                  </a:extLst>
                </p:cNvPr>
                <p:cNvSpPr txBox="1"/>
                <p:nvPr/>
              </p:nvSpPr>
              <p:spPr>
                <a:xfrm>
                  <a:off x="5065437" y="146407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1430536F-C883-416B-A1E6-BC7812D1D2D8}"/>
                    </a:ext>
                  </a:extLst>
                </p:cNvPr>
                <p:cNvSpPr txBox="1"/>
                <p:nvPr/>
              </p:nvSpPr>
              <p:spPr>
                <a:xfrm>
                  <a:off x="5767154" y="13498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4B9CD40B-02D3-48F1-A4E6-CB47F75B6851}"/>
                    </a:ext>
                  </a:extLst>
                </p:cNvPr>
                <p:cNvSpPr txBox="1"/>
                <p:nvPr/>
              </p:nvSpPr>
              <p:spPr>
                <a:xfrm>
                  <a:off x="5048704" y="108762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E64B826-C76E-4C04-A334-781EDF770002}"/>
                    </a:ext>
                  </a:extLst>
                </p:cNvPr>
                <p:cNvSpPr txBox="1"/>
                <p:nvPr/>
              </p:nvSpPr>
              <p:spPr>
                <a:xfrm>
                  <a:off x="7662909" y="15563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18A0DB7-36C5-4597-A7BD-AD9A45450C80}"/>
                    </a:ext>
                  </a:extLst>
                </p:cNvPr>
                <p:cNvSpPr txBox="1"/>
                <p:nvPr/>
              </p:nvSpPr>
              <p:spPr>
                <a:xfrm>
                  <a:off x="6129655" y="127152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2E7C0AF-0687-4E8D-8393-E9E0B30291DC}"/>
                    </a:ext>
                  </a:extLst>
                </p:cNvPr>
                <p:cNvSpPr txBox="1"/>
                <p:nvPr/>
              </p:nvSpPr>
              <p:spPr>
                <a:xfrm>
                  <a:off x="6572993" y="1428248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952ADE92-4DE2-4BB5-B764-06CED4FFC10B}"/>
                    </a:ext>
                  </a:extLst>
                </p:cNvPr>
                <p:cNvSpPr txBox="1"/>
                <p:nvPr/>
              </p:nvSpPr>
              <p:spPr>
                <a:xfrm>
                  <a:off x="6794188" y="116515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16C3A134-82C7-4F70-9E96-638BDA914E5E}"/>
                    </a:ext>
                  </a:extLst>
                </p:cNvPr>
                <p:cNvSpPr txBox="1"/>
                <p:nvPr/>
              </p:nvSpPr>
              <p:spPr>
                <a:xfrm>
                  <a:off x="7139123" y="143736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D8349100-8D00-45A0-AEE4-84EBA4CCF06A}"/>
                    </a:ext>
                  </a:extLst>
                </p:cNvPr>
                <p:cNvSpPr txBox="1"/>
                <p:nvPr/>
              </p:nvSpPr>
              <p:spPr>
                <a:xfrm>
                  <a:off x="7396206" y="140049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8E416143-A564-402A-A705-1A71940C27E9}"/>
                    </a:ext>
                  </a:extLst>
                </p:cNvPr>
                <p:cNvSpPr txBox="1"/>
                <p:nvPr/>
              </p:nvSpPr>
              <p:spPr>
                <a:xfrm>
                  <a:off x="4827221" y="97073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4B5281A0-BA46-43AA-B08D-2BEC16FB6E1C}"/>
                    </a:ext>
                  </a:extLst>
                </p:cNvPr>
                <p:cNvSpPr txBox="1"/>
                <p:nvPr/>
              </p:nvSpPr>
              <p:spPr>
                <a:xfrm>
                  <a:off x="5235591" y="8552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5C0DD01E-14A8-4BC1-A961-76CE5AFDE02A}"/>
                    </a:ext>
                  </a:extLst>
                </p:cNvPr>
                <p:cNvSpPr txBox="1"/>
                <p:nvPr/>
              </p:nvSpPr>
              <p:spPr>
                <a:xfrm>
                  <a:off x="5518656" y="956764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1852E79-52CC-49EB-8A27-03CDF1C4E2AE}"/>
                    </a:ext>
                  </a:extLst>
                </p:cNvPr>
                <p:cNvSpPr txBox="1"/>
                <p:nvPr/>
              </p:nvSpPr>
              <p:spPr>
                <a:xfrm>
                  <a:off x="5062719" y="43368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F47EC296-F7A4-4404-8F69-DF61A184F0B2}"/>
                    </a:ext>
                  </a:extLst>
                </p:cNvPr>
                <p:cNvSpPr txBox="1"/>
                <p:nvPr/>
              </p:nvSpPr>
              <p:spPr>
                <a:xfrm>
                  <a:off x="7410637" y="98450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6F28EB22-8C85-47BE-9A2F-905CBFDA3E9F}"/>
                    </a:ext>
                  </a:extLst>
                </p:cNvPr>
                <p:cNvSpPr txBox="1"/>
                <p:nvPr/>
              </p:nvSpPr>
              <p:spPr>
                <a:xfrm>
                  <a:off x="6570181" y="101267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7DE383A8-89B4-455F-87AB-B3AEF10F267D}"/>
                    </a:ext>
                  </a:extLst>
                </p:cNvPr>
                <p:cNvSpPr txBox="1"/>
                <p:nvPr/>
              </p:nvSpPr>
              <p:spPr>
                <a:xfrm>
                  <a:off x="7149377" y="61466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6BEAFD11-9219-4E80-BD6A-D34DE728130E}"/>
                    </a:ext>
                  </a:extLst>
                </p:cNvPr>
                <p:cNvSpPr txBox="1"/>
                <p:nvPr/>
              </p:nvSpPr>
              <p:spPr>
                <a:xfrm>
                  <a:off x="6764547" y="73810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A61315-2B51-46F3-8435-55FA201436B5}"/>
                  </a:ext>
                </a:extLst>
              </p:cNvPr>
              <p:cNvSpPr/>
              <p:nvPr/>
            </p:nvSpPr>
            <p:spPr>
              <a:xfrm>
                <a:off x="4600082" y="2926705"/>
                <a:ext cx="928139" cy="1176557"/>
              </a:xfrm>
              <a:custGeom>
                <a:avLst/>
                <a:gdLst>
                  <a:gd name="connsiteX0" fmla="*/ 433557 w 928139"/>
                  <a:gd name="connsiteY0" fmla="*/ 73947 h 1176557"/>
                  <a:gd name="connsiteX1" fmla="*/ 42939 w 928139"/>
                  <a:gd name="connsiteY1" fmla="*/ 56192 h 1176557"/>
                  <a:gd name="connsiteX2" fmla="*/ 42939 w 928139"/>
                  <a:gd name="connsiteY2" fmla="*/ 668751 h 1176557"/>
                  <a:gd name="connsiteX3" fmla="*/ 335902 w 928139"/>
                  <a:gd name="connsiteY3" fmla="*/ 1174778 h 1176557"/>
                  <a:gd name="connsiteX4" fmla="*/ 797541 w 928139"/>
                  <a:gd name="connsiteY4" fmla="*/ 828549 h 1176557"/>
                  <a:gd name="connsiteX5" fmla="*/ 921829 w 928139"/>
                  <a:gd name="connsiteY5" fmla="*/ 615485 h 1176557"/>
                  <a:gd name="connsiteX6" fmla="*/ 646621 w 928139"/>
                  <a:gd name="connsiteY6" fmla="*/ 464565 h 1176557"/>
                  <a:gd name="connsiteX7" fmla="*/ 433557 w 928139"/>
                  <a:gd name="connsiteY7" fmla="*/ 73947 h 117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39" h="1176557">
                    <a:moveTo>
                      <a:pt x="433557" y="73947"/>
                    </a:moveTo>
                    <a:cubicBezTo>
                      <a:pt x="332943" y="5885"/>
                      <a:pt x="108042" y="-42942"/>
                      <a:pt x="42939" y="56192"/>
                    </a:cubicBezTo>
                    <a:cubicBezTo>
                      <a:pt x="-22164" y="155326"/>
                      <a:pt x="-5888" y="482320"/>
                      <a:pt x="42939" y="668751"/>
                    </a:cubicBezTo>
                    <a:cubicBezTo>
                      <a:pt x="91766" y="855182"/>
                      <a:pt x="210135" y="1148145"/>
                      <a:pt x="335902" y="1174778"/>
                    </a:cubicBezTo>
                    <a:cubicBezTo>
                      <a:pt x="461669" y="1201411"/>
                      <a:pt x="699886" y="921765"/>
                      <a:pt x="797541" y="828549"/>
                    </a:cubicBezTo>
                    <a:cubicBezTo>
                      <a:pt x="895196" y="735333"/>
                      <a:pt x="946982" y="676149"/>
                      <a:pt x="921829" y="615485"/>
                    </a:cubicBezTo>
                    <a:cubicBezTo>
                      <a:pt x="896676" y="554821"/>
                      <a:pt x="722081" y="550383"/>
                      <a:pt x="646621" y="464565"/>
                    </a:cubicBezTo>
                    <a:cubicBezTo>
                      <a:pt x="571161" y="378747"/>
                      <a:pt x="534171" y="142009"/>
                      <a:pt x="433557" y="73947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2A9E9A9-08C8-4440-80CF-41B0921C9176}"/>
                  </a:ext>
                </a:extLst>
              </p:cNvPr>
              <p:cNvSpPr/>
              <p:nvPr/>
            </p:nvSpPr>
            <p:spPr>
              <a:xfrm>
                <a:off x="5143456" y="2650275"/>
                <a:ext cx="902623" cy="1034303"/>
              </a:xfrm>
              <a:custGeom>
                <a:avLst/>
                <a:gdLst>
                  <a:gd name="connsiteX0" fmla="*/ 23374 w 902623"/>
                  <a:gd name="connsiteY0" fmla="*/ 102132 h 1034303"/>
                  <a:gd name="connsiteX1" fmla="*/ 50007 w 902623"/>
                  <a:gd name="connsiteY1" fmla="*/ 563770 h 1034303"/>
                  <a:gd name="connsiteX2" fmla="*/ 396236 w 902623"/>
                  <a:gd name="connsiteY2" fmla="*/ 856734 h 1034303"/>
                  <a:gd name="connsiteX3" fmla="*/ 751342 w 902623"/>
                  <a:gd name="connsiteY3" fmla="*/ 1034287 h 1034303"/>
                  <a:gd name="connsiteX4" fmla="*/ 902263 w 902623"/>
                  <a:gd name="connsiteY4" fmla="*/ 847856 h 1034303"/>
                  <a:gd name="connsiteX5" fmla="*/ 786853 w 902623"/>
                  <a:gd name="connsiteY5" fmla="*/ 608159 h 1034303"/>
                  <a:gd name="connsiteX6" fmla="*/ 582667 w 902623"/>
                  <a:gd name="connsiteY6" fmla="*/ 457238 h 1034303"/>
                  <a:gd name="connsiteX7" fmla="*/ 538278 w 902623"/>
                  <a:gd name="connsiteY7" fmla="*/ 146520 h 1034303"/>
                  <a:gd name="connsiteX8" fmla="*/ 254193 w 902623"/>
                  <a:gd name="connsiteY8" fmla="*/ 4477 h 1034303"/>
                  <a:gd name="connsiteX9" fmla="*/ 23374 w 902623"/>
                  <a:gd name="connsiteY9" fmla="*/ 102132 h 103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623" h="1034303">
                    <a:moveTo>
                      <a:pt x="23374" y="102132"/>
                    </a:moveTo>
                    <a:cubicBezTo>
                      <a:pt x="-10657" y="195348"/>
                      <a:pt x="-12137" y="438003"/>
                      <a:pt x="50007" y="563770"/>
                    </a:cubicBezTo>
                    <a:cubicBezTo>
                      <a:pt x="112151" y="689537"/>
                      <a:pt x="279347" y="778314"/>
                      <a:pt x="396236" y="856734"/>
                    </a:cubicBezTo>
                    <a:cubicBezTo>
                      <a:pt x="513125" y="935154"/>
                      <a:pt x="667004" y="1035767"/>
                      <a:pt x="751342" y="1034287"/>
                    </a:cubicBezTo>
                    <a:cubicBezTo>
                      <a:pt x="835680" y="1032807"/>
                      <a:pt x="896345" y="918877"/>
                      <a:pt x="902263" y="847856"/>
                    </a:cubicBezTo>
                    <a:cubicBezTo>
                      <a:pt x="908181" y="776835"/>
                      <a:pt x="840119" y="673262"/>
                      <a:pt x="786853" y="608159"/>
                    </a:cubicBezTo>
                    <a:cubicBezTo>
                      <a:pt x="733587" y="543056"/>
                      <a:pt x="624096" y="534178"/>
                      <a:pt x="582667" y="457238"/>
                    </a:cubicBezTo>
                    <a:cubicBezTo>
                      <a:pt x="541238" y="380298"/>
                      <a:pt x="593024" y="221980"/>
                      <a:pt x="538278" y="146520"/>
                    </a:cubicBezTo>
                    <a:cubicBezTo>
                      <a:pt x="483532" y="71060"/>
                      <a:pt x="337051" y="19273"/>
                      <a:pt x="254193" y="4477"/>
                    </a:cubicBezTo>
                    <a:cubicBezTo>
                      <a:pt x="171335" y="-10319"/>
                      <a:pt x="57405" y="8916"/>
                      <a:pt x="23374" y="102132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D0C56C17-EFF5-4878-8A83-EC999592EC52}"/>
                  </a:ext>
                </a:extLst>
              </p:cNvPr>
              <p:cNvSpPr/>
              <p:nvPr/>
            </p:nvSpPr>
            <p:spPr>
              <a:xfrm>
                <a:off x="5120139" y="3643726"/>
                <a:ext cx="2077156" cy="638645"/>
              </a:xfrm>
              <a:custGeom>
                <a:avLst/>
                <a:gdLst>
                  <a:gd name="connsiteX0" fmla="*/ 108809 w 2077156"/>
                  <a:gd name="connsiteY0" fmla="*/ 333470 h 638645"/>
                  <a:gd name="connsiteX1" fmla="*/ 64420 w 2077156"/>
                  <a:gd name="connsiteY1" fmla="*/ 599800 h 638645"/>
                  <a:gd name="connsiteX2" fmla="*/ 570447 w 2077156"/>
                  <a:gd name="connsiteY2" fmla="*/ 635311 h 638645"/>
                  <a:gd name="connsiteX3" fmla="*/ 2008630 w 2077156"/>
                  <a:gd name="connsiteY3" fmla="*/ 582045 h 638645"/>
                  <a:gd name="connsiteX4" fmla="*/ 1804444 w 2077156"/>
                  <a:gd name="connsiteY4" fmla="*/ 200305 h 638645"/>
                  <a:gd name="connsiteX5" fmla="*/ 1431581 w 2077156"/>
                  <a:gd name="connsiteY5" fmla="*/ 22752 h 638645"/>
                  <a:gd name="connsiteX6" fmla="*/ 987698 w 2077156"/>
                  <a:gd name="connsiteY6" fmla="*/ 31629 h 638645"/>
                  <a:gd name="connsiteX7" fmla="*/ 108809 w 2077156"/>
                  <a:gd name="connsiteY7" fmla="*/ 333470 h 638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56" h="638645">
                    <a:moveTo>
                      <a:pt x="108809" y="333470"/>
                    </a:moveTo>
                    <a:cubicBezTo>
                      <a:pt x="-45071" y="428165"/>
                      <a:pt x="-12520" y="549493"/>
                      <a:pt x="64420" y="599800"/>
                    </a:cubicBezTo>
                    <a:cubicBezTo>
                      <a:pt x="141360" y="650107"/>
                      <a:pt x="246412" y="638270"/>
                      <a:pt x="570447" y="635311"/>
                    </a:cubicBezTo>
                    <a:cubicBezTo>
                      <a:pt x="894482" y="632352"/>
                      <a:pt x="1802964" y="654546"/>
                      <a:pt x="2008630" y="582045"/>
                    </a:cubicBezTo>
                    <a:cubicBezTo>
                      <a:pt x="2214296" y="509544"/>
                      <a:pt x="1900619" y="293520"/>
                      <a:pt x="1804444" y="200305"/>
                    </a:cubicBezTo>
                    <a:cubicBezTo>
                      <a:pt x="1708269" y="107090"/>
                      <a:pt x="1567705" y="50865"/>
                      <a:pt x="1431581" y="22752"/>
                    </a:cubicBezTo>
                    <a:cubicBezTo>
                      <a:pt x="1295457" y="-5361"/>
                      <a:pt x="1211119" y="-12759"/>
                      <a:pt x="987698" y="31629"/>
                    </a:cubicBezTo>
                    <a:cubicBezTo>
                      <a:pt x="764277" y="76017"/>
                      <a:pt x="262689" y="238775"/>
                      <a:pt x="108809" y="33347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9E352FB6-EC3A-4045-9480-8485D795172D}"/>
                  </a:ext>
                </a:extLst>
              </p:cNvPr>
              <p:cNvSpPr/>
              <p:nvPr/>
            </p:nvSpPr>
            <p:spPr>
              <a:xfrm>
                <a:off x="6652837" y="2795786"/>
                <a:ext cx="1328786" cy="1049256"/>
              </a:xfrm>
              <a:custGeom>
                <a:avLst/>
                <a:gdLst>
                  <a:gd name="connsiteX0" fmla="*/ 325012 w 1328786"/>
                  <a:gd name="connsiteY0" fmla="*/ 80579 h 1049256"/>
                  <a:gd name="connsiteX1" fmla="*/ 23171 w 1328786"/>
                  <a:gd name="connsiteY1" fmla="*/ 480074 h 1049256"/>
                  <a:gd name="connsiteX2" fmla="*/ 67559 w 1328786"/>
                  <a:gd name="connsiteY2" fmla="*/ 817426 h 1049256"/>
                  <a:gd name="connsiteX3" fmla="*/ 440421 w 1328786"/>
                  <a:gd name="connsiteY3" fmla="*/ 1048245 h 1049256"/>
                  <a:gd name="connsiteX4" fmla="*/ 600219 w 1328786"/>
                  <a:gd name="connsiteY4" fmla="*/ 728649 h 1049256"/>
                  <a:gd name="connsiteX5" fmla="*/ 795528 w 1328786"/>
                  <a:gd name="connsiteY5" fmla="*/ 710894 h 1049256"/>
                  <a:gd name="connsiteX6" fmla="*/ 946448 w 1328786"/>
                  <a:gd name="connsiteY6" fmla="*/ 852936 h 1049256"/>
                  <a:gd name="connsiteX7" fmla="*/ 1124002 w 1328786"/>
                  <a:gd name="connsiteY7" fmla="*/ 959468 h 1049256"/>
                  <a:gd name="connsiteX8" fmla="*/ 1328188 w 1328786"/>
                  <a:gd name="connsiteY8" fmla="*/ 817426 h 1049256"/>
                  <a:gd name="connsiteX9" fmla="*/ 1177268 w 1328786"/>
                  <a:gd name="connsiteY9" fmla="*/ 391297 h 1049256"/>
                  <a:gd name="connsiteX10" fmla="*/ 919815 w 1328786"/>
                  <a:gd name="connsiteY10" fmla="*/ 27313 h 1049256"/>
                  <a:gd name="connsiteX11" fmla="*/ 325012 w 1328786"/>
                  <a:gd name="connsiteY11" fmla="*/ 80579 h 104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6" h="1049256">
                    <a:moveTo>
                      <a:pt x="325012" y="80579"/>
                    </a:moveTo>
                    <a:cubicBezTo>
                      <a:pt x="175571" y="156039"/>
                      <a:pt x="66080" y="357266"/>
                      <a:pt x="23171" y="480074"/>
                    </a:cubicBezTo>
                    <a:cubicBezTo>
                      <a:pt x="-19738" y="602882"/>
                      <a:pt x="-1983" y="722731"/>
                      <a:pt x="67559" y="817426"/>
                    </a:cubicBezTo>
                    <a:cubicBezTo>
                      <a:pt x="137101" y="912121"/>
                      <a:pt x="351644" y="1063041"/>
                      <a:pt x="440421" y="1048245"/>
                    </a:cubicBezTo>
                    <a:cubicBezTo>
                      <a:pt x="529198" y="1033449"/>
                      <a:pt x="541035" y="784874"/>
                      <a:pt x="600219" y="728649"/>
                    </a:cubicBezTo>
                    <a:cubicBezTo>
                      <a:pt x="659403" y="672424"/>
                      <a:pt x="737823" y="690180"/>
                      <a:pt x="795528" y="710894"/>
                    </a:cubicBezTo>
                    <a:cubicBezTo>
                      <a:pt x="853233" y="731608"/>
                      <a:pt x="891702" y="811507"/>
                      <a:pt x="946448" y="852936"/>
                    </a:cubicBezTo>
                    <a:cubicBezTo>
                      <a:pt x="1001194" y="894365"/>
                      <a:pt x="1060379" y="965386"/>
                      <a:pt x="1124002" y="959468"/>
                    </a:cubicBezTo>
                    <a:cubicBezTo>
                      <a:pt x="1187625" y="953550"/>
                      <a:pt x="1319310" y="912121"/>
                      <a:pt x="1328188" y="817426"/>
                    </a:cubicBezTo>
                    <a:cubicBezTo>
                      <a:pt x="1337066" y="722731"/>
                      <a:pt x="1245330" y="522982"/>
                      <a:pt x="1177268" y="391297"/>
                    </a:cubicBezTo>
                    <a:cubicBezTo>
                      <a:pt x="1109206" y="259612"/>
                      <a:pt x="1058899" y="82059"/>
                      <a:pt x="919815" y="27313"/>
                    </a:cubicBezTo>
                    <a:cubicBezTo>
                      <a:pt x="780732" y="-27433"/>
                      <a:pt x="474453" y="5119"/>
                      <a:pt x="325012" y="80579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6FD478F-10C0-42D6-9F15-AE9F0153E619}"/>
                  </a:ext>
                </a:extLst>
              </p:cNvPr>
              <p:cNvSpPr/>
              <p:nvPr/>
            </p:nvSpPr>
            <p:spPr>
              <a:xfrm>
                <a:off x="7235014" y="3835804"/>
                <a:ext cx="923285" cy="548799"/>
              </a:xfrm>
              <a:custGeom>
                <a:avLst/>
                <a:gdLst>
                  <a:gd name="connsiteX0" fmla="*/ 89064 w 923285"/>
                  <a:gd name="connsiteY0" fmla="*/ 25982 h 548799"/>
                  <a:gd name="connsiteX1" fmla="*/ 287 w 923285"/>
                  <a:gd name="connsiteY1" fmla="*/ 141392 h 548799"/>
                  <a:gd name="connsiteX2" fmla="*/ 106819 w 923285"/>
                  <a:gd name="connsiteY2" fmla="*/ 265679 h 548799"/>
                  <a:gd name="connsiteX3" fmla="*/ 390904 w 923285"/>
                  <a:gd name="connsiteY3" fmla="*/ 452111 h 548799"/>
                  <a:gd name="connsiteX4" fmla="*/ 852543 w 923285"/>
                  <a:gd name="connsiteY4" fmla="*/ 540887 h 548799"/>
                  <a:gd name="connsiteX5" fmla="*/ 914687 w 923285"/>
                  <a:gd name="connsiteY5" fmla="*/ 256802 h 548799"/>
                  <a:gd name="connsiteX6" fmla="*/ 781522 w 923285"/>
                  <a:gd name="connsiteY6" fmla="*/ 123637 h 548799"/>
                  <a:gd name="connsiteX7" fmla="*/ 435293 w 923285"/>
                  <a:gd name="connsiteY7" fmla="*/ 8227 h 548799"/>
                  <a:gd name="connsiteX8" fmla="*/ 89064 w 923285"/>
                  <a:gd name="connsiteY8" fmla="*/ 25982 h 54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3285" h="548799">
                    <a:moveTo>
                      <a:pt x="89064" y="25982"/>
                    </a:moveTo>
                    <a:cubicBezTo>
                      <a:pt x="16563" y="48176"/>
                      <a:pt x="-2672" y="101443"/>
                      <a:pt x="287" y="141392"/>
                    </a:cubicBezTo>
                    <a:cubicBezTo>
                      <a:pt x="3246" y="181342"/>
                      <a:pt x="41716" y="213893"/>
                      <a:pt x="106819" y="265679"/>
                    </a:cubicBezTo>
                    <a:cubicBezTo>
                      <a:pt x="171922" y="317465"/>
                      <a:pt x="266617" y="406243"/>
                      <a:pt x="390904" y="452111"/>
                    </a:cubicBezTo>
                    <a:cubicBezTo>
                      <a:pt x="515191" y="497979"/>
                      <a:pt x="765246" y="573438"/>
                      <a:pt x="852543" y="540887"/>
                    </a:cubicBezTo>
                    <a:cubicBezTo>
                      <a:pt x="939840" y="508336"/>
                      <a:pt x="926524" y="326344"/>
                      <a:pt x="914687" y="256802"/>
                    </a:cubicBezTo>
                    <a:cubicBezTo>
                      <a:pt x="902850" y="187260"/>
                      <a:pt x="861421" y="165066"/>
                      <a:pt x="781522" y="123637"/>
                    </a:cubicBezTo>
                    <a:cubicBezTo>
                      <a:pt x="701623" y="82208"/>
                      <a:pt x="543305" y="25982"/>
                      <a:pt x="435293" y="8227"/>
                    </a:cubicBezTo>
                    <a:cubicBezTo>
                      <a:pt x="327281" y="-9528"/>
                      <a:pt x="161565" y="3788"/>
                      <a:pt x="89064" y="259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42C8E26-C866-4AE7-B2F8-7F943FCF8852}"/>
                </a:ext>
              </a:extLst>
            </p:cNvPr>
            <p:cNvGrpSpPr/>
            <p:nvPr/>
          </p:nvGrpSpPr>
          <p:grpSpPr>
            <a:xfrm>
              <a:off x="4153743" y="2568199"/>
              <a:ext cx="3573472" cy="1953696"/>
              <a:chOff x="4600082" y="2537064"/>
              <a:chExt cx="3573472" cy="1953696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41E26BC9-0AC9-4459-9E49-D70FA47E5816}"/>
                  </a:ext>
                </a:extLst>
              </p:cNvPr>
              <p:cNvGrpSpPr/>
              <p:nvPr/>
            </p:nvGrpSpPr>
            <p:grpSpPr>
              <a:xfrm>
                <a:off x="4616936" y="2537064"/>
                <a:ext cx="3556618" cy="1953696"/>
                <a:chOff x="4637472" y="433688"/>
                <a:chExt cx="3556618" cy="1953696"/>
              </a:xfrm>
            </p:grpSpPr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3B7D0833-3738-4A12-A91A-7B18F5FD07DD}"/>
                    </a:ext>
                  </a:extLst>
                </p:cNvPr>
                <p:cNvSpPr txBox="1"/>
                <p:nvPr/>
              </p:nvSpPr>
              <p:spPr>
                <a:xfrm>
                  <a:off x="4637472" y="127584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00B57F86-C5AB-4399-9F6C-3EAFC5276D46}"/>
                    </a:ext>
                  </a:extLst>
                </p:cNvPr>
                <p:cNvSpPr txBox="1"/>
                <p:nvPr/>
              </p:nvSpPr>
              <p:spPr>
                <a:xfrm>
                  <a:off x="4637472" y="73832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88EEAA4-5B50-4113-82D4-B46C90C67E65}"/>
                    </a:ext>
                  </a:extLst>
                </p:cNvPr>
                <p:cNvSpPr txBox="1"/>
                <p:nvPr/>
              </p:nvSpPr>
              <p:spPr>
                <a:xfrm>
                  <a:off x="5065437" y="146407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A1B6B16-459D-4B51-8A69-58ED61D2249E}"/>
                    </a:ext>
                  </a:extLst>
                </p:cNvPr>
                <p:cNvSpPr txBox="1"/>
                <p:nvPr/>
              </p:nvSpPr>
              <p:spPr>
                <a:xfrm>
                  <a:off x="5767154" y="13498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1C76721F-A6E5-4894-A224-71F9DAA8BCD9}"/>
                    </a:ext>
                  </a:extLst>
                </p:cNvPr>
                <p:cNvSpPr txBox="1"/>
                <p:nvPr/>
              </p:nvSpPr>
              <p:spPr>
                <a:xfrm>
                  <a:off x="5048704" y="108762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3CD05D48-18EF-4972-A618-0832E0D07A26}"/>
                    </a:ext>
                  </a:extLst>
                </p:cNvPr>
                <p:cNvSpPr txBox="1"/>
                <p:nvPr/>
              </p:nvSpPr>
              <p:spPr>
                <a:xfrm>
                  <a:off x="7662909" y="15563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B3B10E56-14C2-40B0-951E-ADEBCAC8CD20}"/>
                    </a:ext>
                  </a:extLst>
                </p:cNvPr>
                <p:cNvSpPr txBox="1"/>
                <p:nvPr/>
              </p:nvSpPr>
              <p:spPr>
                <a:xfrm>
                  <a:off x="6129655" y="127152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C058C5B2-2E9B-4C22-8107-D43BE988E0B2}"/>
                    </a:ext>
                  </a:extLst>
                </p:cNvPr>
                <p:cNvSpPr txBox="1"/>
                <p:nvPr/>
              </p:nvSpPr>
              <p:spPr>
                <a:xfrm>
                  <a:off x="6572993" y="1428248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BFFEAE1-7AB5-47CA-9226-A99053BCD602}"/>
                    </a:ext>
                  </a:extLst>
                </p:cNvPr>
                <p:cNvSpPr txBox="1"/>
                <p:nvPr/>
              </p:nvSpPr>
              <p:spPr>
                <a:xfrm>
                  <a:off x="6794188" y="116515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BC96B49B-6F18-47DE-98C5-F42CF436FD80}"/>
                    </a:ext>
                  </a:extLst>
                </p:cNvPr>
                <p:cNvSpPr txBox="1"/>
                <p:nvPr/>
              </p:nvSpPr>
              <p:spPr>
                <a:xfrm>
                  <a:off x="7139123" y="143736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A9A9935-9175-4F50-B974-4A962BEA7BF7}"/>
                    </a:ext>
                  </a:extLst>
                </p:cNvPr>
                <p:cNvSpPr txBox="1"/>
                <p:nvPr/>
              </p:nvSpPr>
              <p:spPr>
                <a:xfrm>
                  <a:off x="7396206" y="140049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31FDCDF1-ABE5-47F6-93C8-29D000E3249F}"/>
                    </a:ext>
                  </a:extLst>
                </p:cNvPr>
                <p:cNvSpPr txBox="1"/>
                <p:nvPr/>
              </p:nvSpPr>
              <p:spPr>
                <a:xfrm>
                  <a:off x="4827221" y="97073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7914834B-9D75-460E-9C0F-B7AE82962834}"/>
                    </a:ext>
                  </a:extLst>
                </p:cNvPr>
                <p:cNvSpPr txBox="1"/>
                <p:nvPr/>
              </p:nvSpPr>
              <p:spPr>
                <a:xfrm>
                  <a:off x="5235591" y="8552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0A520526-2694-4BEA-8326-33DC54F143D4}"/>
                    </a:ext>
                  </a:extLst>
                </p:cNvPr>
                <p:cNvSpPr txBox="1"/>
                <p:nvPr/>
              </p:nvSpPr>
              <p:spPr>
                <a:xfrm>
                  <a:off x="5518656" y="956764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41E224AC-39BF-4765-A703-29D44E926C5E}"/>
                    </a:ext>
                  </a:extLst>
                </p:cNvPr>
                <p:cNvSpPr txBox="1"/>
                <p:nvPr/>
              </p:nvSpPr>
              <p:spPr>
                <a:xfrm>
                  <a:off x="5062719" y="43368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E0778ADD-AE1B-4D1A-B0A8-6664008E0348}"/>
                    </a:ext>
                  </a:extLst>
                </p:cNvPr>
                <p:cNvSpPr txBox="1"/>
                <p:nvPr/>
              </p:nvSpPr>
              <p:spPr>
                <a:xfrm>
                  <a:off x="7410637" y="98450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BEEE7C2-6EA2-4C9A-9811-8B6393D5154D}"/>
                    </a:ext>
                  </a:extLst>
                </p:cNvPr>
                <p:cNvSpPr txBox="1"/>
                <p:nvPr/>
              </p:nvSpPr>
              <p:spPr>
                <a:xfrm>
                  <a:off x="6570181" y="101267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7075956C-B44F-439A-8B53-B9C0B564E8FB}"/>
                    </a:ext>
                  </a:extLst>
                </p:cNvPr>
                <p:cNvSpPr txBox="1"/>
                <p:nvPr/>
              </p:nvSpPr>
              <p:spPr>
                <a:xfrm>
                  <a:off x="7149377" y="61466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CF6BE1A3-058E-47A0-B1FF-068AFEA81DCD}"/>
                    </a:ext>
                  </a:extLst>
                </p:cNvPr>
                <p:cNvSpPr txBox="1"/>
                <p:nvPr/>
              </p:nvSpPr>
              <p:spPr>
                <a:xfrm>
                  <a:off x="6764547" y="73810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694AB3B6-E66D-4457-9867-CD0E29F2A5D0}"/>
                  </a:ext>
                </a:extLst>
              </p:cNvPr>
              <p:cNvSpPr/>
              <p:nvPr/>
            </p:nvSpPr>
            <p:spPr>
              <a:xfrm>
                <a:off x="4600082" y="2926705"/>
                <a:ext cx="928139" cy="1176557"/>
              </a:xfrm>
              <a:custGeom>
                <a:avLst/>
                <a:gdLst>
                  <a:gd name="connsiteX0" fmla="*/ 433557 w 928139"/>
                  <a:gd name="connsiteY0" fmla="*/ 73947 h 1176557"/>
                  <a:gd name="connsiteX1" fmla="*/ 42939 w 928139"/>
                  <a:gd name="connsiteY1" fmla="*/ 56192 h 1176557"/>
                  <a:gd name="connsiteX2" fmla="*/ 42939 w 928139"/>
                  <a:gd name="connsiteY2" fmla="*/ 668751 h 1176557"/>
                  <a:gd name="connsiteX3" fmla="*/ 335902 w 928139"/>
                  <a:gd name="connsiteY3" fmla="*/ 1174778 h 1176557"/>
                  <a:gd name="connsiteX4" fmla="*/ 797541 w 928139"/>
                  <a:gd name="connsiteY4" fmla="*/ 828549 h 1176557"/>
                  <a:gd name="connsiteX5" fmla="*/ 921829 w 928139"/>
                  <a:gd name="connsiteY5" fmla="*/ 615485 h 1176557"/>
                  <a:gd name="connsiteX6" fmla="*/ 646621 w 928139"/>
                  <a:gd name="connsiteY6" fmla="*/ 464565 h 1176557"/>
                  <a:gd name="connsiteX7" fmla="*/ 433557 w 928139"/>
                  <a:gd name="connsiteY7" fmla="*/ 73947 h 117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39" h="1176557">
                    <a:moveTo>
                      <a:pt x="433557" y="73947"/>
                    </a:moveTo>
                    <a:cubicBezTo>
                      <a:pt x="332943" y="5885"/>
                      <a:pt x="108042" y="-42942"/>
                      <a:pt x="42939" y="56192"/>
                    </a:cubicBezTo>
                    <a:cubicBezTo>
                      <a:pt x="-22164" y="155326"/>
                      <a:pt x="-5888" y="482320"/>
                      <a:pt x="42939" y="668751"/>
                    </a:cubicBezTo>
                    <a:cubicBezTo>
                      <a:pt x="91766" y="855182"/>
                      <a:pt x="210135" y="1148145"/>
                      <a:pt x="335902" y="1174778"/>
                    </a:cubicBezTo>
                    <a:cubicBezTo>
                      <a:pt x="461669" y="1201411"/>
                      <a:pt x="699886" y="921765"/>
                      <a:pt x="797541" y="828549"/>
                    </a:cubicBezTo>
                    <a:cubicBezTo>
                      <a:pt x="895196" y="735333"/>
                      <a:pt x="946982" y="676149"/>
                      <a:pt x="921829" y="615485"/>
                    </a:cubicBezTo>
                    <a:cubicBezTo>
                      <a:pt x="896676" y="554821"/>
                      <a:pt x="722081" y="550383"/>
                      <a:pt x="646621" y="464565"/>
                    </a:cubicBezTo>
                    <a:cubicBezTo>
                      <a:pt x="571161" y="378747"/>
                      <a:pt x="534171" y="142009"/>
                      <a:pt x="433557" y="73947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97C4316-F880-4AF0-B9AA-83EA2F900622}"/>
                  </a:ext>
                </a:extLst>
              </p:cNvPr>
              <p:cNvSpPr/>
              <p:nvPr/>
            </p:nvSpPr>
            <p:spPr>
              <a:xfrm>
                <a:off x="5143456" y="2650275"/>
                <a:ext cx="902623" cy="1034303"/>
              </a:xfrm>
              <a:custGeom>
                <a:avLst/>
                <a:gdLst>
                  <a:gd name="connsiteX0" fmla="*/ 23374 w 902623"/>
                  <a:gd name="connsiteY0" fmla="*/ 102132 h 1034303"/>
                  <a:gd name="connsiteX1" fmla="*/ 50007 w 902623"/>
                  <a:gd name="connsiteY1" fmla="*/ 563770 h 1034303"/>
                  <a:gd name="connsiteX2" fmla="*/ 396236 w 902623"/>
                  <a:gd name="connsiteY2" fmla="*/ 856734 h 1034303"/>
                  <a:gd name="connsiteX3" fmla="*/ 751342 w 902623"/>
                  <a:gd name="connsiteY3" fmla="*/ 1034287 h 1034303"/>
                  <a:gd name="connsiteX4" fmla="*/ 902263 w 902623"/>
                  <a:gd name="connsiteY4" fmla="*/ 847856 h 1034303"/>
                  <a:gd name="connsiteX5" fmla="*/ 786853 w 902623"/>
                  <a:gd name="connsiteY5" fmla="*/ 608159 h 1034303"/>
                  <a:gd name="connsiteX6" fmla="*/ 582667 w 902623"/>
                  <a:gd name="connsiteY6" fmla="*/ 457238 h 1034303"/>
                  <a:gd name="connsiteX7" fmla="*/ 538278 w 902623"/>
                  <a:gd name="connsiteY7" fmla="*/ 146520 h 1034303"/>
                  <a:gd name="connsiteX8" fmla="*/ 254193 w 902623"/>
                  <a:gd name="connsiteY8" fmla="*/ 4477 h 1034303"/>
                  <a:gd name="connsiteX9" fmla="*/ 23374 w 902623"/>
                  <a:gd name="connsiteY9" fmla="*/ 102132 h 103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623" h="1034303">
                    <a:moveTo>
                      <a:pt x="23374" y="102132"/>
                    </a:moveTo>
                    <a:cubicBezTo>
                      <a:pt x="-10657" y="195348"/>
                      <a:pt x="-12137" y="438003"/>
                      <a:pt x="50007" y="563770"/>
                    </a:cubicBezTo>
                    <a:cubicBezTo>
                      <a:pt x="112151" y="689537"/>
                      <a:pt x="279347" y="778314"/>
                      <a:pt x="396236" y="856734"/>
                    </a:cubicBezTo>
                    <a:cubicBezTo>
                      <a:pt x="513125" y="935154"/>
                      <a:pt x="667004" y="1035767"/>
                      <a:pt x="751342" y="1034287"/>
                    </a:cubicBezTo>
                    <a:cubicBezTo>
                      <a:pt x="835680" y="1032807"/>
                      <a:pt x="896345" y="918877"/>
                      <a:pt x="902263" y="847856"/>
                    </a:cubicBezTo>
                    <a:cubicBezTo>
                      <a:pt x="908181" y="776835"/>
                      <a:pt x="840119" y="673262"/>
                      <a:pt x="786853" y="608159"/>
                    </a:cubicBezTo>
                    <a:cubicBezTo>
                      <a:pt x="733587" y="543056"/>
                      <a:pt x="624096" y="534178"/>
                      <a:pt x="582667" y="457238"/>
                    </a:cubicBezTo>
                    <a:cubicBezTo>
                      <a:pt x="541238" y="380298"/>
                      <a:pt x="593024" y="221980"/>
                      <a:pt x="538278" y="146520"/>
                    </a:cubicBezTo>
                    <a:cubicBezTo>
                      <a:pt x="483532" y="71060"/>
                      <a:pt x="337051" y="19273"/>
                      <a:pt x="254193" y="4477"/>
                    </a:cubicBezTo>
                    <a:cubicBezTo>
                      <a:pt x="171335" y="-10319"/>
                      <a:pt x="57405" y="8916"/>
                      <a:pt x="23374" y="102132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473AB16-02F3-4FA0-A3EE-E13C077E94C4}"/>
                  </a:ext>
                </a:extLst>
              </p:cNvPr>
              <p:cNvSpPr/>
              <p:nvPr/>
            </p:nvSpPr>
            <p:spPr>
              <a:xfrm>
                <a:off x="5120139" y="3643726"/>
                <a:ext cx="2077156" cy="638645"/>
              </a:xfrm>
              <a:custGeom>
                <a:avLst/>
                <a:gdLst>
                  <a:gd name="connsiteX0" fmla="*/ 108809 w 2077156"/>
                  <a:gd name="connsiteY0" fmla="*/ 333470 h 638645"/>
                  <a:gd name="connsiteX1" fmla="*/ 64420 w 2077156"/>
                  <a:gd name="connsiteY1" fmla="*/ 599800 h 638645"/>
                  <a:gd name="connsiteX2" fmla="*/ 570447 w 2077156"/>
                  <a:gd name="connsiteY2" fmla="*/ 635311 h 638645"/>
                  <a:gd name="connsiteX3" fmla="*/ 2008630 w 2077156"/>
                  <a:gd name="connsiteY3" fmla="*/ 582045 h 638645"/>
                  <a:gd name="connsiteX4" fmla="*/ 1804444 w 2077156"/>
                  <a:gd name="connsiteY4" fmla="*/ 200305 h 638645"/>
                  <a:gd name="connsiteX5" fmla="*/ 1431581 w 2077156"/>
                  <a:gd name="connsiteY5" fmla="*/ 22752 h 638645"/>
                  <a:gd name="connsiteX6" fmla="*/ 987698 w 2077156"/>
                  <a:gd name="connsiteY6" fmla="*/ 31629 h 638645"/>
                  <a:gd name="connsiteX7" fmla="*/ 108809 w 2077156"/>
                  <a:gd name="connsiteY7" fmla="*/ 333470 h 638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56" h="638645">
                    <a:moveTo>
                      <a:pt x="108809" y="333470"/>
                    </a:moveTo>
                    <a:cubicBezTo>
                      <a:pt x="-45071" y="428165"/>
                      <a:pt x="-12520" y="549493"/>
                      <a:pt x="64420" y="599800"/>
                    </a:cubicBezTo>
                    <a:cubicBezTo>
                      <a:pt x="141360" y="650107"/>
                      <a:pt x="246412" y="638270"/>
                      <a:pt x="570447" y="635311"/>
                    </a:cubicBezTo>
                    <a:cubicBezTo>
                      <a:pt x="894482" y="632352"/>
                      <a:pt x="1802964" y="654546"/>
                      <a:pt x="2008630" y="582045"/>
                    </a:cubicBezTo>
                    <a:cubicBezTo>
                      <a:pt x="2214296" y="509544"/>
                      <a:pt x="1900619" y="293520"/>
                      <a:pt x="1804444" y="200305"/>
                    </a:cubicBezTo>
                    <a:cubicBezTo>
                      <a:pt x="1708269" y="107090"/>
                      <a:pt x="1567705" y="50865"/>
                      <a:pt x="1431581" y="22752"/>
                    </a:cubicBezTo>
                    <a:cubicBezTo>
                      <a:pt x="1295457" y="-5361"/>
                      <a:pt x="1211119" y="-12759"/>
                      <a:pt x="987698" y="31629"/>
                    </a:cubicBezTo>
                    <a:cubicBezTo>
                      <a:pt x="764277" y="76017"/>
                      <a:pt x="262689" y="238775"/>
                      <a:pt x="108809" y="33347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3ED1F2C-921F-4391-8DB8-24859E6F10EF}"/>
                  </a:ext>
                </a:extLst>
              </p:cNvPr>
              <p:cNvSpPr/>
              <p:nvPr/>
            </p:nvSpPr>
            <p:spPr>
              <a:xfrm>
                <a:off x="6652837" y="2795786"/>
                <a:ext cx="1328786" cy="1049256"/>
              </a:xfrm>
              <a:custGeom>
                <a:avLst/>
                <a:gdLst>
                  <a:gd name="connsiteX0" fmla="*/ 325012 w 1328786"/>
                  <a:gd name="connsiteY0" fmla="*/ 80579 h 1049256"/>
                  <a:gd name="connsiteX1" fmla="*/ 23171 w 1328786"/>
                  <a:gd name="connsiteY1" fmla="*/ 480074 h 1049256"/>
                  <a:gd name="connsiteX2" fmla="*/ 67559 w 1328786"/>
                  <a:gd name="connsiteY2" fmla="*/ 817426 h 1049256"/>
                  <a:gd name="connsiteX3" fmla="*/ 440421 w 1328786"/>
                  <a:gd name="connsiteY3" fmla="*/ 1048245 h 1049256"/>
                  <a:gd name="connsiteX4" fmla="*/ 600219 w 1328786"/>
                  <a:gd name="connsiteY4" fmla="*/ 728649 h 1049256"/>
                  <a:gd name="connsiteX5" fmla="*/ 795528 w 1328786"/>
                  <a:gd name="connsiteY5" fmla="*/ 710894 h 1049256"/>
                  <a:gd name="connsiteX6" fmla="*/ 946448 w 1328786"/>
                  <a:gd name="connsiteY6" fmla="*/ 852936 h 1049256"/>
                  <a:gd name="connsiteX7" fmla="*/ 1124002 w 1328786"/>
                  <a:gd name="connsiteY7" fmla="*/ 959468 h 1049256"/>
                  <a:gd name="connsiteX8" fmla="*/ 1328188 w 1328786"/>
                  <a:gd name="connsiteY8" fmla="*/ 817426 h 1049256"/>
                  <a:gd name="connsiteX9" fmla="*/ 1177268 w 1328786"/>
                  <a:gd name="connsiteY9" fmla="*/ 391297 h 1049256"/>
                  <a:gd name="connsiteX10" fmla="*/ 919815 w 1328786"/>
                  <a:gd name="connsiteY10" fmla="*/ 27313 h 1049256"/>
                  <a:gd name="connsiteX11" fmla="*/ 325012 w 1328786"/>
                  <a:gd name="connsiteY11" fmla="*/ 80579 h 104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6" h="1049256">
                    <a:moveTo>
                      <a:pt x="325012" y="80579"/>
                    </a:moveTo>
                    <a:cubicBezTo>
                      <a:pt x="175571" y="156039"/>
                      <a:pt x="66080" y="357266"/>
                      <a:pt x="23171" y="480074"/>
                    </a:cubicBezTo>
                    <a:cubicBezTo>
                      <a:pt x="-19738" y="602882"/>
                      <a:pt x="-1983" y="722731"/>
                      <a:pt x="67559" y="817426"/>
                    </a:cubicBezTo>
                    <a:cubicBezTo>
                      <a:pt x="137101" y="912121"/>
                      <a:pt x="351644" y="1063041"/>
                      <a:pt x="440421" y="1048245"/>
                    </a:cubicBezTo>
                    <a:cubicBezTo>
                      <a:pt x="529198" y="1033449"/>
                      <a:pt x="541035" y="784874"/>
                      <a:pt x="600219" y="728649"/>
                    </a:cubicBezTo>
                    <a:cubicBezTo>
                      <a:pt x="659403" y="672424"/>
                      <a:pt x="737823" y="690180"/>
                      <a:pt x="795528" y="710894"/>
                    </a:cubicBezTo>
                    <a:cubicBezTo>
                      <a:pt x="853233" y="731608"/>
                      <a:pt x="891702" y="811507"/>
                      <a:pt x="946448" y="852936"/>
                    </a:cubicBezTo>
                    <a:cubicBezTo>
                      <a:pt x="1001194" y="894365"/>
                      <a:pt x="1060379" y="965386"/>
                      <a:pt x="1124002" y="959468"/>
                    </a:cubicBezTo>
                    <a:cubicBezTo>
                      <a:pt x="1187625" y="953550"/>
                      <a:pt x="1319310" y="912121"/>
                      <a:pt x="1328188" y="817426"/>
                    </a:cubicBezTo>
                    <a:cubicBezTo>
                      <a:pt x="1337066" y="722731"/>
                      <a:pt x="1245330" y="522982"/>
                      <a:pt x="1177268" y="391297"/>
                    </a:cubicBezTo>
                    <a:cubicBezTo>
                      <a:pt x="1109206" y="259612"/>
                      <a:pt x="1058899" y="82059"/>
                      <a:pt x="919815" y="27313"/>
                    </a:cubicBezTo>
                    <a:cubicBezTo>
                      <a:pt x="780732" y="-27433"/>
                      <a:pt x="474453" y="5119"/>
                      <a:pt x="325012" y="80579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CC299E0-AF3A-4F7D-BBD4-72BC15525574}"/>
                  </a:ext>
                </a:extLst>
              </p:cNvPr>
              <p:cNvSpPr/>
              <p:nvPr/>
            </p:nvSpPr>
            <p:spPr>
              <a:xfrm>
                <a:off x="7235014" y="3835804"/>
                <a:ext cx="923285" cy="548799"/>
              </a:xfrm>
              <a:custGeom>
                <a:avLst/>
                <a:gdLst>
                  <a:gd name="connsiteX0" fmla="*/ 89064 w 923285"/>
                  <a:gd name="connsiteY0" fmla="*/ 25982 h 548799"/>
                  <a:gd name="connsiteX1" fmla="*/ 287 w 923285"/>
                  <a:gd name="connsiteY1" fmla="*/ 141392 h 548799"/>
                  <a:gd name="connsiteX2" fmla="*/ 106819 w 923285"/>
                  <a:gd name="connsiteY2" fmla="*/ 265679 h 548799"/>
                  <a:gd name="connsiteX3" fmla="*/ 390904 w 923285"/>
                  <a:gd name="connsiteY3" fmla="*/ 452111 h 548799"/>
                  <a:gd name="connsiteX4" fmla="*/ 852543 w 923285"/>
                  <a:gd name="connsiteY4" fmla="*/ 540887 h 548799"/>
                  <a:gd name="connsiteX5" fmla="*/ 914687 w 923285"/>
                  <a:gd name="connsiteY5" fmla="*/ 256802 h 548799"/>
                  <a:gd name="connsiteX6" fmla="*/ 781522 w 923285"/>
                  <a:gd name="connsiteY6" fmla="*/ 123637 h 548799"/>
                  <a:gd name="connsiteX7" fmla="*/ 435293 w 923285"/>
                  <a:gd name="connsiteY7" fmla="*/ 8227 h 548799"/>
                  <a:gd name="connsiteX8" fmla="*/ 89064 w 923285"/>
                  <a:gd name="connsiteY8" fmla="*/ 25982 h 54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3285" h="548799">
                    <a:moveTo>
                      <a:pt x="89064" y="25982"/>
                    </a:moveTo>
                    <a:cubicBezTo>
                      <a:pt x="16563" y="48176"/>
                      <a:pt x="-2672" y="101443"/>
                      <a:pt x="287" y="141392"/>
                    </a:cubicBezTo>
                    <a:cubicBezTo>
                      <a:pt x="3246" y="181342"/>
                      <a:pt x="41716" y="213893"/>
                      <a:pt x="106819" y="265679"/>
                    </a:cubicBezTo>
                    <a:cubicBezTo>
                      <a:pt x="171922" y="317465"/>
                      <a:pt x="266617" y="406243"/>
                      <a:pt x="390904" y="452111"/>
                    </a:cubicBezTo>
                    <a:cubicBezTo>
                      <a:pt x="515191" y="497979"/>
                      <a:pt x="765246" y="573438"/>
                      <a:pt x="852543" y="540887"/>
                    </a:cubicBezTo>
                    <a:cubicBezTo>
                      <a:pt x="939840" y="508336"/>
                      <a:pt x="926524" y="326344"/>
                      <a:pt x="914687" y="256802"/>
                    </a:cubicBezTo>
                    <a:cubicBezTo>
                      <a:pt x="902850" y="187260"/>
                      <a:pt x="861421" y="165066"/>
                      <a:pt x="781522" y="123637"/>
                    </a:cubicBezTo>
                    <a:cubicBezTo>
                      <a:pt x="701623" y="82208"/>
                      <a:pt x="543305" y="25982"/>
                      <a:pt x="435293" y="8227"/>
                    </a:cubicBezTo>
                    <a:cubicBezTo>
                      <a:pt x="327281" y="-9528"/>
                      <a:pt x="161565" y="3788"/>
                      <a:pt x="89064" y="259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B701F49D-1D66-4E45-9B4B-E5EB5E1EDD50}"/>
                </a:ext>
              </a:extLst>
            </p:cNvPr>
            <p:cNvGrpSpPr/>
            <p:nvPr/>
          </p:nvGrpSpPr>
          <p:grpSpPr>
            <a:xfrm>
              <a:off x="8784558" y="540543"/>
              <a:ext cx="2006354" cy="1783870"/>
              <a:chOff x="9268287" y="533393"/>
              <a:chExt cx="2006354" cy="178387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A54E97-0336-4196-9C9A-BF1347DD43A8}"/>
                  </a:ext>
                </a:extLst>
              </p:cNvPr>
              <p:cNvGrpSpPr/>
              <p:nvPr/>
            </p:nvGrpSpPr>
            <p:grpSpPr>
              <a:xfrm>
                <a:off x="9290530" y="533393"/>
                <a:ext cx="1927983" cy="1783870"/>
                <a:chOff x="9290530" y="533393"/>
                <a:chExt cx="1927983" cy="1783870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63B4867-6F96-4DFE-A3AC-80E6714FDC18}"/>
                    </a:ext>
                  </a:extLst>
                </p:cNvPr>
                <p:cNvSpPr txBox="1"/>
                <p:nvPr/>
              </p:nvSpPr>
              <p:spPr>
                <a:xfrm>
                  <a:off x="9290530" y="65873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C4708C1-1B94-4656-9106-9A292EE9FF90}"/>
                    </a:ext>
                  </a:extLst>
                </p:cNvPr>
                <p:cNvSpPr txBox="1"/>
                <p:nvPr/>
              </p:nvSpPr>
              <p:spPr>
                <a:xfrm>
                  <a:off x="10687332" y="140049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0A9999D-0629-4679-B417-474E15552772}"/>
                    </a:ext>
                  </a:extLst>
                </p:cNvPr>
                <p:cNvSpPr txBox="1"/>
                <p:nvPr/>
              </p:nvSpPr>
              <p:spPr>
                <a:xfrm>
                  <a:off x="9442930" y="81113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62748FF-EDCC-459B-A7A9-D5297535056D}"/>
                    </a:ext>
                  </a:extLst>
                </p:cNvPr>
                <p:cNvSpPr txBox="1"/>
                <p:nvPr/>
              </p:nvSpPr>
              <p:spPr>
                <a:xfrm>
                  <a:off x="9812140" y="90092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265230-E855-424A-9AAE-F1B6052A945F}"/>
                    </a:ext>
                  </a:extLst>
                </p:cNvPr>
                <p:cNvSpPr txBox="1"/>
                <p:nvPr/>
              </p:nvSpPr>
              <p:spPr>
                <a:xfrm>
                  <a:off x="10185051" y="106504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C6897-5F93-49DA-8925-15EE8A7ABD3F}"/>
                    </a:ext>
                  </a:extLst>
                </p:cNvPr>
                <p:cNvSpPr txBox="1"/>
                <p:nvPr/>
              </p:nvSpPr>
              <p:spPr>
                <a:xfrm>
                  <a:off x="9747730" y="53339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77DC7FB-2632-4AB0-9F3B-30B437BD315A}"/>
                    </a:ext>
                  </a:extLst>
                </p:cNvPr>
                <p:cNvSpPr txBox="1"/>
                <p:nvPr/>
              </p:nvSpPr>
              <p:spPr>
                <a:xfrm>
                  <a:off x="10574140" y="975261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8915AF2-956E-4154-8734-FB9CA6953A99}"/>
                    </a:ext>
                  </a:extLst>
                </p:cNvPr>
                <p:cNvSpPr txBox="1"/>
                <p:nvPr/>
              </p:nvSpPr>
              <p:spPr>
                <a:xfrm>
                  <a:off x="10204930" y="602821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D75BD5E-048B-488A-B44F-7F2C35697877}"/>
                    </a:ext>
                  </a:extLst>
                </p:cNvPr>
                <p:cNvSpPr txBox="1"/>
                <p:nvPr/>
              </p:nvSpPr>
              <p:spPr>
                <a:xfrm>
                  <a:off x="10245320" y="145803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2A5C9FE-2E76-4F51-9AA1-2D35AAD31960}"/>
                    </a:ext>
                  </a:extLst>
                </p:cNvPr>
                <p:cNvSpPr txBox="1"/>
                <p:nvPr/>
              </p:nvSpPr>
              <p:spPr>
                <a:xfrm>
                  <a:off x="9820972" y="134187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1A64D48-1C06-46EF-B843-B422AFE9C40C}"/>
                    </a:ext>
                  </a:extLst>
                </p:cNvPr>
                <p:cNvSpPr txBox="1"/>
                <p:nvPr/>
              </p:nvSpPr>
              <p:spPr>
                <a:xfrm>
                  <a:off x="10007400" y="148626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CC99644-CF97-4506-B4BA-EEAC8A7103FC}"/>
                    </a:ext>
                  </a:extLst>
                </p:cNvPr>
                <p:cNvSpPr txBox="1"/>
                <p:nvPr/>
              </p:nvSpPr>
              <p:spPr>
                <a:xfrm>
                  <a:off x="10392345" y="132920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EC504B-CC21-4E35-8CB1-B4E6FF7BCAEB}"/>
                    </a:ext>
                  </a:extLst>
                </p:cNvPr>
                <p:cNvSpPr txBox="1"/>
                <p:nvPr/>
              </p:nvSpPr>
              <p:spPr>
                <a:xfrm>
                  <a:off x="9291344" y="115826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845C8CE-D389-4C1B-9268-E543D8A04D98}"/>
                    </a:ext>
                  </a:extLst>
                </p:cNvPr>
                <p:cNvSpPr txBox="1"/>
                <p:nvPr/>
              </p:nvSpPr>
              <p:spPr>
                <a:xfrm>
                  <a:off x="9596312" y="124162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F90B915-C692-4E0E-A84C-6E22D1EB3FB7}"/>
                    </a:ext>
                  </a:extLst>
                </p:cNvPr>
                <p:cNvSpPr txBox="1"/>
                <p:nvPr/>
              </p:nvSpPr>
              <p:spPr>
                <a:xfrm>
                  <a:off x="9563711" y="142949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</p:grp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C2A3547-42B9-4D6D-B9F7-04361AC45F7D}"/>
                  </a:ext>
                </a:extLst>
              </p:cNvPr>
              <p:cNvSpPr/>
              <p:nvPr/>
            </p:nvSpPr>
            <p:spPr>
              <a:xfrm>
                <a:off x="9268287" y="1367161"/>
                <a:ext cx="2006354" cy="319889"/>
              </a:xfrm>
              <a:custGeom>
                <a:avLst/>
                <a:gdLst>
                  <a:gd name="connsiteX0" fmla="*/ 0 w 2006354"/>
                  <a:gd name="connsiteY0" fmla="*/ 0 h 319889"/>
                  <a:gd name="connsiteX1" fmla="*/ 506028 w 2006354"/>
                  <a:gd name="connsiteY1" fmla="*/ 115410 h 319889"/>
                  <a:gd name="connsiteX2" fmla="*/ 816746 w 2006354"/>
                  <a:gd name="connsiteY2" fmla="*/ 133165 h 319889"/>
                  <a:gd name="connsiteX3" fmla="*/ 1091954 w 2006354"/>
                  <a:gd name="connsiteY3" fmla="*/ 319596 h 319889"/>
                  <a:gd name="connsiteX4" fmla="*/ 1535837 w 2006354"/>
                  <a:gd name="connsiteY4" fmla="*/ 177554 h 319889"/>
                  <a:gd name="connsiteX5" fmla="*/ 2006354 w 2006354"/>
                  <a:gd name="connsiteY5" fmla="*/ 230820 h 31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6354" h="319889">
                    <a:moveTo>
                      <a:pt x="0" y="0"/>
                    </a:moveTo>
                    <a:cubicBezTo>
                      <a:pt x="184952" y="46608"/>
                      <a:pt x="369904" y="93216"/>
                      <a:pt x="506028" y="115410"/>
                    </a:cubicBezTo>
                    <a:cubicBezTo>
                      <a:pt x="642152" y="137604"/>
                      <a:pt x="719092" y="99134"/>
                      <a:pt x="816746" y="133165"/>
                    </a:cubicBezTo>
                    <a:cubicBezTo>
                      <a:pt x="914400" y="167196"/>
                      <a:pt x="972106" y="312198"/>
                      <a:pt x="1091954" y="319596"/>
                    </a:cubicBezTo>
                    <a:cubicBezTo>
                      <a:pt x="1211802" y="326994"/>
                      <a:pt x="1383437" y="192350"/>
                      <a:pt x="1535837" y="177554"/>
                    </a:cubicBezTo>
                    <a:cubicBezTo>
                      <a:pt x="1688237" y="162758"/>
                      <a:pt x="1982680" y="207146"/>
                      <a:pt x="2006354" y="23082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7B6F52AB-58E2-407F-BB07-649DAB79D5F0}"/>
                </a:ext>
              </a:extLst>
            </p:cNvPr>
            <p:cNvGrpSpPr/>
            <p:nvPr/>
          </p:nvGrpSpPr>
          <p:grpSpPr>
            <a:xfrm>
              <a:off x="8235681" y="2491340"/>
              <a:ext cx="3533248" cy="2235683"/>
              <a:chOff x="8584771" y="2438222"/>
              <a:chExt cx="3533248" cy="2235683"/>
            </a:xfrm>
          </p:grpSpPr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837EA6B4-B441-4786-9F8D-781102E8ACEA}"/>
                  </a:ext>
                </a:extLst>
              </p:cNvPr>
              <p:cNvSpPr txBox="1"/>
              <p:nvPr/>
            </p:nvSpPr>
            <p:spPr>
              <a:xfrm>
                <a:off x="11467755" y="384290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FC61C609-92E9-4E26-B45E-53D80F43F01C}"/>
                  </a:ext>
                </a:extLst>
              </p:cNvPr>
              <p:cNvGrpSpPr/>
              <p:nvPr/>
            </p:nvGrpSpPr>
            <p:grpSpPr>
              <a:xfrm>
                <a:off x="8584771" y="2788099"/>
                <a:ext cx="959267" cy="1368520"/>
                <a:chOff x="8545813" y="2949533"/>
                <a:chExt cx="959267" cy="1368520"/>
              </a:xfrm>
            </p:grpSpPr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093F1A38-8174-450F-BD89-7B58CB9FCE25}"/>
                    </a:ext>
                  </a:extLst>
                </p:cNvPr>
                <p:cNvSpPr txBox="1"/>
                <p:nvPr/>
              </p:nvSpPr>
              <p:spPr>
                <a:xfrm>
                  <a:off x="8562667" y="348705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62F5F11D-FEBD-4E5B-8B03-B1879CA01507}"/>
                    </a:ext>
                  </a:extLst>
                </p:cNvPr>
                <p:cNvSpPr txBox="1"/>
                <p:nvPr/>
              </p:nvSpPr>
              <p:spPr>
                <a:xfrm>
                  <a:off x="8562667" y="294953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C02430D2-000F-4621-BB1F-79720E629AB0}"/>
                    </a:ext>
                  </a:extLst>
                </p:cNvPr>
                <p:cNvSpPr txBox="1"/>
                <p:nvPr/>
              </p:nvSpPr>
              <p:spPr>
                <a:xfrm>
                  <a:off x="8973899" y="329882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B3B0532C-2CB0-432F-83A3-9352CE833213}"/>
                    </a:ext>
                  </a:extLst>
                </p:cNvPr>
                <p:cNvSpPr txBox="1"/>
                <p:nvPr/>
              </p:nvSpPr>
              <p:spPr>
                <a:xfrm>
                  <a:off x="8752416" y="318194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AE229AD3-B262-4690-9F5A-1532EF31DF03}"/>
                    </a:ext>
                  </a:extLst>
                </p:cNvPr>
                <p:cNvSpPr/>
                <p:nvPr/>
              </p:nvSpPr>
              <p:spPr>
                <a:xfrm>
                  <a:off x="8545813" y="3034536"/>
                  <a:ext cx="928139" cy="1176557"/>
                </a:xfrm>
                <a:custGeom>
                  <a:avLst/>
                  <a:gdLst>
                    <a:gd name="connsiteX0" fmla="*/ 433557 w 928139"/>
                    <a:gd name="connsiteY0" fmla="*/ 73947 h 1176557"/>
                    <a:gd name="connsiteX1" fmla="*/ 42939 w 928139"/>
                    <a:gd name="connsiteY1" fmla="*/ 56192 h 1176557"/>
                    <a:gd name="connsiteX2" fmla="*/ 42939 w 928139"/>
                    <a:gd name="connsiteY2" fmla="*/ 668751 h 1176557"/>
                    <a:gd name="connsiteX3" fmla="*/ 335902 w 928139"/>
                    <a:gd name="connsiteY3" fmla="*/ 1174778 h 1176557"/>
                    <a:gd name="connsiteX4" fmla="*/ 797541 w 928139"/>
                    <a:gd name="connsiteY4" fmla="*/ 828549 h 1176557"/>
                    <a:gd name="connsiteX5" fmla="*/ 921829 w 928139"/>
                    <a:gd name="connsiteY5" fmla="*/ 615485 h 1176557"/>
                    <a:gd name="connsiteX6" fmla="*/ 646621 w 928139"/>
                    <a:gd name="connsiteY6" fmla="*/ 464565 h 1176557"/>
                    <a:gd name="connsiteX7" fmla="*/ 433557 w 928139"/>
                    <a:gd name="connsiteY7" fmla="*/ 73947 h 1176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28139" h="1176557">
                      <a:moveTo>
                        <a:pt x="433557" y="73947"/>
                      </a:moveTo>
                      <a:cubicBezTo>
                        <a:pt x="332943" y="5885"/>
                        <a:pt x="108042" y="-42942"/>
                        <a:pt x="42939" y="56192"/>
                      </a:cubicBezTo>
                      <a:cubicBezTo>
                        <a:pt x="-22164" y="155326"/>
                        <a:pt x="-5888" y="482320"/>
                        <a:pt x="42939" y="668751"/>
                      </a:cubicBezTo>
                      <a:cubicBezTo>
                        <a:pt x="91766" y="855182"/>
                        <a:pt x="210135" y="1148145"/>
                        <a:pt x="335902" y="1174778"/>
                      </a:cubicBezTo>
                      <a:cubicBezTo>
                        <a:pt x="461669" y="1201411"/>
                        <a:pt x="699886" y="921765"/>
                        <a:pt x="797541" y="828549"/>
                      </a:cubicBezTo>
                      <a:cubicBezTo>
                        <a:pt x="895196" y="735333"/>
                        <a:pt x="946982" y="676149"/>
                        <a:pt x="921829" y="615485"/>
                      </a:cubicBezTo>
                      <a:cubicBezTo>
                        <a:pt x="896676" y="554821"/>
                        <a:pt x="722081" y="550383"/>
                        <a:pt x="646621" y="464565"/>
                      </a:cubicBezTo>
                      <a:cubicBezTo>
                        <a:pt x="571161" y="378747"/>
                        <a:pt x="534171" y="142009"/>
                        <a:pt x="433557" y="73947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25A0DEE-3AFE-4AFB-A64E-3CF96FD680E4}"/>
                  </a:ext>
                </a:extLst>
              </p:cNvPr>
              <p:cNvGrpSpPr/>
              <p:nvPr/>
            </p:nvGrpSpPr>
            <p:grpSpPr>
              <a:xfrm>
                <a:off x="9447780" y="2438222"/>
                <a:ext cx="912290" cy="1125545"/>
                <a:chOff x="9408822" y="2599656"/>
                <a:chExt cx="912290" cy="1125545"/>
              </a:xfrm>
            </p:grpSpPr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FD3443B6-BDEE-4933-BC77-B1A1BFBD4876}"/>
                    </a:ext>
                  </a:extLst>
                </p:cNvPr>
                <p:cNvSpPr txBox="1"/>
                <p:nvPr/>
              </p:nvSpPr>
              <p:spPr>
                <a:xfrm>
                  <a:off x="9551262" y="28987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93816EEF-5B21-4F7E-ADB1-9BB601066627}"/>
                    </a:ext>
                  </a:extLst>
                </p:cNvPr>
                <p:cNvSpPr txBox="1"/>
                <p:nvPr/>
              </p:nvSpPr>
              <p:spPr>
                <a:xfrm>
                  <a:off x="9771824" y="301731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0550472F-C1E4-46A0-A82C-833DBBBEAAC1}"/>
                    </a:ext>
                  </a:extLst>
                </p:cNvPr>
                <p:cNvSpPr txBox="1"/>
                <p:nvPr/>
              </p:nvSpPr>
              <p:spPr>
                <a:xfrm>
                  <a:off x="9408822" y="259965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D61D79BA-CE6D-4CC9-9EF6-90A368A2149A}"/>
                    </a:ext>
                  </a:extLst>
                </p:cNvPr>
                <p:cNvSpPr/>
                <p:nvPr/>
              </p:nvSpPr>
              <p:spPr>
                <a:xfrm>
                  <a:off x="9418489" y="2661163"/>
                  <a:ext cx="902623" cy="1034303"/>
                </a:xfrm>
                <a:custGeom>
                  <a:avLst/>
                  <a:gdLst>
                    <a:gd name="connsiteX0" fmla="*/ 23374 w 902623"/>
                    <a:gd name="connsiteY0" fmla="*/ 102132 h 1034303"/>
                    <a:gd name="connsiteX1" fmla="*/ 50007 w 902623"/>
                    <a:gd name="connsiteY1" fmla="*/ 563770 h 1034303"/>
                    <a:gd name="connsiteX2" fmla="*/ 396236 w 902623"/>
                    <a:gd name="connsiteY2" fmla="*/ 856734 h 1034303"/>
                    <a:gd name="connsiteX3" fmla="*/ 751342 w 902623"/>
                    <a:gd name="connsiteY3" fmla="*/ 1034287 h 1034303"/>
                    <a:gd name="connsiteX4" fmla="*/ 902263 w 902623"/>
                    <a:gd name="connsiteY4" fmla="*/ 847856 h 1034303"/>
                    <a:gd name="connsiteX5" fmla="*/ 786853 w 902623"/>
                    <a:gd name="connsiteY5" fmla="*/ 608159 h 1034303"/>
                    <a:gd name="connsiteX6" fmla="*/ 582667 w 902623"/>
                    <a:gd name="connsiteY6" fmla="*/ 457238 h 1034303"/>
                    <a:gd name="connsiteX7" fmla="*/ 538278 w 902623"/>
                    <a:gd name="connsiteY7" fmla="*/ 146520 h 1034303"/>
                    <a:gd name="connsiteX8" fmla="*/ 254193 w 902623"/>
                    <a:gd name="connsiteY8" fmla="*/ 4477 h 1034303"/>
                    <a:gd name="connsiteX9" fmla="*/ 23374 w 902623"/>
                    <a:gd name="connsiteY9" fmla="*/ 102132 h 103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2623" h="1034303">
                      <a:moveTo>
                        <a:pt x="23374" y="102132"/>
                      </a:moveTo>
                      <a:cubicBezTo>
                        <a:pt x="-10657" y="195348"/>
                        <a:pt x="-12137" y="438003"/>
                        <a:pt x="50007" y="563770"/>
                      </a:cubicBezTo>
                      <a:cubicBezTo>
                        <a:pt x="112151" y="689537"/>
                        <a:pt x="279347" y="778314"/>
                        <a:pt x="396236" y="856734"/>
                      </a:cubicBezTo>
                      <a:cubicBezTo>
                        <a:pt x="513125" y="935154"/>
                        <a:pt x="667004" y="1035767"/>
                        <a:pt x="751342" y="1034287"/>
                      </a:cubicBezTo>
                      <a:cubicBezTo>
                        <a:pt x="835680" y="1032807"/>
                        <a:pt x="896345" y="918877"/>
                        <a:pt x="902263" y="847856"/>
                      </a:cubicBezTo>
                      <a:cubicBezTo>
                        <a:pt x="908181" y="776835"/>
                        <a:pt x="840119" y="673262"/>
                        <a:pt x="786853" y="608159"/>
                      </a:cubicBezTo>
                      <a:cubicBezTo>
                        <a:pt x="733587" y="543056"/>
                        <a:pt x="624096" y="534178"/>
                        <a:pt x="582667" y="457238"/>
                      </a:cubicBezTo>
                      <a:cubicBezTo>
                        <a:pt x="541238" y="380298"/>
                        <a:pt x="593024" y="221980"/>
                        <a:pt x="538278" y="146520"/>
                      </a:cubicBezTo>
                      <a:cubicBezTo>
                        <a:pt x="483532" y="71060"/>
                        <a:pt x="337051" y="19273"/>
                        <a:pt x="254193" y="4477"/>
                      </a:cubicBezTo>
                      <a:cubicBezTo>
                        <a:pt x="171335" y="-10319"/>
                        <a:pt x="57405" y="8916"/>
                        <a:pt x="23374" y="102132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ED2993BC-CE57-4D45-B9B2-178F8FFC2A16}"/>
                  </a:ext>
                </a:extLst>
              </p:cNvPr>
              <p:cNvGrpSpPr/>
              <p:nvPr/>
            </p:nvGrpSpPr>
            <p:grpSpPr>
              <a:xfrm>
                <a:off x="8982754" y="3640524"/>
                <a:ext cx="2081941" cy="997476"/>
                <a:chOff x="9024955" y="3935635"/>
                <a:chExt cx="2081941" cy="997476"/>
              </a:xfrm>
            </p:grpSpPr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4CA5335D-C67E-483B-8951-A196DFC87967}"/>
                    </a:ext>
                  </a:extLst>
                </p:cNvPr>
                <p:cNvSpPr txBox="1"/>
                <p:nvPr/>
              </p:nvSpPr>
              <p:spPr>
                <a:xfrm>
                  <a:off x="9024955" y="410211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0E56F6F-3D9F-45DA-A072-1A5DE5106308}"/>
                    </a:ext>
                  </a:extLst>
                </p:cNvPr>
                <p:cNvSpPr txBox="1"/>
                <p:nvPr/>
              </p:nvSpPr>
              <p:spPr>
                <a:xfrm>
                  <a:off x="9618776" y="403315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5F6738C-126D-4EAD-8A66-46A8FA5DEEF8}"/>
                    </a:ext>
                  </a:extLst>
                </p:cNvPr>
                <p:cNvSpPr txBox="1"/>
                <p:nvPr/>
              </p:nvSpPr>
              <p:spPr>
                <a:xfrm>
                  <a:off x="10019096" y="393563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972B7178-8881-4AEA-BCE2-38557AEFD3DB}"/>
                    </a:ext>
                  </a:extLst>
                </p:cNvPr>
                <p:cNvSpPr txBox="1"/>
                <p:nvPr/>
              </p:nvSpPr>
              <p:spPr>
                <a:xfrm>
                  <a:off x="10339708" y="410120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45350050-16C1-437B-B107-BB85A5C4F4EA}"/>
                    </a:ext>
                  </a:extLst>
                </p:cNvPr>
                <p:cNvSpPr/>
                <p:nvPr/>
              </p:nvSpPr>
              <p:spPr>
                <a:xfrm>
                  <a:off x="9029740" y="4160409"/>
                  <a:ext cx="2077156" cy="638645"/>
                </a:xfrm>
                <a:custGeom>
                  <a:avLst/>
                  <a:gdLst>
                    <a:gd name="connsiteX0" fmla="*/ 108809 w 2077156"/>
                    <a:gd name="connsiteY0" fmla="*/ 333470 h 638645"/>
                    <a:gd name="connsiteX1" fmla="*/ 64420 w 2077156"/>
                    <a:gd name="connsiteY1" fmla="*/ 599800 h 638645"/>
                    <a:gd name="connsiteX2" fmla="*/ 570447 w 2077156"/>
                    <a:gd name="connsiteY2" fmla="*/ 635311 h 638645"/>
                    <a:gd name="connsiteX3" fmla="*/ 2008630 w 2077156"/>
                    <a:gd name="connsiteY3" fmla="*/ 582045 h 638645"/>
                    <a:gd name="connsiteX4" fmla="*/ 1804444 w 2077156"/>
                    <a:gd name="connsiteY4" fmla="*/ 200305 h 638645"/>
                    <a:gd name="connsiteX5" fmla="*/ 1431581 w 2077156"/>
                    <a:gd name="connsiteY5" fmla="*/ 22752 h 638645"/>
                    <a:gd name="connsiteX6" fmla="*/ 987698 w 2077156"/>
                    <a:gd name="connsiteY6" fmla="*/ 31629 h 638645"/>
                    <a:gd name="connsiteX7" fmla="*/ 108809 w 2077156"/>
                    <a:gd name="connsiteY7" fmla="*/ 333470 h 638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77156" h="638645">
                      <a:moveTo>
                        <a:pt x="108809" y="333470"/>
                      </a:moveTo>
                      <a:cubicBezTo>
                        <a:pt x="-45071" y="428165"/>
                        <a:pt x="-12520" y="549493"/>
                        <a:pt x="64420" y="599800"/>
                      </a:cubicBezTo>
                      <a:cubicBezTo>
                        <a:pt x="141360" y="650107"/>
                        <a:pt x="246412" y="638270"/>
                        <a:pt x="570447" y="635311"/>
                      </a:cubicBezTo>
                      <a:cubicBezTo>
                        <a:pt x="894482" y="632352"/>
                        <a:pt x="1802964" y="654546"/>
                        <a:pt x="2008630" y="582045"/>
                      </a:cubicBezTo>
                      <a:cubicBezTo>
                        <a:pt x="2214296" y="509544"/>
                        <a:pt x="1900619" y="293520"/>
                        <a:pt x="1804444" y="200305"/>
                      </a:cubicBezTo>
                      <a:cubicBezTo>
                        <a:pt x="1708269" y="107090"/>
                        <a:pt x="1567705" y="50865"/>
                        <a:pt x="1431581" y="22752"/>
                      </a:cubicBezTo>
                      <a:cubicBezTo>
                        <a:pt x="1295457" y="-5361"/>
                        <a:pt x="1211119" y="-12759"/>
                        <a:pt x="987698" y="31629"/>
                      </a:cubicBezTo>
                      <a:cubicBezTo>
                        <a:pt x="764277" y="76017"/>
                        <a:pt x="262689" y="238775"/>
                        <a:pt x="108809" y="333470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C91F4EC5-A6C4-4508-A26E-7E47624477F4}"/>
                  </a:ext>
                </a:extLst>
              </p:cNvPr>
              <p:cNvGrpSpPr/>
              <p:nvPr/>
            </p:nvGrpSpPr>
            <p:grpSpPr>
              <a:xfrm>
                <a:off x="10534334" y="2664436"/>
                <a:ext cx="1431978" cy="1274842"/>
                <a:chOff x="10495376" y="2825870"/>
                <a:chExt cx="1431978" cy="1274842"/>
              </a:xfrm>
            </p:grpSpPr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9638AC5C-B127-4414-AA40-463FBC07CB34}"/>
                    </a:ext>
                  </a:extLst>
                </p:cNvPr>
                <p:cNvSpPr txBox="1"/>
                <p:nvPr/>
              </p:nvSpPr>
              <p:spPr>
                <a:xfrm>
                  <a:off x="10713528" y="326971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A3323730-D335-4079-95D3-7F37F5F34A92}"/>
                    </a:ext>
                  </a:extLst>
                </p:cNvPr>
                <p:cNvSpPr txBox="1"/>
                <p:nvPr/>
              </p:nvSpPr>
              <p:spPr>
                <a:xfrm>
                  <a:off x="11335832" y="31957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B1BF5BED-9B62-4153-82DA-999758752D1B}"/>
                    </a:ext>
                  </a:extLst>
                </p:cNvPr>
                <p:cNvSpPr txBox="1"/>
                <p:nvPr/>
              </p:nvSpPr>
              <p:spPr>
                <a:xfrm>
                  <a:off x="10495376" y="322388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6813380C-110E-4288-B039-EB56735FF43C}"/>
                    </a:ext>
                  </a:extLst>
                </p:cNvPr>
                <p:cNvSpPr txBox="1"/>
                <p:nvPr/>
              </p:nvSpPr>
              <p:spPr>
                <a:xfrm>
                  <a:off x="11074572" y="2825870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4D14B3D0-1F27-47C7-979F-9DD8AF8671AC}"/>
                    </a:ext>
                  </a:extLst>
                </p:cNvPr>
                <p:cNvSpPr txBox="1"/>
                <p:nvPr/>
              </p:nvSpPr>
              <p:spPr>
                <a:xfrm>
                  <a:off x="10689742" y="294930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4D3B2D4B-11F5-4C80-B1CC-EEE3C6D40B7D}"/>
                    </a:ext>
                  </a:extLst>
                </p:cNvPr>
                <p:cNvSpPr/>
                <p:nvPr/>
              </p:nvSpPr>
              <p:spPr>
                <a:xfrm>
                  <a:off x="10598568" y="2903617"/>
                  <a:ext cx="1328786" cy="1049256"/>
                </a:xfrm>
                <a:custGeom>
                  <a:avLst/>
                  <a:gdLst>
                    <a:gd name="connsiteX0" fmla="*/ 325012 w 1328786"/>
                    <a:gd name="connsiteY0" fmla="*/ 80579 h 1049256"/>
                    <a:gd name="connsiteX1" fmla="*/ 23171 w 1328786"/>
                    <a:gd name="connsiteY1" fmla="*/ 480074 h 1049256"/>
                    <a:gd name="connsiteX2" fmla="*/ 67559 w 1328786"/>
                    <a:gd name="connsiteY2" fmla="*/ 817426 h 1049256"/>
                    <a:gd name="connsiteX3" fmla="*/ 440421 w 1328786"/>
                    <a:gd name="connsiteY3" fmla="*/ 1048245 h 1049256"/>
                    <a:gd name="connsiteX4" fmla="*/ 600219 w 1328786"/>
                    <a:gd name="connsiteY4" fmla="*/ 728649 h 1049256"/>
                    <a:gd name="connsiteX5" fmla="*/ 795528 w 1328786"/>
                    <a:gd name="connsiteY5" fmla="*/ 710894 h 1049256"/>
                    <a:gd name="connsiteX6" fmla="*/ 946448 w 1328786"/>
                    <a:gd name="connsiteY6" fmla="*/ 852936 h 1049256"/>
                    <a:gd name="connsiteX7" fmla="*/ 1124002 w 1328786"/>
                    <a:gd name="connsiteY7" fmla="*/ 959468 h 1049256"/>
                    <a:gd name="connsiteX8" fmla="*/ 1328188 w 1328786"/>
                    <a:gd name="connsiteY8" fmla="*/ 817426 h 1049256"/>
                    <a:gd name="connsiteX9" fmla="*/ 1177268 w 1328786"/>
                    <a:gd name="connsiteY9" fmla="*/ 391297 h 1049256"/>
                    <a:gd name="connsiteX10" fmla="*/ 919815 w 1328786"/>
                    <a:gd name="connsiteY10" fmla="*/ 27313 h 1049256"/>
                    <a:gd name="connsiteX11" fmla="*/ 325012 w 1328786"/>
                    <a:gd name="connsiteY11" fmla="*/ 80579 h 1049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28786" h="1049256">
                      <a:moveTo>
                        <a:pt x="325012" y="80579"/>
                      </a:moveTo>
                      <a:cubicBezTo>
                        <a:pt x="175571" y="156039"/>
                        <a:pt x="66080" y="357266"/>
                        <a:pt x="23171" y="480074"/>
                      </a:cubicBezTo>
                      <a:cubicBezTo>
                        <a:pt x="-19738" y="602882"/>
                        <a:pt x="-1983" y="722731"/>
                        <a:pt x="67559" y="817426"/>
                      </a:cubicBezTo>
                      <a:cubicBezTo>
                        <a:pt x="137101" y="912121"/>
                        <a:pt x="351644" y="1063041"/>
                        <a:pt x="440421" y="1048245"/>
                      </a:cubicBezTo>
                      <a:cubicBezTo>
                        <a:pt x="529198" y="1033449"/>
                        <a:pt x="541035" y="784874"/>
                        <a:pt x="600219" y="728649"/>
                      </a:cubicBezTo>
                      <a:cubicBezTo>
                        <a:pt x="659403" y="672424"/>
                        <a:pt x="737823" y="690180"/>
                        <a:pt x="795528" y="710894"/>
                      </a:cubicBezTo>
                      <a:cubicBezTo>
                        <a:pt x="853233" y="731608"/>
                        <a:pt x="891702" y="811507"/>
                        <a:pt x="946448" y="852936"/>
                      </a:cubicBezTo>
                      <a:cubicBezTo>
                        <a:pt x="1001194" y="894365"/>
                        <a:pt x="1060379" y="965386"/>
                        <a:pt x="1124002" y="959468"/>
                      </a:cubicBezTo>
                      <a:cubicBezTo>
                        <a:pt x="1187625" y="953550"/>
                        <a:pt x="1319310" y="912121"/>
                        <a:pt x="1328188" y="817426"/>
                      </a:cubicBezTo>
                      <a:cubicBezTo>
                        <a:pt x="1337066" y="722731"/>
                        <a:pt x="1245330" y="522982"/>
                        <a:pt x="1177268" y="391297"/>
                      </a:cubicBezTo>
                      <a:cubicBezTo>
                        <a:pt x="1109206" y="259612"/>
                        <a:pt x="1058899" y="82059"/>
                        <a:pt x="919815" y="27313"/>
                      </a:cubicBezTo>
                      <a:cubicBezTo>
                        <a:pt x="780732" y="-27433"/>
                        <a:pt x="474453" y="5119"/>
                        <a:pt x="325012" y="80579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269F8947-2006-4E7A-86F0-8DA5B7EC930A}"/>
                  </a:ext>
                </a:extLst>
              </p:cNvPr>
              <p:cNvGrpSpPr/>
              <p:nvPr/>
            </p:nvGrpSpPr>
            <p:grpSpPr>
              <a:xfrm>
                <a:off x="11175315" y="3733143"/>
                <a:ext cx="930500" cy="874213"/>
                <a:chOff x="11288141" y="4151959"/>
                <a:chExt cx="930500" cy="874213"/>
              </a:xfrm>
            </p:grpSpPr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B0EF3590-C5C7-4F73-B923-966A63FAAB4C}"/>
                    </a:ext>
                  </a:extLst>
                </p:cNvPr>
                <p:cNvSpPr txBox="1"/>
                <p:nvPr/>
              </p:nvSpPr>
              <p:spPr>
                <a:xfrm>
                  <a:off x="11687460" y="419517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8E6C5184-0892-4644-9790-D8ACDB48392B}"/>
                    </a:ext>
                  </a:extLst>
                </p:cNvPr>
                <p:cNvSpPr txBox="1"/>
                <p:nvPr/>
              </p:nvSpPr>
              <p:spPr>
                <a:xfrm>
                  <a:off x="11347146" y="415195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FEDC57C4-85C0-4512-9EAD-B6211A40B469}"/>
                    </a:ext>
                  </a:extLst>
                </p:cNvPr>
                <p:cNvSpPr/>
                <p:nvPr/>
              </p:nvSpPr>
              <p:spPr>
                <a:xfrm>
                  <a:off x="11288141" y="4336275"/>
                  <a:ext cx="923285" cy="548799"/>
                </a:xfrm>
                <a:custGeom>
                  <a:avLst/>
                  <a:gdLst>
                    <a:gd name="connsiteX0" fmla="*/ 89064 w 923285"/>
                    <a:gd name="connsiteY0" fmla="*/ 25982 h 548799"/>
                    <a:gd name="connsiteX1" fmla="*/ 287 w 923285"/>
                    <a:gd name="connsiteY1" fmla="*/ 141392 h 548799"/>
                    <a:gd name="connsiteX2" fmla="*/ 106819 w 923285"/>
                    <a:gd name="connsiteY2" fmla="*/ 265679 h 548799"/>
                    <a:gd name="connsiteX3" fmla="*/ 390904 w 923285"/>
                    <a:gd name="connsiteY3" fmla="*/ 452111 h 548799"/>
                    <a:gd name="connsiteX4" fmla="*/ 852543 w 923285"/>
                    <a:gd name="connsiteY4" fmla="*/ 540887 h 548799"/>
                    <a:gd name="connsiteX5" fmla="*/ 914687 w 923285"/>
                    <a:gd name="connsiteY5" fmla="*/ 256802 h 548799"/>
                    <a:gd name="connsiteX6" fmla="*/ 781522 w 923285"/>
                    <a:gd name="connsiteY6" fmla="*/ 123637 h 548799"/>
                    <a:gd name="connsiteX7" fmla="*/ 435293 w 923285"/>
                    <a:gd name="connsiteY7" fmla="*/ 8227 h 548799"/>
                    <a:gd name="connsiteX8" fmla="*/ 89064 w 923285"/>
                    <a:gd name="connsiteY8" fmla="*/ 25982 h 548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3285" h="548799">
                      <a:moveTo>
                        <a:pt x="89064" y="25982"/>
                      </a:moveTo>
                      <a:cubicBezTo>
                        <a:pt x="16563" y="48176"/>
                        <a:pt x="-2672" y="101443"/>
                        <a:pt x="287" y="141392"/>
                      </a:cubicBezTo>
                      <a:cubicBezTo>
                        <a:pt x="3246" y="181342"/>
                        <a:pt x="41716" y="213893"/>
                        <a:pt x="106819" y="265679"/>
                      </a:cubicBezTo>
                      <a:cubicBezTo>
                        <a:pt x="171922" y="317465"/>
                        <a:pt x="266617" y="406243"/>
                        <a:pt x="390904" y="452111"/>
                      </a:cubicBezTo>
                      <a:cubicBezTo>
                        <a:pt x="515191" y="497979"/>
                        <a:pt x="765246" y="573438"/>
                        <a:pt x="852543" y="540887"/>
                      </a:cubicBezTo>
                      <a:cubicBezTo>
                        <a:pt x="939840" y="508336"/>
                        <a:pt x="926524" y="326344"/>
                        <a:pt x="914687" y="256802"/>
                      </a:cubicBezTo>
                      <a:cubicBezTo>
                        <a:pt x="902850" y="187260"/>
                        <a:pt x="861421" y="165066"/>
                        <a:pt x="781522" y="123637"/>
                      </a:cubicBezTo>
                      <a:cubicBezTo>
                        <a:pt x="701623" y="82208"/>
                        <a:pt x="543305" y="25982"/>
                        <a:pt x="435293" y="8227"/>
                      </a:cubicBezTo>
                      <a:cubicBezTo>
                        <a:pt x="327281" y="-9528"/>
                        <a:pt x="161565" y="3788"/>
                        <a:pt x="89064" y="25982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AB7831E0-5BE4-4418-B745-25459140719D}"/>
                  </a:ext>
                </a:extLst>
              </p:cNvPr>
              <p:cNvSpPr/>
              <p:nvPr/>
            </p:nvSpPr>
            <p:spPr>
              <a:xfrm>
                <a:off x="8655728" y="3648450"/>
                <a:ext cx="3462291" cy="817018"/>
              </a:xfrm>
              <a:custGeom>
                <a:avLst/>
                <a:gdLst>
                  <a:gd name="connsiteX0" fmla="*/ 0 w 3462291"/>
                  <a:gd name="connsiteY0" fmla="*/ 817018 h 817018"/>
                  <a:gd name="connsiteX1" fmla="*/ 301841 w 3462291"/>
                  <a:gd name="connsiteY1" fmla="*/ 497422 h 817018"/>
                  <a:gd name="connsiteX2" fmla="*/ 1020932 w 3462291"/>
                  <a:gd name="connsiteY2" fmla="*/ 168948 h 817018"/>
                  <a:gd name="connsiteX3" fmla="*/ 1633491 w 3462291"/>
                  <a:gd name="connsiteY3" fmla="*/ 272 h 817018"/>
                  <a:gd name="connsiteX4" fmla="*/ 2130641 w 3462291"/>
                  <a:gd name="connsiteY4" fmla="*/ 204459 h 817018"/>
                  <a:gd name="connsiteX5" fmla="*/ 2352583 w 3462291"/>
                  <a:gd name="connsiteY5" fmla="*/ 328746 h 817018"/>
                  <a:gd name="connsiteX6" fmla="*/ 2654423 w 3462291"/>
                  <a:gd name="connsiteY6" fmla="*/ 124560 h 817018"/>
                  <a:gd name="connsiteX7" fmla="*/ 2956264 w 3462291"/>
                  <a:gd name="connsiteY7" fmla="*/ 115682 h 817018"/>
                  <a:gd name="connsiteX8" fmla="*/ 3462291 w 3462291"/>
                  <a:gd name="connsiteY8" fmla="*/ 257725 h 81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2291" h="817018">
                    <a:moveTo>
                      <a:pt x="0" y="817018"/>
                    </a:moveTo>
                    <a:cubicBezTo>
                      <a:pt x="65843" y="711226"/>
                      <a:pt x="131686" y="605434"/>
                      <a:pt x="301841" y="497422"/>
                    </a:cubicBezTo>
                    <a:cubicBezTo>
                      <a:pt x="471996" y="389410"/>
                      <a:pt x="798990" y="251806"/>
                      <a:pt x="1020932" y="168948"/>
                    </a:cubicBezTo>
                    <a:cubicBezTo>
                      <a:pt x="1242874" y="86090"/>
                      <a:pt x="1448540" y="-5646"/>
                      <a:pt x="1633491" y="272"/>
                    </a:cubicBezTo>
                    <a:cubicBezTo>
                      <a:pt x="1818442" y="6190"/>
                      <a:pt x="2010792" y="149713"/>
                      <a:pt x="2130641" y="204459"/>
                    </a:cubicBezTo>
                    <a:cubicBezTo>
                      <a:pt x="2250490" y="259205"/>
                      <a:pt x="2265286" y="342062"/>
                      <a:pt x="2352583" y="328746"/>
                    </a:cubicBezTo>
                    <a:cubicBezTo>
                      <a:pt x="2439880" y="315429"/>
                      <a:pt x="2553810" y="160071"/>
                      <a:pt x="2654423" y="124560"/>
                    </a:cubicBezTo>
                    <a:cubicBezTo>
                      <a:pt x="2755036" y="89049"/>
                      <a:pt x="2821619" y="93488"/>
                      <a:pt x="2956264" y="115682"/>
                    </a:cubicBezTo>
                    <a:cubicBezTo>
                      <a:pt x="3090909" y="137876"/>
                      <a:pt x="3276600" y="197800"/>
                      <a:pt x="3462291" y="2577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1E4AA20-62B0-425D-BCF2-3945D0762291}"/>
                </a:ext>
              </a:extLst>
            </p:cNvPr>
            <p:cNvGrpSpPr/>
            <p:nvPr/>
          </p:nvGrpSpPr>
          <p:grpSpPr>
            <a:xfrm>
              <a:off x="8998640" y="4924139"/>
              <a:ext cx="2317072" cy="1928472"/>
              <a:chOff x="9436963" y="4888527"/>
              <a:chExt cx="2317072" cy="1928472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0A16ACE-D698-4793-B5A8-BF31E070BBBC}"/>
                  </a:ext>
                </a:extLst>
              </p:cNvPr>
              <p:cNvGrpSpPr/>
              <p:nvPr/>
            </p:nvGrpSpPr>
            <p:grpSpPr>
              <a:xfrm>
                <a:off x="11105321" y="5397558"/>
                <a:ext cx="595197" cy="830997"/>
                <a:chOff x="11034545" y="5506096"/>
                <a:chExt cx="595197" cy="830997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01F0B0D-5D7E-4A7D-92B7-76F347E558C8}"/>
                    </a:ext>
                  </a:extLst>
                </p:cNvPr>
                <p:cNvSpPr txBox="1"/>
                <p:nvPr/>
              </p:nvSpPr>
              <p:spPr>
                <a:xfrm>
                  <a:off x="11080584" y="550609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9E0908F-61ED-4E69-88CA-CDF21E8E320F}"/>
                    </a:ext>
                  </a:extLst>
                </p:cNvPr>
                <p:cNvSpPr/>
                <p:nvPr/>
              </p:nvSpPr>
              <p:spPr>
                <a:xfrm>
                  <a:off x="11034545" y="5753134"/>
                  <a:ext cx="595197" cy="454543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C3AFF570-A7F3-4B70-A9B3-7F073590FCFA}"/>
                  </a:ext>
                </a:extLst>
              </p:cNvPr>
              <p:cNvGrpSpPr/>
              <p:nvPr/>
            </p:nvGrpSpPr>
            <p:grpSpPr>
              <a:xfrm>
                <a:off x="9480055" y="4955766"/>
                <a:ext cx="595197" cy="707886"/>
                <a:chOff x="10106267" y="4984592"/>
                <a:chExt cx="595197" cy="707886"/>
              </a:xfrm>
            </p:grpSpPr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F6C40A7F-09C6-4022-980B-969CD2CBEB82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2D1B549-C56C-4A11-99F5-8927F0A22E83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E40E4931-D43C-489F-95DE-D57C13426D85}"/>
                  </a:ext>
                </a:extLst>
              </p:cNvPr>
              <p:cNvGrpSpPr/>
              <p:nvPr/>
            </p:nvGrpSpPr>
            <p:grpSpPr>
              <a:xfrm>
                <a:off x="9784356" y="5577319"/>
                <a:ext cx="595197" cy="707886"/>
                <a:chOff x="10106267" y="4984592"/>
                <a:chExt cx="595197" cy="707886"/>
              </a:xfrm>
            </p:grpSpPr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F4066F0-E034-4F23-AD8F-D254319EBDD7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1FA123A0-496D-42F0-958F-8877CC1C21E4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F1D1F49-6C0D-41E8-A440-5BE7EBB7FD34}"/>
                  </a:ext>
                </a:extLst>
              </p:cNvPr>
              <p:cNvGrpSpPr/>
              <p:nvPr/>
            </p:nvGrpSpPr>
            <p:grpSpPr>
              <a:xfrm>
                <a:off x="10439348" y="4888527"/>
                <a:ext cx="595197" cy="707886"/>
                <a:chOff x="10106267" y="4984592"/>
                <a:chExt cx="595197" cy="707886"/>
              </a:xfrm>
            </p:grpSpPr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5599A90F-B20F-47CE-B543-D2684212DF1B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718B5828-3D72-4339-AF9E-ADEDA2935FF8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7F797DE-B856-4EC6-A82F-1C95481E062C}"/>
                  </a:ext>
                </a:extLst>
              </p:cNvPr>
              <p:cNvGrpSpPr/>
              <p:nvPr/>
            </p:nvGrpSpPr>
            <p:grpSpPr>
              <a:xfrm>
                <a:off x="10538581" y="5986002"/>
                <a:ext cx="595197" cy="830997"/>
                <a:chOff x="11034545" y="5506096"/>
                <a:chExt cx="595197" cy="830997"/>
              </a:xfrm>
            </p:grpSpPr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136D11A8-C16D-4587-ADBF-3A68D09AE7A0}"/>
                    </a:ext>
                  </a:extLst>
                </p:cNvPr>
                <p:cNvSpPr txBox="1"/>
                <p:nvPr/>
              </p:nvSpPr>
              <p:spPr>
                <a:xfrm>
                  <a:off x="11080584" y="550609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37F34BBA-5FC2-4BDE-9D51-4E9CDC9CD57E}"/>
                    </a:ext>
                  </a:extLst>
                </p:cNvPr>
                <p:cNvSpPr/>
                <p:nvPr/>
              </p:nvSpPr>
              <p:spPr>
                <a:xfrm>
                  <a:off x="11034545" y="5753134"/>
                  <a:ext cx="595197" cy="454543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9E39FA11-CC0A-4871-81BD-D7E2CEA87B3C}"/>
                  </a:ext>
                </a:extLst>
              </p:cNvPr>
              <p:cNvSpPr/>
              <p:nvPr/>
            </p:nvSpPr>
            <p:spPr>
              <a:xfrm>
                <a:off x="9436963" y="5281848"/>
                <a:ext cx="2317072" cy="1308687"/>
              </a:xfrm>
              <a:custGeom>
                <a:avLst/>
                <a:gdLst>
                  <a:gd name="connsiteX0" fmla="*/ 0 w 2317072"/>
                  <a:gd name="connsiteY0" fmla="*/ 1021298 h 1308687"/>
                  <a:gd name="connsiteX1" fmla="*/ 674703 w 2317072"/>
                  <a:gd name="connsiteY1" fmla="*/ 1305383 h 1308687"/>
                  <a:gd name="connsiteX2" fmla="*/ 1109709 w 2317072"/>
                  <a:gd name="connsiteY2" fmla="*/ 852622 h 1308687"/>
                  <a:gd name="connsiteX3" fmla="*/ 1145220 w 2317072"/>
                  <a:gd name="connsiteY3" fmla="*/ 488637 h 1308687"/>
                  <a:gd name="connsiteX4" fmla="*/ 1917577 w 2317072"/>
                  <a:gd name="connsiteY4" fmla="*/ 142408 h 1308687"/>
                  <a:gd name="connsiteX5" fmla="*/ 2317072 w 2317072"/>
                  <a:gd name="connsiteY5" fmla="*/ 366 h 13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7072" h="1308687">
                    <a:moveTo>
                      <a:pt x="0" y="1021298"/>
                    </a:moveTo>
                    <a:cubicBezTo>
                      <a:pt x="244876" y="1177397"/>
                      <a:pt x="489752" y="1333496"/>
                      <a:pt x="674703" y="1305383"/>
                    </a:cubicBezTo>
                    <a:cubicBezTo>
                      <a:pt x="859654" y="1277270"/>
                      <a:pt x="1031290" y="988746"/>
                      <a:pt x="1109709" y="852622"/>
                    </a:cubicBezTo>
                    <a:cubicBezTo>
                      <a:pt x="1188128" y="716498"/>
                      <a:pt x="1010575" y="607006"/>
                      <a:pt x="1145220" y="488637"/>
                    </a:cubicBezTo>
                    <a:cubicBezTo>
                      <a:pt x="1279865" y="370268"/>
                      <a:pt x="1722268" y="223786"/>
                      <a:pt x="1917577" y="142408"/>
                    </a:cubicBezTo>
                    <a:cubicBezTo>
                      <a:pt x="2112886" y="61030"/>
                      <a:pt x="2240132" y="-5553"/>
                      <a:pt x="2317072" y="366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796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ACE3199-826D-4C0E-ABF9-6046DDC004DA}"/>
              </a:ext>
            </a:extLst>
          </p:cNvPr>
          <p:cNvGrpSpPr/>
          <p:nvPr/>
        </p:nvGrpSpPr>
        <p:grpSpPr>
          <a:xfrm>
            <a:off x="334312" y="292612"/>
            <a:ext cx="11370628" cy="6411773"/>
            <a:chOff x="398301" y="440838"/>
            <a:chExt cx="11370628" cy="641177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C4F553-31E2-458B-84F9-FB3807DE5FA2}"/>
                </a:ext>
              </a:extLst>
            </p:cNvPr>
            <p:cNvSpPr txBox="1"/>
            <p:nvPr/>
          </p:nvSpPr>
          <p:spPr>
            <a:xfrm>
              <a:off x="416519" y="967419"/>
              <a:ext cx="2795386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Instance-Space (Standard) Classification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33E6A3-14F3-4A60-B4E7-7C171812AFA0}"/>
                </a:ext>
              </a:extLst>
            </p:cNvPr>
            <p:cNvSpPr txBox="1"/>
            <p:nvPr/>
          </p:nvSpPr>
          <p:spPr>
            <a:xfrm>
              <a:off x="398301" y="3178038"/>
              <a:ext cx="2795386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Bag-Space</a:t>
              </a:r>
            </a:p>
            <a:p>
              <a:pPr algn="ctr"/>
              <a:r>
                <a:rPr lang="en-US" sz="2000" b="1" dirty="0"/>
                <a:t>Classification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8BAF84-4C2F-4B83-A172-4FEC38442781}"/>
                </a:ext>
              </a:extLst>
            </p:cNvPr>
            <p:cNvSpPr txBox="1"/>
            <p:nvPr/>
          </p:nvSpPr>
          <p:spPr>
            <a:xfrm>
              <a:off x="415316" y="5345321"/>
              <a:ext cx="2795386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Embedded-Space</a:t>
              </a:r>
            </a:p>
            <a:p>
              <a:pPr algn="ctr"/>
              <a:r>
                <a:rPr lang="en-US" sz="2000" b="1" dirty="0"/>
                <a:t>Classification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6044BE-AA8C-4895-B4AB-8A13DD5F3FCA}"/>
                </a:ext>
              </a:extLst>
            </p:cNvPr>
            <p:cNvGrpSpPr/>
            <p:nvPr/>
          </p:nvGrpSpPr>
          <p:grpSpPr>
            <a:xfrm>
              <a:off x="4153743" y="440838"/>
              <a:ext cx="3556618" cy="1953696"/>
              <a:chOff x="4637472" y="433688"/>
              <a:chExt cx="3556618" cy="195369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D5FF13-A8F4-47FB-8D97-D88796E48B19}"/>
                  </a:ext>
                </a:extLst>
              </p:cNvPr>
              <p:cNvSpPr txBox="1"/>
              <p:nvPr/>
            </p:nvSpPr>
            <p:spPr>
              <a:xfrm>
                <a:off x="4637472" y="1275849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403A441-1EF2-4F24-B186-53B0621279BF}"/>
                  </a:ext>
                </a:extLst>
              </p:cNvPr>
              <p:cNvSpPr txBox="1"/>
              <p:nvPr/>
            </p:nvSpPr>
            <p:spPr>
              <a:xfrm>
                <a:off x="4637472" y="73832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2C45E9-0F7A-4BC2-9863-E5053D4EE2C1}"/>
                  </a:ext>
                </a:extLst>
              </p:cNvPr>
              <p:cNvSpPr txBox="1"/>
              <p:nvPr/>
            </p:nvSpPr>
            <p:spPr>
              <a:xfrm>
                <a:off x="5065437" y="1464076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7E42FD9-85AE-4A2A-8EEA-8E670F60B624}"/>
                  </a:ext>
                </a:extLst>
              </p:cNvPr>
              <p:cNvSpPr txBox="1"/>
              <p:nvPr/>
            </p:nvSpPr>
            <p:spPr>
              <a:xfrm>
                <a:off x="5767154" y="134988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AA18F6-741F-43F3-9828-EE207386A587}"/>
                  </a:ext>
                </a:extLst>
              </p:cNvPr>
              <p:cNvSpPr txBox="1"/>
              <p:nvPr/>
            </p:nvSpPr>
            <p:spPr>
              <a:xfrm>
                <a:off x="5048704" y="108762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737200-EFE4-4494-A849-A3D2E4A65EE1}"/>
                  </a:ext>
                </a:extLst>
              </p:cNvPr>
              <p:cNvSpPr txBox="1"/>
              <p:nvPr/>
            </p:nvSpPr>
            <p:spPr>
              <a:xfrm>
                <a:off x="7662909" y="155638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B2C8B-B092-43D8-94ED-28572DC48AB0}"/>
                  </a:ext>
                </a:extLst>
              </p:cNvPr>
              <p:cNvSpPr txBox="1"/>
              <p:nvPr/>
            </p:nvSpPr>
            <p:spPr>
              <a:xfrm>
                <a:off x="6129655" y="127152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98469B-0F9A-45D2-884D-73715B53EF54}"/>
                  </a:ext>
                </a:extLst>
              </p:cNvPr>
              <p:cNvSpPr txBox="1"/>
              <p:nvPr/>
            </p:nvSpPr>
            <p:spPr>
              <a:xfrm>
                <a:off x="6572993" y="142824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4E584B-2D3B-4128-9D73-3D0A8FCAF4C8}"/>
                  </a:ext>
                </a:extLst>
              </p:cNvPr>
              <p:cNvSpPr txBox="1"/>
              <p:nvPr/>
            </p:nvSpPr>
            <p:spPr>
              <a:xfrm>
                <a:off x="6794188" y="1165150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C35704-CCA3-4005-B0F4-6FDF85605932}"/>
                  </a:ext>
                </a:extLst>
              </p:cNvPr>
              <p:cNvSpPr txBox="1"/>
              <p:nvPr/>
            </p:nvSpPr>
            <p:spPr>
              <a:xfrm>
                <a:off x="7139123" y="1437364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42E952-E0BB-4DD7-A381-3BD8411DB275}"/>
                  </a:ext>
                </a:extLst>
              </p:cNvPr>
              <p:cNvSpPr txBox="1"/>
              <p:nvPr/>
            </p:nvSpPr>
            <p:spPr>
              <a:xfrm>
                <a:off x="7396206" y="1400495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8CC4B0-5493-45B7-A951-4BF8D38989C3}"/>
                  </a:ext>
                </a:extLst>
              </p:cNvPr>
              <p:cNvSpPr txBox="1"/>
              <p:nvPr/>
            </p:nvSpPr>
            <p:spPr>
              <a:xfrm>
                <a:off x="4827221" y="970735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3384CD-A524-4F4E-86F9-BB7FB7B66054}"/>
                  </a:ext>
                </a:extLst>
              </p:cNvPr>
              <p:cNvSpPr txBox="1"/>
              <p:nvPr/>
            </p:nvSpPr>
            <p:spPr>
              <a:xfrm>
                <a:off x="5235591" y="855213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1C6B8B3-B8AB-422B-9513-E860AD7A3F77}"/>
                  </a:ext>
                </a:extLst>
              </p:cNvPr>
              <p:cNvSpPr txBox="1"/>
              <p:nvPr/>
            </p:nvSpPr>
            <p:spPr>
              <a:xfrm>
                <a:off x="5518656" y="956764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ED7087-3B91-4FDE-828F-2F57B236C3FD}"/>
                  </a:ext>
                </a:extLst>
              </p:cNvPr>
              <p:cNvSpPr txBox="1"/>
              <p:nvPr/>
            </p:nvSpPr>
            <p:spPr>
              <a:xfrm>
                <a:off x="5062719" y="433688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678C00-79D8-4D5E-B239-0B032C6F9543}"/>
                  </a:ext>
                </a:extLst>
              </p:cNvPr>
              <p:cNvSpPr txBox="1"/>
              <p:nvPr/>
            </p:nvSpPr>
            <p:spPr>
              <a:xfrm>
                <a:off x="7410637" y="98450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6208ACB-A129-4688-AAD6-EA3056ED14A1}"/>
                  </a:ext>
                </a:extLst>
              </p:cNvPr>
              <p:cNvSpPr txBox="1"/>
              <p:nvPr/>
            </p:nvSpPr>
            <p:spPr>
              <a:xfrm>
                <a:off x="6570181" y="1012679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38A0C2-4DE3-4EB2-B808-645425E3233B}"/>
                  </a:ext>
                </a:extLst>
              </p:cNvPr>
              <p:cNvSpPr txBox="1"/>
              <p:nvPr/>
            </p:nvSpPr>
            <p:spPr>
              <a:xfrm>
                <a:off x="7149377" y="614663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1901D7-62D5-443B-8075-035CF68D56FE}"/>
                  </a:ext>
                </a:extLst>
              </p:cNvPr>
              <p:cNvSpPr txBox="1"/>
              <p:nvPr/>
            </p:nvSpPr>
            <p:spPr>
              <a:xfrm>
                <a:off x="6764547" y="738102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92A0799-A38D-44F1-B811-4908D1D270A0}"/>
                </a:ext>
              </a:extLst>
            </p:cNvPr>
            <p:cNvGrpSpPr/>
            <p:nvPr/>
          </p:nvGrpSpPr>
          <p:grpSpPr>
            <a:xfrm>
              <a:off x="4173529" y="4758358"/>
              <a:ext cx="3573472" cy="1953696"/>
              <a:chOff x="4600082" y="2537064"/>
              <a:chExt cx="3573472" cy="1953696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2D822FD-8E58-4BEE-AEF5-E2BA67698F3B}"/>
                  </a:ext>
                </a:extLst>
              </p:cNvPr>
              <p:cNvGrpSpPr/>
              <p:nvPr/>
            </p:nvGrpSpPr>
            <p:grpSpPr>
              <a:xfrm>
                <a:off x="4616936" y="2537064"/>
                <a:ext cx="3556618" cy="1953696"/>
                <a:chOff x="4637472" y="433688"/>
                <a:chExt cx="3556618" cy="1953696"/>
              </a:xfrm>
            </p:grpSpPr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6AAFA71-3E3F-448E-86F5-61DF754153EE}"/>
                    </a:ext>
                  </a:extLst>
                </p:cNvPr>
                <p:cNvSpPr txBox="1"/>
                <p:nvPr/>
              </p:nvSpPr>
              <p:spPr>
                <a:xfrm>
                  <a:off x="4637472" y="127584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4076B68-59AC-4EFA-92D9-755B6D1C2938}"/>
                    </a:ext>
                  </a:extLst>
                </p:cNvPr>
                <p:cNvSpPr txBox="1"/>
                <p:nvPr/>
              </p:nvSpPr>
              <p:spPr>
                <a:xfrm>
                  <a:off x="4637472" y="73832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3411C2D-1093-4FC2-A02A-80DA0358AD8E}"/>
                    </a:ext>
                  </a:extLst>
                </p:cNvPr>
                <p:cNvSpPr txBox="1"/>
                <p:nvPr/>
              </p:nvSpPr>
              <p:spPr>
                <a:xfrm>
                  <a:off x="5065437" y="146407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1430536F-C883-416B-A1E6-BC7812D1D2D8}"/>
                    </a:ext>
                  </a:extLst>
                </p:cNvPr>
                <p:cNvSpPr txBox="1"/>
                <p:nvPr/>
              </p:nvSpPr>
              <p:spPr>
                <a:xfrm>
                  <a:off x="5767154" y="13498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4B9CD40B-02D3-48F1-A4E6-CB47F75B6851}"/>
                    </a:ext>
                  </a:extLst>
                </p:cNvPr>
                <p:cNvSpPr txBox="1"/>
                <p:nvPr/>
              </p:nvSpPr>
              <p:spPr>
                <a:xfrm>
                  <a:off x="5048704" y="108762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E64B826-C76E-4C04-A334-781EDF770002}"/>
                    </a:ext>
                  </a:extLst>
                </p:cNvPr>
                <p:cNvSpPr txBox="1"/>
                <p:nvPr/>
              </p:nvSpPr>
              <p:spPr>
                <a:xfrm>
                  <a:off x="7662909" y="15563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18A0DB7-36C5-4597-A7BD-AD9A45450C80}"/>
                    </a:ext>
                  </a:extLst>
                </p:cNvPr>
                <p:cNvSpPr txBox="1"/>
                <p:nvPr/>
              </p:nvSpPr>
              <p:spPr>
                <a:xfrm>
                  <a:off x="6129655" y="127152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2E7C0AF-0687-4E8D-8393-E9E0B30291DC}"/>
                    </a:ext>
                  </a:extLst>
                </p:cNvPr>
                <p:cNvSpPr txBox="1"/>
                <p:nvPr/>
              </p:nvSpPr>
              <p:spPr>
                <a:xfrm>
                  <a:off x="6572993" y="1428248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952ADE92-4DE2-4BB5-B764-06CED4FFC10B}"/>
                    </a:ext>
                  </a:extLst>
                </p:cNvPr>
                <p:cNvSpPr txBox="1"/>
                <p:nvPr/>
              </p:nvSpPr>
              <p:spPr>
                <a:xfrm>
                  <a:off x="6794188" y="116515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16C3A134-82C7-4F70-9E96-638BDA914E5E}"/>
                    </a:ext>
                  </a:extLst>
                </p:cNvPr>
                <p:cNvSpPr txBox="1"/>
                <p:nvPr/>
              </p:nvSpPr>
              <p:spPr>
                <a:xfrm>
                  <a:off x="7139123" y="143736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D8349100-8D00-45A0-AEE4-84EBA4CCF06A}"/>
                    </a:ext>
                  </a:extLst>
                </p:cNvPr>
                <p:cNvSpPr txBox="1"/>
                <p:nvPr/>
              </p:nvSpPr>
              <p:spPr>
                <a:xfrm>
                  <a:off x="7396206" y="140049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8E416143-A564-402A-A705-1A71940C27E9}"/>
                    </a:ext>
                  </a:extLst>
                </p:cNvPr>
                <p:cNvSpPr txBox="1"/>
                <p:nvPr/>
              </p:nvSpPr>
              <p:spPr>
                <a:xfrm>
                  <a:off x="4827221" y="97073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4B5281A0-BA46-43AA-B08D-2BEC16FB6E1C}"/>
                    </a:ext>
                  </a:extLst>
                </p:cNvPr>
                <p:cNvSpPr txBox="1"/>
                <p:nvPr/>
              </p:nvSpPr>
              <p:spPr>
                <a:xfrm>
                  <a:off x="5235591" y="8552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5C0DD01E-14A8-4BC1-A961-76CE5AFDE02A}"/>
                    </a:ext>
                  </a:extLst>
                </p:cNvPr>
                <p:cNvSpPr txBox="1"/>
                <p:nvPr/>
              </p:nvSpPr>
              <p:spPr>
                <a:xfrm>
                  <a:off x="5518656" y="956764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1852E79-52CC-49EB-8A27-03CDF1C4E2AE}"/>
                    </a:ext>
                  </a:extLst>
                </p:cNvPr>
                <p:cNvSpPr txBox="1"/>
                <p:nvPr/>
              </p:nvSpPr>
              <p:spPr>
                <a:xfrm>
                  <a:off x="5062719" y="43368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F47EC296-F7A4-4404-8F69-DF61A184F0B2}"/>
                    </a:ext>
                  </a:extLst>
                </p:cNvPr>
                <p:cNvSpPr txBox="1"/>
                <p:nvPr/>
              </p:nvSpPr>
              <p:spPr>
                <a:xfrm>
                  <a:off x="7410637" y="98450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6F28EB22-8C85-47BE-9A2F-905CBFDA3E9F}"/>
                    </a:ext>
                  </a:extLst>
                </p:cNvPr>
                <p:cNvSpPr txBox="1"/>
                <p:nvPr/>
              </p:nvSpPr>
              <p:spPr>
                <a:xfrm>
                  <a:off x="6570181" y="101267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7DE383A8-89B4-455F-87AB-B3AEF10F267D}"/>
                    </a:ext>
                  </a:extLst>
                </p:cNvPr>
                <p:cNvSpPr txBox="1"/>
                <p:nvPr/>
              </p:nvSpPr>
              <p:spPr>
                <a:xfrm>
                  <a:off x="7149377" y="61466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6BEAFD11-9219-4E80-BD6A-D34DE728130E}"/>
                    </a:ext>
                  </a:extLst>
                </p:cNvPr>
                <p:cNvSpPr txBox="1"/>
                <p:nvPr/>
              </p:nvSpPr>
              <p:spPr>
                <a:xfrm>
                  <a:off x="6764547" y="73810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A61315-2B51-46F3-8435-55FA201436B5}"/>
                  </a:ext>
                </a:extLst>
              </p:cNvPr>
              <p:cNvSpPr/>
              <p:nvPr/>
            </p:nvSpPr>
            <p:spPr>
              <a:xfrm>
                <a:off x="4600082" y="2926705"/>
                <a:ext cx="928139" cy="1176557"/>
              </a:xfrm>
              <a:custGeom>
                <a:avLst/>
                <a:gdLst>
                  <a:gd name="connsiteX0" fmla="*/ 433557 w 928139"/>
                  <a:gd name="connsiteY0" fmla="*/ 73947 h 1176557"/>
                  <a:gd name="connsiteX1" fmla="*/ 42939 w 928139"/>
                  <a:gd name="connsiteY1" fmla="*/ 56192 h 1176557"/>
                  <a:gd name="connsiteX2" fmla="*/ 42939 w 928139"/>
                  <a:gd name="connsiteY2" fmla="*/ 668751 h 1176557"/>
                  <a:gd name="connsiteX3" fmla="*/ 335902 w 928139"/>
                  <a:gd name="connsiteY3" fmla="*/ 1174778 h 1176557"/>
                  <a:gd name="connsiteX4" fmla="*/ 797541 w 928139"/>
                  <a:gd name="connsiteY4" fmla="*/ 828549 h 1176557"/>
                  <a:gd name="connsiteX5" fmla="*/ 921829 w 928139"/>
                  <a:gd name="connsiteY5" fmla="*/ 615485 h 1176557"/>
                  <a:gd name="connsiteX6" fmla="*/ 646621 w 928139"/>
                  <a:gd name="connsiteY6" fmla="*/ 464565 h 1176557"/>
                  <a:gd name="connsiteX7" fmla="*/ 433557 w 928139"/>
                  <a:gd name="connsiteY7" fmla="*/ 73947 h 117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39" h="1176557">
                    <a:moveTo>
                      <a:pt x="433557" y="73947"/>
                    </a:moveTo>
                    <a:cubicBezTo>
                      <a:pt x="332943" y="5885"/>
                      <a:pt x="108042" y="-42942"/>
                      <a:pt x="42939" y="56192"/>
                    </a:cubicBezTo>
                    <a:cubicBezTo>
                      <a:pt x="-22164" y="155326"/>
                      <a:pt x="-5888" y="482320"/>
                      <a:pt x="42939" y="668751"/>
                    </a:cubicBezTo>
                    <a:cubicBezTo>
                      <a:pt x="91766" y="855182"/>
                      <a:pt x="210135" y="1148145"/>
                      <a:pt x="335902" y="1174778"/>
                    </a:cubicBezTo>
                    <a:cubicBezTo>
                      <a:pt x="461669" y="1201411"/>
                      <a:pt x="699886" y="921765"/>
                      <a:pt x="797541" y="828549"/>
                    </a:cubicBezTo>
                    <a:cubicBezTo>
                      <a:pt x="895196" y="735333"/>
                      <a:pt x="946982" y="676149"/>
                      <a:pt x="921829" y="615485"/>
                    </a:cubicBezTo>
                    <a:cubicBezTo>
                      <a:pt x="896676" y="554821"/>
                      <a:pt x="722081" y="550383"/>
                      <a:pt x="646621" y="464565"/>
                    </a:cubicBezTo>
                    <a:cubicBezTo>
                      <a:pt x="571161" y="378747"/>
                      <a:pt x="534171" y="142009"/>
                      <a:pt x="433557" y="73947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2A9E9A9-08C8-4440-80CF-41B0921C9176}"/>
                  </a:ext>
                </a:extLst>
              </p:cNvPr>
              <p:cNvSpPr/>
              <p:nvPr/>
            </p:nvSpPr>
            <p:spPr>
              <a:xfrm>
                <a:off x="5143456" y="2650275"/>
                <a:ext cx="902623" cy="1034303"/>
              </a:xfrm>
              <a:custGeom>
                <a:avLst/>
                <a:gdLst>
                  <a:gd name="connsiteX0" fmla="*/ 23374 w 902623"/>
                  <a:gd name="connsiteY0" fmla="*/ 102132 h 1034303"/>
                  <a:gd name="connsiteX1" fmla="*/ 50007 w 902623"/>
                  <a:gd name="connsiteY1" fmla="*/ 563770 h 1034303"/>
                  <a:gd name="connsiteX2" fmla="*/ 396236 w 902623"/>
                  <a:gd name="connsiteY2" fmla="*/ 856734 h 1034303"/>
                  <a:gd name="connsiteX3" fmla="*/ 751342 w 902623"/>
                  <a:gd name="connsiteY3" fmla="*/ 1034287 h 1034303"/>
                  <a:gd name="connsiteX4" fmla="*/ 902263 w 902623"/>
                  <a:gd name="connsiteY4" fmla="*/ 847856 h 1034303"/>
                  <a:gd name="connsiteX5" fmla="*/ 786853 w 902623"/>
                  <a:gd name="connsiteY5" fmla="*/ 608159 h 1034303"/>
                  <a:gd name="connsiteX6" fmla="*/ 582667 w 902623"/>
                  <a:gd name="connsiteY6" fmla="*/ 457238 h 1034303"/>
                  <a:gd name="connsiteX7" fmla="*/ 538278 w 902623"/>
                  <a:gd name="connsiteY7" fmla="*/ 146520 h 1034303"/>
                  <a:gd name="connsiteX8" fmla="*/ 254193 w 902623"/>
                  <a:gd name="connsiteY8" fmla="*/ 4477 h 1034303"/>
                  <a:gd name="connsiteX9" fmla="*/ 23374 w 902623"/>
                  <a:gd name="connsiteY9" fmla="*/ 102132 h 103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623" h="1034303">
                    <a:moveTo>
                      <a:pt x="23374" y="102132"/>
                    </a:moveTo>
                    <a:cubicBezTo>
                      <a:pt x="-10657" y="195348"/>
                      <a:pt x="-12137" y="438003"/>
                      <a:pt x="50007" y="563770"/>
                    </a:cubicBezTo>
                    <a:cubicBezTo>
                      <a:pt x="112151" y="689537"/>
                      <a:pt x="279347" y="778314"/>
                      <a:pt x="396236" y="856734"/>
                    </a:cubicBezTo>
                    <a:cubicBezTo>
                      <a:pt x="513125" y="935154"/>
                      <a:pt x="667004" y="1035767"/>
                      <a:pt x="751342" y="1034287"/>
                    </a:cubicBezTo>
                    <a:cubicBezTo>
                      <a:pt x="835680" y="1032807"/>
                      <a:pt x="896345" y="918877"/>
                      <a:pt x="902263" y="847856"/>
                    </a:cubicBezTo>
                    <a:cubicBezTo>
                      <a:pt x="908181" y="776835"/>
                      <a:pt x="840119" y="673262"/>
                      <a:pt x="786853" y="608159"/>
                    </a:cubicBezTo>
                    <a:cubicBezTo>
                      <a:pt x="733587" y="543056"/>
                      <a:pt x="624096" y="534178"/>
                      <a:pt x="582667" y="457238"/>
                    </a:cubicBezTo>
                    <a:cubicBezTo>
                      <a:pt x="541238" y="380298"/>
                      <a:pt x="593024" y="221980"/>
                      <a:pt x="538278" y="146520"/>
                    </a:cubicBezTo>
                    <a:cubicBezTo>
                      <a:pt x="483532" y="71060"/>
                      <a:pt x="337051" y="19273"/>
                      <a:pt x="254193" y="4477"/>
                    </a:cubicBezTo>
                    <a:cubicBezTo>
                      <a:pt x="171335" y="-10319"/>
                      <a:pt x="57405" y="8916"/>
                      <a:pt x="23374" y="102132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D0C56C17-EFF5-4878-8A83-EC999592EC52}"/>
                  </a:ext>
                </a:extLst>
              </p:cNvPr>
              <p:cNvSpPr/>
              <p:nvPr/>
            </p:nvSpPr>
            <p:spPr>
              <a:xfrm>
                <a:off x="5120139" y="3643726"/>
                <a:ext cx="2077156" cy="638645"/>
              </a:xfrm>
              <a:custGeom>
                <a:avLst/>
                <a:gdLst>
                  <a:gd name="connsiteX0" fmla="*/ 108809 w 2077156"/>
                  <a:gd name="connsiteY0" fmla="*/ 333470 h 638645"/>
                  <a:gd name="connsiteX1" fmla="*/ 64420 w 2077156"/>
                  <a:gd name="connsiteY1" fmla="*/ 599800 h 638645"/>
                  <a:gd name="connsiteX2" fmla="*/ 570447 w 2077156"/>
                  <a:gd name="connsiteY2" fmla="*/ 635311 h 638645"/>
                  <a:gd name="connsiteX3" fmla="*/ 2008630 w 2077156"/>
                  <a:gd name="connsiteY3" fmla="*/ 582045 h 638645"/>
                  <a:gd name="connsiteX4" fmla="*/ 1804444 w 2077156"/>
                  <a:gd name="connsiteY4" fmla="*/ 200305 h 638645"/>
                  <a:gd name="connsiteX5" fmla="*/ 1431581 w 2077156"/>
                  <a:gd name="connsiteY5" fmla="*/ 22752 h 638645"/>
                  <a:gd name="connsiteX6" fmla="*/ 987698 w 2077156"/>
                  <a:gd name="connsiteY6" fmla="*/ 31629 h 638645"/>
                  <a:gd name="connsiteX7" fmla="*/ 108809 w 2077156"/>
                  <a:gd name="connsiteY7" fmla="*/ 333470 h 638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56" h="638645">
                    <a:moveTo>
                      <a:pt x="108809" y="333470"/>
                    </a:moveTo>
                    <a:cubicBezTo>
                      <a:pt x="-45071" y="428165"/>
                      <a:pt x="-12520" y="549493"/>
                      <a:pt x="64420" y="599800"/>
                    </a:cubicBezTo>
                    <a:cubicBezTo>
                      <a:pt x="141360" y="650107"/>
                      <a:pt x="246412" y="638270"/>
                      <a:pt x="570447" y="635311"/>
                    </a:cubicBezTo>
                    <a:cubicBezTo>
                      <a:pt x="894482" y="632352"/>
                      <a:pt x="1802964" y="654546"/>
                      <a:pt x="2008630" y="582045"/>
                    </a:cubicBezTo>
                    <a:cubicBezTo>
                      <a:pt x="2214296" y="509544"/>
                      <a:pt x="1900619" y="293520"/>
                      <a:pt x="1804444" y="200305"/>
                    </a:cubicBezTo>
                    <a:cubicBezTo>
                      <a:pt x="1708269" y="107090"/>
                      <a:pt x="1567705" y="50865"/>
                      <a:pt x="1431581" y="22752"/>
                    </a:cubicBezTo>
                    <a:cubicBezTo>
                      <a:pt x="1295457" y="-5361"/>
                      <a:pt x="1211119" y="-12759"/>
                      <a:pt x="987698" y="31629"/>
                    </a:cubicBezTo>
                    <a:cubicBezTo>
                      <a:pt x="764277" y="76017"/>
                      <a:pt x="262689" y="238775"/>
                      <a:pt x="108809" y="33347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9E352FB6-EC3A-4045-9480-8485D795172D}"/>
                  </a:ext>
                </a:extLst>
              </p:cNvPr>
              <p:cNvSpPr/>
              <p:nvPr/>
            </p:nvSpPr>
            <p:spPr>
              <a:xfrm>
                <a:off x="6652837" y="2795786"/>
                <a:ext cx="1328786" cy="1049256"/>
              </a:xfrm>
              <a:custGeom>
                <a:avLst/>
                <a:gdLst>
                  <a:gd name="connsiteX0" fmla="*/ 325012 w 1328786"/>
                  <a:gd name="connsiteY0" fmla="*/ 80579 h 1049256"/>
                  <a:gd name="connsiteX1" fmla="*/ 23171 w 1328786"/>
                  <a:gd name="connsiteY1" fmla="*/ 480074 h 1049256"/>
                  <a:gd name="connsiteX2" fmla="*/ 67559 w 1328786"/>
                  <a:gd name="connsiteY2" fmla="*/ 817426 h 1049256"/>
                  <a:gd name="connsiteX3" fmla="*/ 440421 w 1328786"/>
                  <a:gd name="connsiteY3" fmla="*/ 1048245 h 1049256"/>
                  <a:gd name="connsiteX4" fmla="*/ 600219 w 1328786"/>
                  <a:gd name="connsiteY4" fmla="*/ 728649 h 1049256"/>
                  <a:gd name="connsiteX5" fmla="*/ 795528 w 1328786"/>
                  <a:gd name="connsiteY5" fmla="*/ 710894 h 1049256"/>
                  <a:gd name="connsiteX6" fmla="*/ 946448 w 1328786"/>
                  <a:gd name="connsiteY6" fmla="*/ 852936 h 1049256"/>
                  <a:gd name="connsiteX7" fmla="*/ 1124002 w 1328786"/>
                  <a:gd name="connsiteY7" fmla="*/ 959468 h 1049256"/>
                  <a:gd name="connsiteX8" fmla="*/ 1328188 w 1328786"/>
                  <a:gd name="connsiteY8" fmla="*/ 817426 h 1049256"/>
                  <a:gd name="connsiteX9" fmla="*/ 1177268 w 1328786"/>
                  <a:gd name="connsiteY9" fmla="*/ 391297 h 1049256"/>
                  <a:gd name="connsiteX10" fmla="*/ 919815 w 1328786"/>
                  <a:gd name="connsiteY10" fmla="*/ 27313 h 1049256"/>
                  <a:gd name="connsiteX11" fmla="*/ 325012 w 1328786"/>
                  <a:gd name="connsiteY11" fmla="*/ 80579 h 104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6" h="1049256">
                    <a:moveTo>
                      <a:pt x="325012" y="80579"/>
                    </a:moveTo>
                    <a:cubicBezTo>
                      <a:pt x="175571" y="156039"/>
                      <a:pt x="66080" y="357266"/>
                      <a:pt x="23171" y="480074"/>
                    </a:cubicBezTo>
                    <a:cubicBezTo>
                      <a:pt x="-19738" y="602882"/>
                      <a:pt x="-1983" y="722731"/>
                      <a:pt x="67559" y="817426"/>
                    </a:cubicBezTo>
                    <a:cubicBezTo>
                      <a:pt x="137101" y="912121"/>
                      <a:pt x="351644" y="1063041"/>
                      <a:pt x="440421" y="1048245"/>
                    </a:cubicBezTo>
                    <a:cubicBezTo>
                      <a:pt x="529198" y="1033449"/>
                      <a:pt x="541035" y="784874"/>
                      <a:pt x="600219" y="728649"/>
                    </a:cubicBezTo>
                    <a:cubicBezTo>
                      <a:pt x="659403" y="672424"/>
                      <a:pt x="737823" y="690180"/>
                      <a:pt x="795528" y="710894"/>
                    </a:cubicBezTo>
                    <a:cubicBezTo>
                      <a:pt x="853233" y="731608"/>
                      <a:pt x="891702" y="811507"/>
                      <a:pt x="946448" y="852936"/>
                    </a:cubicBezTo>
                    <a:cubicBezTo>
                      <a:pt x="1001194" y="894365"/>
                      <a:pt x="1060379" y="965386"/>
                      <a:pt x="1124002" y="959468"/>
                    </a:cubicBezTo>
                    <a:cubicBezTo>
                      <a:pt x="1187625" y="953550"/>
                      <a:pt x="1319310" y="912121"/>
                      <a:pt x="1328188" y="817426"/>
                    </a:cubicBezTo>
                    <a:cubicBezTo>
                      <a:pt x="1337066" y="722731"/>
                      <a:pt x="1245330" y="522982"/>
                      <a:pt x="1177268" y="391297"/>
                    </a:cubicBezTo>
                    <a:cubicBezTo>
                      <a:pt x="1109206" y="259612"/>
                      <a:pt x="1058899" y="82059"/>
                      <a:pt x="919815" y="27313"/>
                    </a:cubicBezTo>
                    <a:cubicBezTo>
                      <a:pt x="780732" y="-27433"/>
                      <a:pt x="474453" y="5119"/>
                      <a:pt x="325012" y="80579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6FD478F-10C0-42D6-9F15-AE9F0153E619}"/>
                  </a:ext>
                </a:extLst>
              </p:cNvPr>
              <p:cNvSpPr/>
              <p:nvPr/>
            </p:nvSpPr>
            <p:spPr>
              <a:xfrm>
                <a:off x="7235014" y="3835804"/>
                <a:ext cx="923285" cy="548799"/>
              </a:xfrm>
              <a:custGeom>
                <a:avLst/>
                <a:gdLst>
                  <a:gd name="connsiteX0" fmla="*/ 89064 w 923285"/>
                  <a:gd name="connsiteY0" fmla="*/ 25982 h 548799"/>
                  <a:gd name="connsiteX1" fmla="*/ 287 w 923285"/>
                  <a:gd name="connsiteY1" fmla="*/ 141392 h 548799"/>
                  <a:gd name="connsiteX2" fmla="*/ 106819 w 923285"/>
                  <a:gd name="connsiteY2" fmla="*/ 265679 h 548799"/>
                  <a:gd name="connsiteX3" fmla="*/ 390904 w 923285"/>
                  <a:gd name="connsiteY3" fmla="*/ 452111 h 548799"/>
                  <a:gd name="connsiteX4" fmla="*/ 852543 w 923285"/>
                  <a:gd name="connsiteY4" fmla="*/ 540887 h 548799"/>
                  <a:gd name="connsiteX5" fmla="*/ 914687 w 923285"/>
                  <a:gd name="connsiteY5" fmla="*/ 256802 h 548799"/>
                  <a:gd name="connsiteX6" fmla="*/ 781522 w 923285"/>
                  <a:gd name="connsiteY6" fmla="*/ 123637 h 548799"/>
                  <a:gd name="connsiteX7" fmla="*/ 435293 w 923285"/>
                  <a:gd name="connsiteY7" fmla="*/ 8227 h 548799"/>
                  <a:gd name="connsiteX8" fmla="*/ 89064 w 923285"/>
                  <a:gd name="connsiteY8" fmla="*/ 25982 h 54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3285" h="548799">
                    <a:moveTo>
                      <a:pt x="89064" y="25982"/>
                    </a:moveTo>
                    <a:cubicBezTo>
                      <a:pt x="16563" y="48176"/>
                      <a:pt x="-2672" y="101443"/>
                      <a:pt x="287" y="141392"/>
                    </a:cubicBezTo>
                    <a:cubicBezTo>
                      <a:pt x="3246" y="181342"/>
                      <a:pt x="41716" y="213893"/>
                      <a:pt x="106819" y="265679"/>
                    </a:cubicBezTo>
                    <a:cubicBezTo>
                      <a:pt x="171922" y="317465"/>
                      <a:pt x="266617" y="406243"/>
                      <a:pt x="390904" y="452111"/>
                    </a:cubicBezTo>
                    <a:cubicBezTo>
                      <a:pt x="515191" y="497979"/>
                      <a:pt x="765246" y="573438"/>
                      <a:pt x="852543" y="540887"/>
                    </a:cubicBezTo>
                    <a:cubicBezTo>
                      <a:pt x="939840" y="508336"/>
                      <a:pt x="926524" y="326344"/>
                      <a:pt x="914687" y="256802"/>
                    </a:cubicBezTo>
                    <a:cubicBezTo>
                      <a:pt x="902850" y="187260"/>
                      <a:pt x="861421" y="165066"/>
                      <a:pt x="781522" y="123637"/>
                    </a:cubicBezTo>
                    <a:cubicBezTo>
                      <a:pt x="701623" y="82208"/>
                      <a:pt x="543305" y="25982"/>
                      <a:pt x="435293" y="8227"/>
                    </a:cubicBezTo>
                    <a:cubicBezTo>
                      <a:pt x="327281" y="-9528"/>
                      <a:pt x="161565" y="3788"/>
                      <a:pt x="89064" y="259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42C8E26-C866-4AE7-B2F8-7F943FCF8852}"/>
                </a:ext>
              </a:extLst>
            </p:cNvPr>
            <p:cNvGrpSpPr/>
            <p:nvPr/>
          </p:nvGrpSpPr>
          <p:grpSpPr>
            <a:xfrm>
              <a:off x="4153743" y="2568199"/>
              <a:ext cx="3573472" cy="1953696"/>
              <a:chOff x="4600082" y="2537064"/>
              <a:chExt cx="3573472" cy="1953696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41E26BC9-0AC9-4459-9E49-D70FA47E5816}"/>
                  </a:ext>
                </a:extLst>
              </p:cNvPr>
              <p:cNvGrpSpPr/>
              <p:nvPr/>
            </p:nvGrpSpPr>
            <p:grpSpPr>
              <a:xfrm>
                <a:off x="4616936" y="2537064"/>
                <a:ext cx="3556618" cy="1953696"/>
                <a:chOff x="4637472" y="433688"/>
                <a:chExt cx="3556618" cy="1953696"/>
              </a:xfrm>
            </p:grpSpPr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3B7D0833-3738-4A12-A91A-7B18F5FD07DD}"/>
                    </a:ext>
                  </a:extLst>
                </p:cNvPr>
                <p:cNvSpPr txBox="1"/>
                <p:nvPr/>
              </p:nvSpPr>
              <p:spPr>
                <a:xfrm>
                  <a:off x="4637472" y="127584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00B57F86-C5AB-4399-9F6C-3EAFC5276D46}"/>
                    </a:ext>
                  </a:extLst>
                </p:cNvPr>
                <p:cNvSpPr txBox="1"/>
                <p:nvPr/>
              </p:nvSpPr>
              <p:spPr>
                <a:xfrm>
                  <a:off x="4637472" y="73832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88EEAA4-5B50-4113-82D4-B46C90C67E65}"/>
                    </a:ext>
                  </a:extLst>
                </p:cNvPr>
                <p:cNvSpPr txBox="1"/>
                <p:nvPr/>
              </p:nvSpPr>
              <p:spPr>
                <a:xfrm>
                  <a:off x="5065437" y="146407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A1B6B16-459D-4B51-8A69-58ED61D2249E}"/>
                    </a:ext>
                  </a:extLst>
                </p:cNvPr>
                <p:cNvSpPr txBox="1"/>
                <p:nvPr/>
              </p:nvSpPr>
              <p:spPr>
                <a:xfrm>
                  <a:off x="5767154" y="13498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1C76721F-A6E5-4894-A224-71F9DAA8BCD9}"/>
                    </a:ext>
                  </a:extLst>
                </p:cNvPr>
                <p:cNvSpPr txBox="1"/>
                <p:nvPr/>
              </p:nvSpPr>
              <p:spPr>
                <a:xfrm>
                  <a:off x="5048704" y="108762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3CD05D48-18EF-4972-A618-0832E0D07A26}"/>
                    </a:ext>
                  </a:extLst>
                </p:cNvPr>
                <p:cNvSpPr txBox="1"/>
                <p:nvPr/>
              </p:nvSpPr>
              <p:spPr>
                <a:xfrm>
                  <a:off x="7662909" y="15563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B3B10E56-14C2-40B0-951E-ADEBCAC8CD20}"/>
                    </a:ext>
                  </a:extLst>
                </p:cNvPr>
                <p:cNvSpPr txBox="1"/>
                <p:nvPr/>
              </p:nvSpPr>
              <p:spPr>
                <a:xfrm>
                  <a:off x="6129655" y="127152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C058C5B2-2E9B-4C22-8107-D43BE988E0B2}"/>
                    </a:ext>
                  </a:extLst>
                </p:cNvPr>
                <p:cNvSpPr txBox="1"/>
                <p:nvPr/>
              </p:nvSpPr>
              <p:spPr>
                <a:xfrm>
                  <a:off x="6572993" y="1428248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BFFEAE1-7AB5-47CA-9226-A99053BCD602}"/>
                    </a:ext>
                  </a:extLst>
                </p:cNvPr>
                <p:cNvSpPr txBox="1"/>
                <p:nvPr/>
              </p:nvSpPr>
              <p:spPr>
                <a:xfrm>
                  <a:off x="6794188" y="116515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BC96B49B-6F18-47DE-98C5-F42CF436FD80}"/>
                    </a:ext>
                  </a:extLst>
                </p:cNvPr>
                <p:cNvSpPr txBox="1"/>
                <p:nvPr/>
              </p:nvSpPr>
              <p:spPr>
                <a:xfrm>
                  <a:off x="7139123" y="143736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A9A9935-9175-4F50-B974-4A962BEA7BF7}"/>
                    </a:ext>
                  </a:extLst>
                </p:cNvPr>
                <p:cNvSpPr txBox="1"/>
                <p:nvPr/>
              </p:nvSpPr>
              <p:spPr>
                <a:xfrm>
                  <a:off x="7396206" y="140049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31FDCDF1-ABE5-47F6-93C8-29D000E3249F}"/>
                    </a:ext>
                  </a:extLst>
                </p:cNvPr>
                <p:cNvSpPr txBox="1"/>
                <p:nvPr/>
              </p:nvSpPr>
              <p:spPr>
                <a:xfrm>
                  <a:off x="4827221" y="97073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7914834B-9D75-460E-9C0F-B7AE82962834}"/>
                    </a:ext>
                  </a:extLst>
                </p:cNvPr>
                <p:cNvSpPr txBox="1"/>
                <p:nvPr/>
              </p:nvSpPr>
              <p:spPr>
                <a:xfrm>
                  <a:off x="5235591" y="8552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0A520526-2694-4BEA-8326-33DC54F143D4}"/>
                    </a:ext>
                  </a:extLst>
                </p:cNvPr>
                <p:cNvSpPr txBox="1"/>
                <p:nvPr/>
              </p:nvSpPr>
              <p:spPr>
                <a:xfrm>
                  <a:off x="5518656" y="956764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41E224AC-39BF-4765-A703-29D44E926C5E}"/>
                    </a:ext>
                  </a:extLst>
                </p:cNvPr>
                <p:cNvSpPr txBox="1"/>
                <p:nvPr/>
              </p:nvSpPr>
              <p:spPr>
                <a:xfrm>
                  <a:off x="5062719" y="43368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E0778ADD-AE1B-4D1A-B0A8-6664008E0348}"/>
                    </a:ext>
                  </a:extLst>
                </p:cNvPr>
                <p:cNvSpPr txBox="1"/>
                <p:nvPr/>
              </p:nvSpPr>
              <p:spPr>
                <a:xfrm>
                  <a:off x="7410637" y="98450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BEEE7C2-6EA2-4C9A-9811-8B6393D5154D}"/>
                    </a:ext>
                  </a:extLst>
                </p:cNvPr>
                <p:cNvSpPr txBox="1"/>
                <p:nvPr/>
              </p:nvSpPr>
              <p:spPr>
                <a:xfrm>
                  <a:off x="6570181" y="101267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7075956C-B44F-439A-8B53-B9C0B564E8FB}"/>
                    </a:ext>
                  </a:extLst>
                </p:cNvPr>
                <p:cNvSpPr txBox="1"/>
                <p:nvPr/>
              </p:nvSpPr>
              <p:spPr>
                <a:xfrm>
                  <a:off x="7149377" y="61466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CF6BE1A3-058E-47A0-B1FF-068AFEA81DCD}"/>
                    </a:ext>
                  </a:extLst>
                </p:cNvPr>
                <p:cNvSpPr txBox="1"/>
                <p:nvPr/>
              </p:nvSpPr>
              <p:spPr>
                <a:xfrm>
                  <a:off x="6764547" y="73810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694AB3B6-E66D-4457-9867-CD0E29F2A5D0}"/>
                  </a:ext>
                </a:extLst>
              </p:cNvPr>
              <p:cNvSpPr/>
              <p:nvPr/>
            </p:nvSpPr>
            <p:spPr>
              <a:xfrm>
                <a:off x="4600082" y="2926705"/>
                <a:ext cx="928139" cy="1176557"/>
              </a:xfrm>
              <a:custGeom>
                <a:avLst/>
                <a:gdLst>
                  <a:gd name="connsiteX0" fmla="*/ 433557 w 928139"/>
                  <a:gd name="connsiteY0" fmla="*/ 73947 h 1176557"/>
                  <a:gd name="connsiteX1" fmla="*/ 42939 w 928139"/>
                  <a:gd name="connsiteY1" fmla="*/ 56192 h 1176557"/>
                  <a:gd name="connsiteX2" fmla="*/ 42939 w 928139"/>
                  <a:gd name="connsiteY2" fmla="*/ 668751 h 1176557"/>
                  <a:gd name="connsiteX3" fmla="*/ 335902 w 928139"/>
                  <a:gd name="connsiteY3" fmla="*/ 1174778 h 1176557"/>
                  <a:gd name="connsiteX4" fmla="*/ 797541 w 928139"/>
                  <a:gd name="connsiteY4" fmla="*/ 828549 h 1176557"/>
                  <a:gd name="connsiteX5" fmla="*/ 921829 w 928139"/>
                  <a:gd name="connsiteY5" fmla="*/ 615485 h 1176557"/>
                  <a:gd name="connsiteX6" fmla="*/ 646621 w 928139"/>
                  <a:gd name="connsiteY6" fmla="*/ 464565 h 1176557"/>
                  <a:gd name="connsiteX7" fmla="*/ 433557 w 928139"/>
                  <a:gd name="connsiteY7" fmla="*/ 73947 h 117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39" h="1176557">
                    <a:moveTo>
                      <a:pt x="433557" y="73947"/>
                    </a:moveTo>
                    <a:cubicBezTo>
                      <a:pt x="332943" y="5885"/>
                      <a:pt x="108042" y="-42942"/>
                      <a:pt x="42939" y="56192"/>
                    </a:cubicBezTo>
                    <a:cubicBezTo>
                      <a:pt x="-22164" y="155326"/>
                      <a:pt x="-5888" y="482320"/>
                      <a:pt x="42939" y="668751"/>
                    </a:cubicBezTo>
                    <a:cubicBezTo>
                      <a:pt x="91766" y="855182"/>
                      <a:pt x="210135" y="1148145"/>
                      <a:pt x="335902" y="1174778"/>
                    </a:cubicBezTo>
                    <a:cubicBezTo>
                      <a:pt x="461669" y="1201411"/>
                      <a:pt x="699886" y="921765"/>
                      <a:pt x="797541" y="828549"/>
                    </a:cubicBezTo>
                    <a:cubicBezTo>
                      <a:pt x="895196" y="735333"/>
                      <a:pt x="946982" y="676149"/>
                      <a:pt x="921829" y="615485"/>
                    </a:cubicBezTo>
                    <a:cubicBezTo>
                      <a:pt x="896676" y="554821"/>
                      <a:pt x="722081" y="550383"/>
                      <a:pt x="646621" y="464565"/>
                    </a:cubicBezTo>
                    <a:cubicBezTo>
                      <a:pt x="571161" y="378747"/>
                      <a:pt x="534171" y="142009"/>
                      <a:pt x="433557" y="73947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97C4316-F880-4AF0-B9AA-83EA2F900622}"/>
                  </a:ext>
                </a:extLst>
              </p:cNvPr>
              <p:cNvSpPr/>
              <p:nvPr/>
            </p:nvSpPr>
            <p:spPr>
              <a:xfrm>
                <a:off x="5143456" y="2650275"/>
                <a:ext cx="902623" cy="1034303"/>
              </a:xfrm>
              <a:custGeom>
                <a:avLst/>
                <a:gdLst>
                  <a:gd name="connsiteX0" fmla="*/ 23374 w 902623"/>
                  <a:gd name="connsiteY0" fmla="*/ 102132 h 1034303"/>
                  <a:gd name="connsiteX1" fmla="*/ 50007 w 902623"/>
                  <a:gd name="connsiteY1" fmla="*/ 563770 h 1034303"/>
                  <a:gd name="connsiteX2" fmla="*/ 396236 w 902623"/>
                  <a:gd name="connsiteY2" fmla="*/ 856734 h 1034303"/>
                  <a:gd name="connsiteX3" fmla="*/ 751342 w 902623"/>
                  <a:gd name="connsiteY3" fmla="*/ 1034287 h 1034303"/>
                  <a:gd name="connsiteX4" fmla="*/ 902263 w 902623"/>
                  <a:gd name="connsiteY4" fmla="*/ 847856 h 1034303"/>
                  <a:gd name="connsiteX5" fmla="*/ 786853 w 902623"/>
                  <a:gd name="connsiteY5" fmla="*/ 608159 h 1034303"/>
                  <a:gd name="connsiteX6" fmla="*/ 582667 w 902623"/>
                  <a:gd name="connsiteY6" fmla="*/ 457238 h 1034303"/>
                  <a:gd name="connsiteX7" fmla="*/ 538278 w 902623"/>
                  <a:gd name="connsiteY7" fmla="*/ 146520 h 1034303"/>
                  <a:gd name="connsiteX8" fmla="*/ 254193 w 902623"/>
                  <a:gd name="connsiteY8" fmla="*/ 4477 h 1034303"/>
                  <a:gd name="connsiteX9" fmla="*/ 23374 w 902623"/>
                  <a:gd name="connsiteY9" fmla="*/ 102132 h 103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623" h="1034303">
                    <a:moveTo>
                      <a:pt x="23374" y="102132"/>
                    </a:moveTo>
                    <a:cubicBezTo>
                      <a:pt x="-10657" y="195348"/>
                      <a:pt x="-12137" y="438003"/>
                      <a:pt x="50007" y="563770"/>
                    </a:cubicBezTo>
                    <a:cubicBezTo>
                      <a:pt x="112151" y="689537"/>
                      <a:pt x="279347" y="778314"/>
                      <a:pt x="396236" y="856734"/>
                    </a:cubicBezTo>
                    <a:cubicBezTo>
                      <a:pt x="513125" y="935154"/>
                      <a:pt x="667004" y="1035767"/>
                      <a:pt x="751342" y="1034287"/>
                    </a:cubicBezTo>
                    <a:cubicBezTo>
                      <a:pt x="835680" y="1032807"/>
                      <a:pt x="896345" y="918877"/>
                      <a:pt x="902263" y="847856"/>
                    </a:cubicBezTo>
                    <a:cubicBezTo>
                      <a:pt x="908181" y="776835"/>
                      <a:pt x="840119" y="673262"/>
                      <a:pt x="786853" y="608159"/>
                    </a:cubicBezTo>
                    <a:cubicBezTo>
                      <a:pt x="733587" y="543056"/>
                      <a:pt x="624096" y="534178"/>
                      <a:pt x="582667" y="457238"/>
                    </a:cubicBezTo>
                    <a:cubicBezTo>
                      <a:pt x="541238" y="380298"/>
                      <a:pt x="593024" y="221980"/>
                      <a:pt x="538278" y="146520"/>
                    </a:cubicBezTo>
                    <a:cubicBezTo>
                      <a:pt x="483532" y="71060"/>
                      <a:pt x="337051" y="19273"/>
                      <a:pt x="254193" y="4477"/>
                    </a:cubicBezTo>
                    <a:cubicBezTo>
                      <a:pt x="171335" y="-10319"/>
                      <a:pt x="57405" y="8916"/>
                      <a:pt x="23374" y="102132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473AB16-02F3-4FA0-A3EE-E13C077E94C4}"/>
                  </a:ext>
                </a:extLst>
              </p:cNvPr>
              <p:cNvSpPr/>
              <p:nvPr/>
            </p:nvSpPr>
            <p:spPr>
              <a:xfrm>
                <a:off x="5120139" y="3643726"/>
                <a:ext cx="2077156" cy="638645"/>
              </a:xfrm>
              <a:custGeom>
                <a:avLst/>
                <a:gdLst>
                  <a:gd name="connsiteX0" fmla="*/ 108809 w 2077156"/>
                  <a:gd name="connsiteY0" fmla="*/ 333470 h 638645"/>
                  <a:gd name="connsiteX1" fmla="*/ 64420 w 2077156"/>
                  <a:gd name="connsiteY1" fmla="*/ 599800 h 638645"/>
                  <a:gd name="connsiteX2" fmla="*/ 570447 w 2077156"/>
                  <a:gd name="connsiteY2" fmla="*/ 635311 h 638645"/>
                  <a:gd name="connsiteX3" fmla="*/ 2008630 w 2077156"/>
                  <a:gd name="connsiteY3" fmla="*/ 582045 h 638645"/>
                  <a:gd name="connsiteX4" fmla="*/ 1804444 w 2077156"/>
                  <a:gd name="connsiteY4" fmla="*/ 200305 h 638645"/>
                  <a:gd name="connsiteX5" fmla="*/ 1431581 w 2077156"/>
                  <a:gd name="connsiteY5" fmla="*/ 22752 h 638645"/>
                  <a:gd name="connsiteX6" fmla="*/ 987698 w 2077156"/>
                  <a:gd name="connsiteY6" fmla="*/ 31629 h 638645"/>
                  <a:gd name="connsiteX7" fmla="*/ 108809 w 2077156"/>
                  <a:gd name="connsiteY7" fmla="*/ 333470 h 638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56" h="638645">
                    <a:moveTo>
                      <a:pt x="108809" y="333470"/>
                    </a:moveTo>
                    <a:cubicBezTo>
                      <a:pt x="-45071" y="428165"/>
                      <a:pt x="-12520" y="549493"/>
                      <a:pt x="64420" y="599800"/>
                    </a:cubicBezTo>
                    <a:cubicBezTo>
                      <a:pt x="141360" y="650107"/>
                      <a:pt x="246412" y="638270"/>
                      <a:pt x="570447" y="635311"/>
                    </a:cubicBezTo>
                    <a:cubicBezTo>
                      <a:pt x="894482" y="632352"/>
                      <a:pt x="1802964" y="654546"/>
                      <a:pt x="2008630" y="582045"/>
                    </a:cubicBezTo>
                    <a:cubicBezTo>
                      <a:pt x="2214296" y="509544"/>
                      <a:pt x="1900619" y="293520"/>
                      <a:pt x="1804444" y="200305"/>
                    </a:cubicBezTo>
                    <a:cubicBezTo>
                      <a:pt x="1708269" y="107090"/>
                      <a:pt x="1567705" y="50865"/>
                      <a:pt x="1431581" y="22752"/>
                    </a:cubicBezTo>
                    <a:cubicBezTo>
                      <a:pt x="1295457" y="-5361"/>
                      <a:pt x="1211119" y="-12759"/>
                      <a:pt x="987698" y="31629"/>
                    </a:cubicBezTo>
                    <a:cubicBezTo>
                      <a:pt x="764277" y="76017"/>
                      <a:pt x="262689" y="238775"/>
                      <a:pt x="108809" y="33347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3ED1F2C-921F-4391-8DB8-24859E6F10EF}"/>
                  </a:ext>
                </a:extLst>
              </p:cNvPr>
              <p:cNvSpPr/>
              <p:nvPr/>
            </p:nvSpPr>
            <p:spPr>
              <a:xfrm>
                <a:off x="6652837" y="2795786"/>
                <a:ext cx="1328786" cy="1049256"/>
              </a:xfrm>
              <a:custGeom>
                <a:avLst/>
                <a:gdLst>
                  <a:gd name="connsiteX0" fmla="*/ 325012 w 1328786"/>
                  <a:gd name="connsiteY0" fmla="*/ 80579 h 1049256"/>
                  <a:gd name="connsiteX1" fmla="*/ 23171 w 1328786"/>
                  <a:gd name="connsiteY1" fmla="*/ 480074 h 1049256"/>
                  <a:gd name="connsiteX2" fmla="*/ 67559 w 1328786"/>
                  <a:gd name="connsiteY2" fmla="*/ 817426 h 1049256"/>
                  <a:gd name="connsiteX3" fmla="*/ 440421 w 1328786"/>
                  <a:gd name="connsiteY3" fmla="*/ 1048245 h 1049256"/>
                  <a:gd name="connsiteX4" fmla="*/ 600219 w 1328786"/>
                  <a:gd name="connsiteY4" fmla="*/ 728649 h 1049256"/>
                  <a:gd name="connsiteX5" fmla="*/ 795528 w 1328786"/>
                  <a:gd name="connsiteY5" fmla="*/ 710894 h 1049256"/>
                  <a:gd name="connsiteX6" fmla="*/ 946448 w 1328786"/>
                  <a:gd name="connsiteY6" fmla="*/ 852936 h 1049256"/>
                  <a:gd name="connsiteX7" fmla="*/ 1124002 w 1328786"/>
                  <a:gd name="connsiteY7" fmla="*/ 959468 h 1049256"/>
                  <a:gd name="connsiteX8" fmla="*/ 1328188 w 1328786"/>
                  <a:gd name="connsiteY8" fmla="*/ 817426 h 1049256"/>
                  <a:gd name="connsiteX9" fmla="*/ 1177268 w 1328786"/>
                  <a:gd name="connsiteY9" fmla="*/ 391297 h 1049256"/>
                  <a:gd name="connsiteX10" fmla="*/ 919815 w 1328786"/>
                  <a:gd name="connsiteY10" fmla="*/ 27313 h 1049256"/>
                  <a:gd name="connsiteX11" fmla="*/ 325012 w 1328786"/>
                  <a:gd name="connsiteY11" fmla="*/ 80579 h 104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6" h="1049256">
                    <a:moveTo>
                      <a:pt x="325012" y="80579"/>
                    </a:moveTo>
                    <a:cubicBezTo>
                      <a:pt x="175571" y="156039"/>
                      <a:pt x="66080" y="357266"/>
                      <a:pt x="23171" y="480074"/>
                    </a:cubicBezTo>
                    <a:cubicBezTo>
                      <a:pt x="-19738" y="602882"/>
                      <a:pt x="-1983" y="722731"/>
                      <a:pt x="67559" y="817426"/>
                    </a:cubicBezTo>
                    <a:cubicBezTo>
                      <a:pt x="137101" y="912121"/>
                      <a:pt x="351644" y="1063041"/>
                      <a:pt x="440421" y="1048245"/>
                    </a:cubicBezTo>
                    <a:cubicBezTo>
                      <a:pt x="529198" y="1033449"/>
                      <a:pt x="541035" y="784874"/>
                      <a:pt x="600219" y="728649"/>
                    </a:cubicBezTo>
                    <a:cubicBezTo>
                      <a:pt x="659403" y="672424"/>
                      <a:pt x="737823" y="690180"/>
                      <a:pt x="795528" y="710894"/>
                    </a:cubicBezTo>
                    <a:cubicBezTo>
                      <a:pt x="853233" y="731608"/>
                      <a:pt x="891702" y="811507"/>
                      <a:pt x="946448" y="852936"/>
                    </a:cubicBezTo>
                    <a:cubicBezTo>
                      <a:pt x="1001194" y="894365"/>
                      <a:pt x="1060379" y="965386"/>
                      <a:pt x="1124002" y="959468"/>
                    </a:cubicBezTo>
                    <a:cubicBezTo>
                      <a:pt x="1187625" y="953550"/>
                      <a:pt x="1319310" y="912121"/>
                      <a:pt x="1328188" y="817426"/>
                    </a:cubicBezTo>
                    <a:cubicBezTo>
                      <a:pt x="1337066" y="722731"/>
                      <a:pt x="1245330" y="522982"/>
                      <a:pt x="1177268" y="391297"/>
                    </a:cubicBezTo>
                    <a:cubicBezTo>
                      <a:pt x="1109206" y="259612"/>
                      <a:pt x="1058899" y="82059"/>
                      <a:pt x="919815" y="27313"/>
                    </a:cubicBezTo>
                    <a:cubicBezTo>
                      <a:pt x="780732" y="-27433"/>
                      <a:pt x="474453" y="5119"/>
                      <a:pt x="325012" y="80579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CC299E0-AF3A-4F7D-BBD4-72BC15525574}"/>
                  </a:ext>
                </a:extLst>
              </p:cNvPr>
              <p:cNvSpPr/>
              <p:nvPr/>
            </p:nvSpPr>
            <p:spPr>
              <a:xfrm>
                <a:off x="7235014" y="3835804"/>
                <a:ext cx="923285" cy="548799"/>
              </a:xfrm>
              <a:custGeom>
                <a:avLst/>
                <a:gdLst>
                  <a:gd name="connsiteX0" fmla="*/ 89064 w 923285"/>
                  <a:gd name="connsiteY0" fmla="*/ 25982 h 548799"/>
                  <a:gd name="connsiteX1" fmla="*/ 287 w 923285"/>
                  <a:gd name="connsiteY1" fmla="*/ 141392 h 548799"/>
                  <a:gd name="connsiteX2" fmla="*/ 106819 w 923285"/>
                  <a:gd name="connsiteY2" fmla="*/ 265679 h 548799"/>
                  <a:gd name="connsiteX3" fmla="*/ 390904 w 923285"/>
                  <a:gd name="connsiteY3" fmla="*/ 452111 h 548799"/>
                  <a:gd name="connsiteX4" fmla="*/ 852543 w 923285"/>
                  <a:gd name="connsiteY4" fmla="*/ 540887 h 548799"/>
                  <a:gd name="connsiteX5" fmla="*/ 914687 w 923285"/>
                  <a:gd name="connsiteY5" fmla="*/ 256802 h 548799"/>
                  <a:gd name="connsiteX6" fmla="*/ 781522 w 923285"/>
                  <a:gd name="connsiteY6" fmla="*/ 123637 h 548799"/>
                  <a:gd name="connsiteX7" fmla="*/ 435293 w 923285"/>
                  <a:gd name="connsiteY7" fmla="*/ 8227 h 548799"/>
                  <a:gd name="connsiteX8" fmla="*/ 89064 w 923285"/>
                  <a:gd name="connsiteY8" fmla="*/ 25982 h 54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3285" h="548799">
                    <a:moveTo>
                      <a:pt x="89064" y="25982"/>
                    </a:moveTo>
                    <a:cubicBezTo>
                      <a:pt x="16563" y="48176"/>
                      <a:pt x="-2672" y="101443"/>
                      <a:pt x="287" y="141392"/>
                    </a:cubicBezTo>
                    <a:cubicBezTo>
                      <a:pt x="3246" y="181342"/>
                      <a:pt x="41716" y="213893"/>
                      <a:pt x="106819" y="265679"/>
                    </a:cubicBezTo>
                    <a:cubicBezTo>
                      <a:pt x="171922" y="317465"/>
                      <a:pt x="266617" y="406243"/>
                      <a:pt x="390904" y="452111"/>
                    </a:cubicBezTo>
                    <a:cubicBezTo>
                      <a:pt x="515191" y="497979"/>
                      <a:pt x="765246" y="573438"/>
                      <a:pt x="852543" y="540887"/>
                    </a:cubicBezTo>
                    <a:cubicBezTo>
                      <a:pt x="939840" y="508336"/>
                      <a:pt x="926524" y="326344"/>
                      <a:pt x="914687" y="256802"/>
                    </a:cubicBezTo>
                    <a:cubicBezTo>
                      <a:pt x="902850" y="187260"/>
                      <a:pt x="861421" y="165066"/>
                      <a:pt x="781522" y="123637"/>
                    </a:cubicBezTo>
                    <a:cubicBezTo>
                      <a:pt x="701623" y="82208"/>
                      <a:pt x="543305" y="25982"/>
                      <a:pt x="435293" y="8227"/>
                    </a:cubicBezTo>
                    <a:cubicBezTo>
                      <a:pt x="327281" y="-9528"/>
                      <a:pt x="161565" y="3788"/>
                      <a:pt x="89064" y="259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B701F49D-1D66-4E45-9B4B-E5EB5E1EDD50}"/>
                </a:ext>
              </a:extLst>
            </p:cNvPr>
            <p:cNvGrpSpPr/>
            <p:nvPr/>
          </p:nvGrpSpPr>
          <p:grpSpPr>
            <a:xfrm>
              <a:off x="8784558" y="540543"/>
              <a:ext cx="2006354" cy="1783870"/>
              <a:chOff x="9268287" y="533393"/>
              <a:chExt cx="2006354" cy="178387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A54E97-0336-4196-9C9A-BF1347DD43A8}"/>
                  </a:ext>
                </a:extLst>
              </p:cNvPr>
              <p:cNvGrpSpPr/>
              <p:nvPr/>
            </p:nvGrpSpPr>
            <p:grpSpPr>
              <a:xfrm>
                <a:off x="9290530" y="533393"/>
                <a:ext cx="1927983" cy="1783870"/>
                <a:chOff x="9290530" y="533393"/>
                <a:chExt cx="1927983" cy="1783870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63B4867-6F96-4DFE-A3AC-80E6714FDC18}"/>
                    </a:ext>
                  </a:extLst>
                </p:cNvPr>
                <p:cNvSpPr txBox="1"/>
                <p:nvPr/>
              </p:nvSpPr>
              <p:spPr>
                <a:xfrm>
                  <a:off x="9290530" y="65873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C4708C1-1B94-4656-9106-9A292EE9FF90}"/>
                    </a:ext>
                  </a:extLst>
                </p:cNvPr>
                <p:cNvSpPr txBox="1"/>
                <p:nvPr/>
              </p:nvSpPr>
              <p:spPr>
                <a:xfrm>
                  <a:off x="10687332" y="140049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0A9999D-0629-4679-B417-474E15552772}"/>
                    </a:ext>
                  </a:extLst>
                </p:cNvPr>
                <p:cNvSpPr txBox="1"/>
                <p:nvPr/>
              </p:nvSpPr>
              <p:spPr>
                <a:xfrm>
                  <a:off x="9442930" y="81113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62748FF-EDCC-459B-A7A9-D5297535056D}"/>
                    </a:ext>
                  </a:extLst>
                </p:cNvPr>
                <p:cNvSpPr txBox="1"/>
                <p:nvPr/>
              </p:nvSpPr>
              <p:spPr>
                <a:xfrm>
                  <a:off x="9812140" y="90092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265230-E855-424A-9AAE-F1B6052A945F}"/>
                    </a:ext>
                  </a:extLst>
                </p:cNvPr>
                <p:cNvSpPr txBox="1"/>
                <p:nvPr/>
              </p:nvSpPr>
              <p:spPr>
                <a:xfrm>
                  <a:off x="10185051" y="106504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C6897-5F93-49DA-8925-15EE8A7ABD3F}"/>
                    </a:ext>
                  </a:extLst>
                </p:cNvPr>
                <p:cNvSpPr txBox="1"/>
                <p:nvPr/>
              </p:nvSpPr>
              <p:spPr>
                <a:xfrm>
                  <a:off x="9747730" y="53339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77DC7FB-2632-4AB0-9F3B-30B437BD315A}"/>
                    </a:ext>
                  </a:extLst>
                </p:cNvPr>
                <p:cNvSpPr txBox="1"/>
                <p:nvPr/>
              </p:nvSpPr>
              <p:spPr>
                <a:xfrm>
                  <a:off x="10574140" y="975261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8915AF2-956E-4154-8734-FB9CA6953A99}"/>
                    </a:ext>
                  </a:extLst>
                </p:cNvPr>
                <p:cNvSpPr txBox="1"/>
                <p:nvPr/>
              </p:nvSpPr>
              <p:spPr>
                <a:xfrm>
                  <a:off x="10204930" y="602821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D75BD5E-048B-488A-B44F-7F2C35697877}"/>
                    </a:ext>
                  </a:extLst>
                </p:cNvPr>
                <p:cNvSpPr txBox="1"/>
                <p:nvPr/>
              </p:nvSpPr>
              <p:spPr>
                <a:xfrm>
                  <a:off x="10245320" y="145803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2A5C9FE-2E76-4F51-9AA1-2D35AAD31960}"/>
                    </a:ext>
                  </a:extLst>
                </p:cNvPr>
                <p:cNvSpPr txBox="1"/>
                <p:nvPr/>
              </p:nvSpPr>
              <p:spPr>
                <a:xfrm>
                  <a:off x="9820972" y="134187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1A64D48-1C06-46EF-B843-B422AFE9C40C}"/>
                    </a:ext>
                  </a:extLst>
                </p:cNvPr>
                <p:cNvSpPr txBox="1"/>
                <p:nvPr/>
              </p:nvSpPr>
              <p:spPr>
                <a:xfrm>
                  <a:off x="10007400" y="148626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CC99644-CF97-4506-B4BA-EEAC8A7103FC}"/>
                    </a:ext>
                  </a:extLst>
                </p:cNvPr>
                <p:cNvSpPr txBox="1"/>
                <p:nvPr/>
              </p:nvSpPr>
              <p:spPr>
                <a:xfrm>
                  <a:off x="10392345" y="132920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EC504B-CC21-4E35-8CB1-B4E6FF7BCAEB}"/>
                    </a:ext>
                  </a:extLst>
                </p:cNvPr>
                <p:cNvSpPr txBox="1"/>
                <p:nvPr/>
              </p:nvSpPr>
              <p:spPr>
                <a:xfrm>
                  <a:off x="9291344" y="115826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845C8CE-D389-4C1B-9268-E543D8A04D98}"/>
                    </a:ext>
                  </a:extLst>
                </p:cNvPr>
                <p:cNvSpPr txBox="1"/>
                <p:nvPr/>
              </p:nvSpPr>
              <p:spPr>
                <a:xfrm>
                  <a:off x="9596312" y="124162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F90B915-C692-4E0E-A84C-6E22D1EB3FB7}"/>
                    </a:ext>
                  </a:extLst>
                </p:cNvPr>
                <p:cNvSpPr txBox="1"/>
                <p:nvPr/>
              </p:nvSpPr>
              <p:spPr>
                <a:xfrm>
                  <a:off x="9563711" y="142949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</p:grp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C2A3547-42B9-4D6D-B9F7-04361AC45F7D}"/>
                  </a:ext>
                </a:extLst>
              </p:cNvPr>
              <p:cNvSpPr/>
              <p:nvPr/>
            </p:nvSpPr>
            <p:spPr>
              <a:xfrm>
                <a:off x="9268287" y="1367161"/>
                <a:ext cx="2006354" cy="319889"/>
              </a:xfrm>
              <a:custGeom>
                <a:avLst/>
                <a:gdLst>
                  <a:gd name="connsiteX0" fmla="*/ 0 w 2006354"/>
                  <a:gd name="connsiteY0" fmla="*/ 0 h 319889"/>
                  <a:gd name="connsiteX1" fmla="*/ 506028 w 2006354"/>
                  <a:gd name="connsiteY1" fmla="*/ 115410 h 319889"/>
                  <a:gd name="connsiteX2" fmla="*/ 816746 w 2006354"/>
                  <a:gd name="connsiteY2" fmla="*/ 133165 h 319889"/>
                  <a:gd name="connsiteX3" fmla="*/ 1091954 w 2006354"/>
                  <a:gd name="connsiteY3" fmla="*/ 319596 h 319889"/>
                  <a:gd name="connsiteX4" fmla="*/ 1535837 w 2006354"/>
                  <a:gd name="connsiteY4" fmla="*/ 177554 h 319889"/>
                  <a:gd name="connsiteX5" fmla="*/ 2006354 w 2006354"/>
                  <a:gd name="connsiteY5" fmla="*/ 230820 h 31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6354" h="319889">
                    <a:moveTo>
                      <a:pt x="0" y="0"/>
                    </a:moveTo>
                    <a:cubicBezTo>
                      <a:pt x="184952" y="46608"/>
                      <a:pt x="369904" y="93216"/>
                      <a:pt x="506028" y="115410"/>
                    </a:cubicBezTo>
                    <a:cubicBezTo>
                      <a:pt x="642152" y="137604"/>
                      <a:pt x="719092" y="99134"/>
                      <a:pt x="816746" y="133165"/>
                    </a:cubicBezTo>
                    <a:cubicBezTo>
                      <a:pt x="914400" y="167196"/>
                      <a:pt x="972106" y="312198"/>
                      <a:pt x="1091954" y="319596"/>
                    </a:cubicBezTo>
                    <a:cubicBezTo>
                      <a:pt x="1211802" y="326994"/>
                      <a:pt x="1383437" y="192350"/>
                      <a:pt x="1535837" y="177554"/>
                    </a:cubicBezTo>
                    <a:cubicBezTo>
                      <a:pt x="1688237" y="162758"/>
                      <a:pt x="1982680" y="207146"/>
                      <a:pt x="2006354" y="23082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7B6F52AB-58E2-407F-BB07-649DAB79D5F0}"/>
                </a:ext>
              </a:extLst>
            </p:cNvPr>
            <p:cNvGrpSpPr/>
            <p:nvPr/>
          </p:nvGrpSpPr>
          <p:grpSpPr>
            <a:xfrm>
              <a:off x="8235681" y="2491340"/>
              <a:ext cx="3533248" cy="2235683"/>
              <a:chOff x="8584771" y="2438222"/>
              <a:chExt cx="3533248" cy="2235683"/>
            </a:xfrm>
          </p:grpSpPr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837EA6B4-B441-4786-9F8D-781102E8ACEA}"/>
                  </a:ext>
                </a:extLst>
              </p:cNvPr>
              <p:cNvSpPr txBox="1"/>
              <p:nvPr/>
            </p:nvSpPr>
            <p:spPr>
              <a:xfrm>
                <a:off x="11467755" y="384290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FC61C609-92E9-4E26-B45E-53D80F43F01C}"/>
                  </a:ext>
                </a:extLst>
              </p:cNvPr>
              <p:cNvGrpSpPr/>
              <p:nvPr/>
            </p:nvGrpSpPr>
            <p:grpSpPr>
              <a:xfrm>
                <a:off x="8584771" y="2788099"/>
                <a:ext cx="959267" cy="1368520"/>
                <a:chOff x="8545813" y="2949533"/>
                <a:chExt cx="959267" cy="1368520"/>
              </a:xfrm>
            </p:grpSpPr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093F1A38-8174-450F-BD89-7B58CB9FCE25}"/>
                    </a:ext>
                  </a:extLst>
                </p:cNvPr>
                <p:cNvSpPr txBox="1"/>
                <p:nvPr/>
              </p:nvSpPr>
              <p:spPr>
                <a:xfrm>
                  <a:off x="8562667" y="348705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62F5F11D-FEBD-4E5B-8B03-B1879CA01507}"/>
                    </a:ext>
                  </a:extLst>
                </p:cNvPr>
                <p:cNvSpPr txBox="1"/>
                <p:nvPr/>
              </p:nvSpPr>
              <p:spPr>
                <a:xfrm>
                  <a:off x="8562667" y="294953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C02430D2-000F-4621-BB1F-79720E629AB0}"/>
                    </a:ext>
                  </a:extLst>
                </p:cNvPr>
                <p:cNvSpPr txBox="1"/>
                <p:nvPr/>
              </p:nvSpPr>
              <p:spPr>
                <a:xfrm>
                  <a:off x="8973899" y="329882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B3B0532C-2CB0-432F-83A3-9352CE833213}"/>
                    </a:ext>
                  </a:extLst>
                </p:cNvPr>
                <p:cNvSpPr txBox="1"/>
                <p:nvPr/>
              </p:nvSpPr>
              <p:spPr>
                <a:xfrm>
                  <a:off x="8752416" y="318194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AE229AD3-B262-4690-9F5A-1532EF31DF03}"/>
                    </a:ext>
                  </a:extLst>
                </p:cNvPr>
                <p:cNvSpPr/>
                <p:nvPr/>
              </p:nvSpPr>
              <p:spPr>
                <a:xfrm>
                  <a:off x="8545813" y="3034536"/>
                  <a:ext cx="928139" cy="1176557"/>
                </a:xfrm>
                <a:custGeom>
                  <a:avLst/>
                  <a:gdLst>
                    <a:gd name="connsiteX0" fmla="*/ 433557 w 928139"/>
                    <a:gd name="connsiteY0" fmla="*/ 73947 h 1176557"/>
                    <a:gd name="connsiteX1" fmla="*/ 42939 w 928139"/>
                    <a:gd name="connsiteY1" fmla="*/ 56192 h 1176557"/>
                    <a:gd name="connsiteX2" fmla="*/ 42939 w 928139"/>
                    <a:gd name="connsiteY2" fmla="*/ 668751 h 1176557"/>
                    <a:gd name="connsiteX3" fmla="*/ 335902 w 928139"/>
                    <a:gd name="connsiteY3" fmla="*/ 1174778 h 1176557"/>
                    <a:gd name="connsiteX4" fmla="*/ 797541 w 928139"/>
                    <a:gd name="connsiteY4" fmla="*/ 828549 h 1176557"/>
                    <a:gd name="connsiteX5" fmla="*/ 921829 w 928139"/>
                    <a:gd name="connsiteY5" fmla="*/ 615485 h 1176557"/>
                    <a:gd name="connsiteX6" fmla="*/ 646621 w 928139"/>
                    <a:gd name="connsiteY6" fmla="*/ 464565 h 1176557"/>
                    <a:gd name="connsiteX7" fmla="*/ 433557 w 928139"/>
                    <a:gd name="connsiteY7" fmla="*/ 73947 h 1176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28139" h="1176557">
                      <a:moveTo>
                        <a:pt x="433557" y="73947"/>
                      </a:moveTo>
                      <a:cubicBezTo>
                        <a:pt x="332943" y="5885"/>
                        <a:pt x="108042" y="-42942"/>
                        <a:pt x="42939" y="56192"/>
                      </a:cubicBezTo>
                      <a:cubicBezTo>
                        <a:pt x="-22164" y="155326"/>
                        <a:pt x="-5888" y="482320"/>
                        <a:pt x="42939" y="668751"/>
                      </a:cubicBezTo>
                      <a:cubicBezTo>
                        <a:pt x="91766" y="855182"/>
                        <a:pt x="210135" y="1148145"/>
                        <a:pt x="335902" y="1174778"/>
                      </a:cubicBezTo>
                      <a:cubicBezTo>
                        <a:pt x="461669" y="1201411"/>
                        <a:pt x="699886" y="921765"/>
                        <a:pt x="797541" y="828549"/>
                      </a:cubicBezTo>
                      <a:cubicBezTo>
                        <a:pt x="895196" y="735333"/>
                        <a:pt x="946982" y="676149"/>
                        <a:pt x="921829" y="615485"/>
                      </a:cubicBezTo>
                      <a:cubicBezTo>
                        <a:pt x="896676" y="554821"/>
                        <a:pt x="722081" y="550383"/>
                        <a:pt x="646621" y="464565"/>
                      </a:cubicBezTo>
                      <a:cubicBezTo>
                        <a:pt x="571161" y="378747"/>
                        <a:pt x="534171" y="142009"/>
                        <a:pt x="433557" y="73947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25A0DEE-3AFE-4AFB-A64E-3CF96FD680E4}"/>
                  </a:ext>
                </a:extLst>
              </p:cNvPr>
              <p:cNvGrpSpPr/>
              <p:nvPr/>
            </p:nvGrpSpPr>
            <p:grpSpPr>
              <a:xfrm>
                <a:off x="9447780" y="2438222"/>
                <a:ext cx="912290" cy="1125545"/>
                <a:chOff x="9408822" y="2599656"/>
                <a:chExt cx="912290" cy="1125545"/>
              </a:xfrm>
            </p:grpSpPr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FD3443B6-BDEE-4933-BC77-B1A1BFBD4876}"/>
                    </a:ext>
                  </a:extLst>
                </p:cNvPr>
                <p:cNvSpPr txBox="1"/>
                <p:nvPr/>
              </p:nvSpPr>
              <p:spPr>
                <a:xfrm>
                  <a:off x="9551262" y="28987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93816EEF-5B21-4F7E-ADB1-9BB601066627}"/>
                    </a:ext>
                  </a:extLst>
                </p:cNvPr>
                <p:cNvSpPr txBox="1"/>
                <p:nvPr/>
              </p:nvSpPr>
              <p:spPr>
                <a:xfrm>
                  <a:off x="9771824" y="301731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0550472F-C1E4-46A0-A82C-833DBBBEAAC1}"/>
                    </a:ext>
                  </a:extLst>
                </p:cNvPr>
                <p:cNvSpPr txBox="1"/>
                <p:nvPr/>
              </p:nvSpPr>
              <p:spPr>
                <a:xfrm>
                  <a:off x="9408822" y="259965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D61D79BA-CE6D-4CC9-9EF6-90A368A2149A}"/>
                    </a:ext>
                  </a:extLst>
                </p:cNvPr>
                <p:cNvSpPr/>
                <p:nvPr/>
              </p:nvSpPr>
              <p:spPr>
                <a:xfrm>
                  <a:off x="9418489" y="2661163"/>
                  <a:ext cx="902623" cy="1034303"/>
                </a:xfrm>
                <a:custGeom>
                  <a:avLst/>
                  <a:gdLst>
                    <a:gd name="connsiteX0" fmla="*/ 23374 w 902623"/>
                    <a:gd name="connsiteY0" fmla="*/ 102132 h 1034303"/>
                    <a:gd name="connsiteX1" fmla="*/ 50007 w 902623"/>
                    <a:gd name="connsiteY1" fmla="*/ 563770 h 1034303"/>
                    <a:gd name="connsiteX2" fmla="*/ 396236 w 902623"/>
                    <a:gd name="connsiteY2" fmla="*/ 856734 h 1034303"/>
                    <a:gd name="connsiteX3" fmla="*/ 751342 w 902623"/>
                    <a:gd name="connsiteY3" fmla="*/ 1034287 h 1034303"/>
                    <a:gd name="connsiteX4" fmla="*/ 902263 w 902623"/>
                    <a:gd name="connsiteY4" fmla="*/ 847856 h 1034303"/>
                    <a:gd name="connsiteX5" fmla="*/ 786853 w 902623"/>
                    <a:gd name="connsiteY5" fmla="*/ 608159 h 1034303"/>
                    <a:gd name="connsiteX6" fmla="*/ 582667 w 902623"/>
                    <a:gd name="connsiteY6" fmla="*/ 457238 h 1034303"/>
                    <a:gd name="connsiteX7" fmla="*/ 538278 w 902623"/>
                    <a:gd name="connsiteY7" fmla="*/ 146520 h 1034303"/>
                    <a:gd name="connsiteX8" fmla="*/ 254193 w 902623"/>
                    <a:gd name="connsiteY8" fmla="*/ 4477 h 1034303"/>
                    <a:gd name="connsiteX9" fmla="*/ 23374 w 902623"/>
                    <a:gd name="connsiteY9" fmla="*/ 102132 h 103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2623" h="1034303">
                      <a:moveTo>
                        <a:pt x="23374" y="102132"/>
                      </a:moveTo>
                      <a:cubicBezTo>
                        <a:pt x="-10657" y="195348"/>
                        <a:pt x="-12137" y="438003"/>
                        <a:pt x="50007" y="563770"/>
                      </a:cubicBezTo>
                      <a:cubicBezTo>
                        <a:pt x="112151" y="689537"/>
                        <a:pt x="279347" y="778314"/>
                        <a:pt x="396236" y="856734"/>
                      </a:cubicBezTo>
                      <a:cubicBezTo>
                        <a:pt x="513125" y="935154"/>
                        <a:pt x="667004" y="1035767"/>
                        <a:pt x="751342" y="1034287"/>
                      </a:cubicBezTo>
                      <a:cubicBezTo>
                        <a:pt x="835680" y="1032807"/>
                        <a:pt x="896345" y="918877"/>
                        <a:pt x="902263" y="847856"/>
                      </a:cubicBezTo>
                      <a:cubicBezTo>
                        <a:pt x="908181" y="776835"/>
                        <a:pt x="840119" y="673262"/>
                        <a:pt x="786853" y="608159"/>
                      </a:cubicBezTo>
                      <a:cubicBezTo>
                        <a:pt x="733587" y="543056"/>
                        <a:pt x="624096" y="534178"/>
                        <a:pt x="582667" y="457238"/>
                      </a:cubicBezTo>
                      <a:cubicBezTo>
                        <a:pt x="541238" y="380298"/>
                        <a:pt x="593024" y="221980"/>
                        <a:pt x="538278" y="146520"/>
                      </a:cubicBezTo>
                      <a:cubicBezTo>
                        <a:pt x="483532" y="71060"/>
                        <a:pt x="337051" y="19273"/>
                        <a:pt x="254193" y="4477"/>
                      </a:cubicBezTo>
                      <a:cubicBezTo>
                        <a:pt x="171335" y="-10319"/>
                        <a:pt x="57405" y="8916"/>
                        <a:pt x="23374" y="102132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ED2993BC-CE57-4D45-B9B2-178F8FFC2A16}"/>
                  </a:ext>
                </a:extLst>
              </p:cNvPr>
              <p:cNvGrpSpPr/>
              <p:nvPr/>
            </p:nvGrpSpPr>
            <p:grpSpPr>
              <a:xfrm>
                <a:off x="8982754" y="3640524"/>
                <a:ext cx="2081941" cy="997476"/>
                <a:chOff x="9024955" y="3935635"/>
                <a:chExt cx="2081941" cy="997476"/>
              </a:xfrm>
            </p:grpSpPr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4CA5335D-C67E-483B-8951-A196DFC87967}"/>
                    </a:ext>
                  </a:extLst>
                </p:cNvPr>
                <p:cNvSpPr txBox="1"/>
                <p:nvPr/>
              </p:nvSpPr>
              <p:spPr>
                <a:xfrm>
                  <a:off x="9024955" y="410211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0E56F6F-3D9F-45DA-A072-1A5DE5106308}"/>
                    </a:ext>
                  </a:extLst>
                </p:cNvPr>
                <p:cNvSpPr txBox="1"/>
                <p:nvPr/>
              </p:nvSpPr>
              <p:spPr>
                <a:xfrm>
                  <a:off x="9618776" y="403315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5F6738C-126D-4EAD-8A66-46A8FA5DEEF8}"/>
                    </a:ext>
                  </a:extLst>
                </p:cNvPr>
                <p:cNvSpPr txBox="1"/>
                <p:nvPr/>
              </p:nvSpPr>
              <p:spPr>
                <a:xfrm>
                  <a:off x="10019096" y="393563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972B7178-8881-4AEA-BCE2-38557AEFD3DB}"/>
                    </a:ext>
                  </a:extLst>
                </p:cNvPr>
                <p:cNvSpPr txBox="1"/>
                <p:nvPr/>
              </p:nvSpPr>
              <p:spPr>
                <a:xfrm>
                  <a:off x="10339708" y="410120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45350050-16C1-437B-B107-BB85A5C4F4EA}"/>
                    </a:ext>
                  </a:extLst>
                </p:cNvPr>
                <p:cNvSpPr/>
                <p:nvPr/>
              </p:nvSpPr>
              <p:spPr>
                <a:xfrm>
                  <a:off x="9029740" y="4160409"/>
                  <a:ext cx="2077156" cy="638645"/>
                </a:xfrm>
                <a:custGeom>
                  <a:avLst/>
                  <a:gdLst>
                    <a:gd name="connsiteX0" fmla="*/ 108809 w 2077156"/>
                    <a:gd name="connsiteY0" fmla="*/ 333470 h 638645"/>
                    <a:gd name="connsiteX1" fmla="*/ 64420 w 2077156"/>
                    <a:gd name="connsiteY1" fmla="*/ 599800 h 638645"/>
                    <a:gd name="connsiteX2" fmla="*/ 570447 w 2077156"/>
                    <a:gd name="connsiteY2" fmla="*/ 635311 h 638645"/>
                    <a:gd name="connsiteX3" fmla="*/ 2008630 w 2077156"/>
                    <a:gd name="connsiteY3" fmla="*/ 582045 h 638645"/>
                    <a:gd name="connsiteX4" fmla="*/ 1804444 w 2077156"/>
                    <a:gd name="connsiteY4" fmla="*/ 200305 h 638645"/>
                    <a:gd name="connsiteX5" fmla="*/ 1431581 w 2077156"/>
                    <a:gd name="connsiteY5" fmla="*/ 22752 h 638645"/>
                    <a:gd name="connsiteX6" fmla="*/ 987698 w 2077156"/>
                    <a:gd name="connsiteY6" fmla="*/ 31629 h 638645"/>
                    <a:gd name="connsiteX7" fmla="*/ 108809 w 2077156"/>
                    <a:gd name="connsiteY7" fmla="*/ 333470 h 638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77156" h="638645">
                      <a:moveTo>
                        <a:pt x="108809" y="333470"/>
                      </a:moveTo>
                      <a:cubicBezTo>
                        <a:pt x="-45071" y="428165"/>
                        <a:pt x="-12520" y="549493"/>
                        <a:pt x="64420" y="599800"/>
                      </a:cubicBezTo>
                      <a:cubicBezTo>
                        <a:pt x="141360" y="650107"/>
                        <a:pt x="246412" y="638270"/>
                        <a:pt x="570447" y="635311"/>
                      </a:cubicBezTo>
                      <a:cubicBezTo>
                        <a:pt x="894482" y="632352"/>
                        <a:pt x="1802964" y="654546"/>
                        <a:pt x="2008630" y="582045"/>
                      </a:cubicBezTo>
                      <a:cubicBezTo>
                        <a:pt x="2214296" y="509544"/>
                        <a:pt x="1900619" y="293520"/>
                        <a:pt x="1804444" y="200305"/>
                      </a:cubicBezTo>
                      <a:cubicBezTo>
                        <a:pt x="1708269" y="107090"/>
                        <a:pt x="1567705" y="50865"/>
                        <a:pt x="1431581" y="22752"/>
                      </a:cubicBezTo>
                      <a:cubicBezTo>
                        <a:pt x="1295457" y="-5361"/>
                        <a:pt x="1211119" y="-12759"/>
                        <a:pt x="987698" y="31629"/>
                      </a:cubicBezTo>
                      <a:cubicBezTo>
                        <a:pt x="764277" y="76017"/>
                        <a:pt x="262689" y="238775"/>
                        <a:pt x="108809" y="333470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C91F4EC5-A6C4-4508-A26E-7E47624477F4}"/>
                  </a:ext>
                </a:extLst>
              </p:cNvPr>
              <p:cNvGrpSpPr/>
              <p:nvPr/>
            </p:nvGrpSpPr>
            <p:grpSpPr>
              <a:xfrm>
                <a:off x="10534334" y="2664436"/>
                <a:ext cx="1431978" cy="1274842"/>
                <a:chOff x="10495376" y="2825870"/>
                <a:chExt cx="1431978" cy="1274842"/>
              </a:xfrm>
            </p:grpSpPr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9638AC5C-B127-4414-AA40-463FBC07CB34}"/>
                    </a:ext>
                  </a:extLst>
                </p:cNvPr>
                <p:cNvSpPr txBox="1"/>
                <p:nvPr/>
              </p:nvSpPr>
              <p:spPr>
                <a:xfrm>
                  <a:off x="10713528" y="326971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A3323730-D335-4079-95D3-7F37F5F34A92}"/>
                    </a:ext>
                  </a:extLst>
                </p:cNvPr>
                <p:cNvSpPr txBox="1"/>
                <p:nvPr/>
              </p:nvSpPr>
              <p:spPr>
                <a:xfrm>
                  <a:off x="11335832" y="31957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B1BF5BED-9B62-4153-82DA-999758752D1B}"/>
                    </a:ext>
                  </a:extLst>
                </p:cNvPr>
                <p:cNvSpPr txBox="1"/>
                <p:nvPr/>
              </p:nvSpPr>
              <p:spPr>
                <a:xfrm>
                  <a:off x="10495376" y="322388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6813380C-110E-4288-B039-EB56735FF43C}"/>
                    </a:ext>
                  </a:extLst>
                </p:cNvPr>
                <p:cNvSpPr txBox="1"/>
                <p:nvPr/>
              </p:nvSpPr>
              <p:spPr>
                <a:xfrm>
                  <a:off x="11074572" y="2825870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4D14B3D0-1F27-47C7-979F-9DD8AF8671AC}"/>
                    </a:ext>
                  </a:extLst>
                </p:cNvPr>
                <p:cNvSpPr txBox="1"/>
                <p:nvPr/>
              </p:nvSpPr>
              <p:spPr>
                <a:xfrm>
                  <a:off x="10689742" y="294930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4D3B2D4B-11F5-4C80-B1CC-EEE3C6D40B7D}"/>
                    </a:ext>
                  </a:extLst>
                </p:cNvPr>
                <p:cNvSpPr/>
                <p:nvPr/>
              </p:nvSpPr>
              <p:spPr>
                <a:xfrm>
                  <a:off x="10598568" y="2903617"/>
                  <a:ext cx="1328786" cy="1049256"/>
                </a:xfrm>
                <a:custGeom>
                  <a:avLst/>
                  <a:gdLst>
                    <a:gd name="connsiteX0" fmla="*/ 325012 w 1328786"/>
                    <a:gd name="connsiteY0" fmla="*/ 80579 h 1049256"/>
                    <a:gd name="connsiteX1" fmla="*/ 23171 w 1328786"/>
                    <a:gd name="connsiteY1" fmla="*/ 480074 h 1049256"/>
                    <a:gd name="connsiteX2" fmla="*/ 67559 w 1328786"/>
                    <a:gd name="connsiteY2" fmla="*/ 817426 h 1049256"/>
                    <a:gd name="connsiteX3" fmla="*/ 440421 w 1328786"/>
                    <a:gd name="connsiteY3" fmla="*/ 1048245 h 1049256"/>
                    <a:gd name="connsiteX4" fmla="*/ 600219 w 1328786"/>
                    <a:gd name="connsiteY4" fmla="*/ 728649 h 1049256"/>
                    <a:gd name="connsiteX5" fmla="*/ 795528 w 1328786"/>
                    <a:gd name="connsiteY5" fmla="*/ 710894 h 1049256"/>
                    <a:gd name="connsiteX6" fmla="*/ 946448 w 1328786"/>
                    <a:gd name="connsiteY6" fmla="*/ 852936 h 1049256"/>
                    <a:gd name="connsiteX7" fmla="*/ 1124002 w 1328786"/>
                    <a:gd name="connsiteY7" fmla="*/ 959468 h 1049256"/>
                    <a:gd name="connsiteX8" fmla="*/ 1328188 w 1328786"/>
                    <a:gd name="connsiteY8" fmla="*/ 817426 h 1049256"/>
                    <a:gd name="connsiteX9" fmla="*/ 1177268 w 1328786"/>
                    <a:gd name="connsiteY9" fmla="*/ 391297 h 1049256"/>
                    <a:gd name="connsiteX10" fmla="*/ 919815 w 1328786"/>
                    <a:gd name="connsiteY10" fmla="*/ 27313 h 1049256"/>
                    <a:gd name="connsiteX11" fmla="*/ 325012 w 1328786"/>
                    <a:gd name="connsiteY11" fmla="*/ 80579 h 1049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28786" h="1049256">
                      <a:moveTo>
                        <a:pt x="325012" y="80579"/>
                      </a:moveTo>
                      <a:cubicBezTo>
                        <a:pt x="175571" y="156039"/>
                        <a:pt x="66080" y="357266"/>
                        <a:pt x="23171" y="480074"/>
                      </a:cubicBezTo>
                      <a:cubicBezTo>
                        <a:pt x="-19738" y="602882"/>
                        <a:pt x="-1983" y="722731"/>
                        <a:pt x="67559" y="817426"/>
                      </a:cubicBezTo>
                      <a:cubicBezTo>
                        <a:pt x="137101" y="912121"/>
                        <a:pt x="351644" y="1063041"/>
                        <a:pt x="440421" y="1048245"/>
                      </a:cubicBezTo>
                      <a:cubicBezTo>
                        <a:pt x="529198" y="1033449"/>
                        <a:pt x="541035" y="784874"/>
                        <a:pt x="600219" y="728649"/>
                      </a:cubicBezTo>
                      <a:cubicBezTo>
                        <a:pt x="659403" y="672424"/>
                        <a:pt x="737823" y="690180"/>
                        <a:pt x="795528" y="710894"/>
                      </a:cubicBezTo>
                      <a:cubicBezTo>
                        <a:pt x="853233" y="731608"/>
                        <a:pt x="891702" y="811507"/>
                        <a:pt x="946448" y="852936"/>
                      </a:cubicBezTo>
                      <a:cubicBezTo>
                        <a:pt x="1001194" y="894365"/>
                        <a:pt x="1060379" y="965386"/>
                        <a:pt x="1124002" y="959468"/>
                      </a:cubicBezTo>
                      <a:cubicBezTo>
                        <a:pt x="1187625" y="953550"/>
                        <a:pt x="1319310" y="912121"/>
                        <a:pt x="1328188" y="817426"/>
                      </a:cubicBezTo>
                      <a:cubicBezTo>
                        <a:pt x="1337066" y="722731"/>
                        <a:pt x="1245330" y="522982"/>
                        <a:pt x="1177268" y="391297"/>
                      </a:cubicBezTo>
                      <a:cubicBezTo>
                        <a:pt x="1109206" y="259612"/>
                        <a:pt x="1058899" y="82059"/>
                        <a:pt x="919815" y="27313"/>
                      </a:cubicBezTo>
                      <a:cubicBezTo>
                        <a:pt x="780732" y="-27433"/>
                        <a:pt x="474453" y="5119"/>
                        <a:pt x="325012" y="80579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269F8947-2006-4E7A-86F0-8DA5B7EC930A}"/>
                  </a:ext>
                </a:extLst>
              </p:cNvPr>
              <p:cNvGrpSpPr/>
              <p:nvPr/>
            </p:nvGrpSpPr>
            <p:grpSpPr>
              <a:xfrm>
                <a:off x="11175315" y="3733143"/>
                <a:ext cx="930500" cy="874213"/>
                <a:chOff x="11288141" y="4151959"/>
                <a:chExt cx="930500" cy="874213"/>
              </a:xfrm>
            </p:grpSpPr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B0EF3590-C5C7-4F73-B923-966A63FAAB4C}"/>
                    </a:ext>
                  </a:extLst>
                </p:cNvPr>
                <p:cNvSpPr txBox="1"/>
                <p:nvPr/>
              </p:nvSpPr>
              <p:spPr>
                <a:xfrm>
                  <a:off x="11687460" y="419517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8E6C5184-0892-4644-9790-D8ACDB48392B}"/>
                    </a:ext>
                  </a:extLst>
                </p:cNvPr>
                <p:cNvSpPr txBox="1"/>
                <p:nvPr/>
              </p:nvSpPr>
              <p:spPr>
                <a:xfrm>
                  <a:off x="11347146" y="415195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FEDC57C4-85C0-4512-9EAD-B6211A40B469}"/>
                    </a:ext>
                  </a:extLst>
                </p:cNvPr>
                <p:cNvSpPr/>
                <p:nvPr/>
              </p:nvSpPr>
              <p:spPr>
                <a:xfrm>
                  <a:off x="11288141" y="4336275"/>
                  <a:ext cx="923285" cy="548799"/>
                </a:xfrm>
                <a:custGeom>
                  <a:avLst/>
                  <a:gdLst>
                    <a:gd name="connsiteX0" fmla="*/ 89064 w 923285"/>
                    <a:gd name="connsiteY0" fmla="*/ 25982 h 548799"/>
                    <a:gd name="connsiteX1" fmla="*/ 287 w 923285"/>
                    <a:gd name="connsiteY1" fmla="*/ 141392 h 548799"/>
                    <a:gd name="connsiteX2" fmla="*/ 106819 w 923285"/>
                    <a:gd name="connsiteY2" fmla="*/ 265679 h 548799"/>
                    <a:gd name="connsiteX3" fmla="*/ 390904 w 923285"/>
                    <a:gd name="connsiteY3" fmla="*/ 452111 h 548799"/>
                    <a:gd name="connsiteX4" fmla="*/ 852543 w 923285"/>
                    <a:gd name="connsiteY4" fmla="*/ 540887 h 548799"/>
                    <a:gd name="connsiteX5" fmla="*/ 914687 w 923285"/>
                    <a:gd name="connsiteY5" fmla="*/ 256802 h 548799"/>
                    <a:gd name="connsiteX6" fmla="*/ 781522 w 923285"/>
                    <a:gd name="connsiteY6" fmla="*/ 123637 h 548799"/>
                    <a:gd name="connsiteX7" fmla="*/ 435293 w 923285"/>
                    <a:gd name="connsiteY7" fmla="*/ 8227 h 548799"/>
                    <a:gd name="connsiteX8" fmla="*/ 89064 w 923285"/>
                    <a:gd name="connsiteY8" fmla="*/ 25982 h 548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3285" h="548799">
                      <a:moveTo>
                        <a:pt x="89064" y="25982"/>
                      </a:moveTo>
                      <a:cubicBezTo>
                        <a:pt x="16563" y="48176"/>
                        <a:pt x="-2672" y="101443"/>
                        <a:pt x="287" y="141392"/>
                      </a:cubicBezTo>
                      <a:cubicBezTo>
                        <a:pt x="3246" y="181342"/>
                        <a:pt x="41716" y="213893"/>
                        <a:pt x="106819" y="265679"/>
                      </a:cubicBezTo>
                      <a:cubicBezTo>
                        <a:pt x="171922" y="317465"/>
                        <a:pt x="266617" y="406243"/>
                        <a:pt x="390904" y="452111"/>
                      </a:cubicBezTo>
                      <a:cubicBezTo>
                        <a:pt x="515191" y="497979"/>
                        <a:pt x="765246" y="573438"/>
                        <a:pt x="852543" y="540887"/>
                      </a:cubicBezTo>
                      <a:cubicBezTo>
                        <a:pt x="939840" y="508336"/>
                        <a:pt x="926524" y="326344"/>
                        <a:pt x="914687" y="256802"/>
                      </a:cubicBezTo>
                      <a:cubicBezTo>
                        <a:pt x="902850" y="187260"/>
                        <a:pt x="861421" y="165066"/>
                        <a:pt x="781522" y="123637"/>
                      </a:cubicBezTo>
                      <a:cubicBezTo>
                        <a:pt x="701623" y="82208"/>
                        <a:pt x="543305" y="25982"/>
                        <a:pt x="435293" y="8227"/>
                      </a:cubicBezTo>
                      <a:cubicBezTo>
                        <a:pt x="327281" y="-9528"/>
                        <a:pt x="161565" y="3788"/>
                        <a:pt x="89064" y="25982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AB7831E0-5BE4-4418-B745-25459140719D}"/>
                  </a:ext>
                </a:extLst>
              </p:cNvPr>
              <p:cNvSpPr/>
              <p:nvPr/>
            </p:nvSpPr>
            <p:spPr>
              <a:xfrm>
                <a:off x="8655728" y="3648450"/>
                <a:ext cx="3462291" cy="817018"/>
              </a:xfrm>
              <a:custGeom>
                <a:avLst/>
                <a:gdLst>
                  <a:gd name="connsiteX0" fmla="*/ 0 w 3462291"/>
                  <a:gd name="connsiteY0" fmla="*/ 817018 h 817018"/>
                  <a:gd name="connsiteX1" fmla="*/ 301841 w 3462291"/>
                  <a:gd name="connsiteY1" fmla="*/ 497422 h 817018"/>
                  <a:gd name="connsiteX2" fmla="*/ 1020932 w 3462291"/>
                  <a:gd name="connsiteY2" fmla="*/ 168948 h 817018"/>
                  <a:gd name="connsiteX3" fmla="*/ 1633491 w 3462291"/>
                  <a:gd name="connsiteY3" fmla="*/ 272 h 817018"/>
                  <a:gd name="connsiteX4" fmla="*/ 2130641 w 3462291"/>
                  <a:gd name="connsiteY4" fmla="*/ 204459 h 817018"/>
                  <a:gd name="connsiteX5" fmla="*/ 2352583 w 3462291"/>
                  <a:gd name="connsiteY5" fmla="*/ 328746 h 817018"/>
                  <a:gd name="connsiteX6" fmla="*/ 2654423 w 3462291"/>
                  <a:gd name="connsiteY6" fmla="*/ 124560 h 817018"/>
                  <a:gd name="connsiteX7" fmla="*/ 2956264 w 3462291"/>
                  <a:gd name="connsiteY7" fmla="*/ 115682 h 817018"/>
                  <a:gd name="connsiteX8" fmla="*/ 3462291 w 3462291"/>
                  <a:gd name="connsiteY8" fmla="*/ 257725 h 81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2291" h="817018">
                    <a:moveTo>
                      <a:pt x="0" y="817018"/>
                    </a:moveTo>
                    <a:cubicBezTo>
                      <a:pt x="65843" y="711226"/>
                      <a:pt x="131686" y="605434"/>
                      <a:pt x="301841" y="497422"/>
                    </a:cubicBezTo>
                    <a:cubicBezTo>
                      <a:pt x="471996" y="389410"/>
                      <a:pt x="798990" y="251806"/>
                      <a:pt x="1020932" y="168948"/>
                    </a:cubicBezTo>
                    <a:cubicBezTo>
                      <a:pt x="1242874" y="86090"/>
                      <a:pt x="1448540" y="-5646"/>
                      <a:pt x="1633491" y="272"/>
                    </a:cubicBezTo>
                    <a:cubicBezTo>
                      <a:pt x="1818442" y="6190"/>
                      <a:pt x="2010792" y="149713"/>
                      <a:pt x="2130641" y="204459"/>
                    </a:cubicBezTo>
                    <a:cubicBezTo>
                      <a:pt x="2250490" y="259205"/>
                      <a:pt x="2265286" y="342062"/>
                      <a:pt x="2352583" y="328746"/>
                    </a:cubicBezTo>
                    <a:cubicBezTo>
                      <a:pt x="2439880" y="315429"/>
                      <a:pt x="2553810" y="160071"/>
                      <a:pt x="2654423" y="124560"/>
                    </a:cubicBezTo>
                    <a:cubicBezTo>
                      <a:pt x="2755036" y="89049"/>
                      <a:pt x="2821619" y="93488"/>
                      <a:pt x="2956264" y="115682"/>
                    </a:cubicBezTo>
                    <a:cubicBezTo>
                      <a:pt x="3090909" y="137876"/>
                      <a:pt x="3276600" y="197800"/>
                      <a:pt x="3462291" y="2577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1E4AA20-62B0-425D-BCF2-3945D0762291}"/>
                </a:ext>
              </a:extLst>
            </p:cNvPr>
            <p:cNvGrpSpPr/>
            <p:nvPr/>
          </p:nvGrpSpPr>
          <p:grpSpPr>
            <a:xfrm>
              <a:off x="8998640" y="4924139"/>
              <a:ext cx="2317072" cy="1928472"/>
              <a:chOff x="9436963" y="4888527"/>
              <a:chExt cx="2317072" cy="1928472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0A16ACE-D698-4793-B5A8-BF31E070BBBC}"/>
                  </a:ext>
                </a:extLst>
              </p:cNvPr>
              <p:cNvGrpSpPr/>
              <p:nvPr/>
            </p:nvGrpSpPr>
            <p:grpSpPr>
              <a:xfrm>
                <a:off x="11105321" y="5397558"/>
                <a:ext cx="595197" cy="830997"/>
                <a:chOff x="11034545" y="5506096"/>
                <a:chExt cx="595197" cy="830997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01F0B0D-5D7E-4A7D-92B7-76F347E558C8}"/>
                    </a:ext>
                  </a:extLst>
                </p:cNvPr>
                <p:cNvSpPr txBox="1"/>
                <p:nvPr/>
              </p:nvSpPr>
              <p:spPr>
                <a:xfrm>
                  <a:off x="11080584" y="550609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9E0908F-61ED-4E69-88CA-CDF21E8E320F}"/>
                    </a:ext>
                  </a:extLst>
                </p:cNvPr>
                <p:cNvSpPr/>
                <p:nvPr/>
              </p:nvSpPr>
              <p:spPr>
                <a:xfrm>
                  <a:off x="11034545" y="5753134"/>
                  <a:ext cx="595197" cy="454543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C3AFF570-A7F3-4B70-A9B3-7F073590FCFA}"/>
                  </a:ext>
                </a:extLst>
              </p:cNvPr>
              <p:cNvGrpSpPr/>
              <p:nvPr/>
            </p:nvGrpSpPr>
            <p:grpSpPr>
              <a:xfrm>
                <a:off x="9480055" y="4955766"/>
                <a:ext cx="595197" cy="707886"/>
                <a:chOff x="10106267" y="4984592"/>
                <a:chExt cx="595197" cy="707886"/>
              </a:xfrm>
            </p:grpSpPr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F6C40A7F-09C6-4022-980B-969CD2CBEB82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2D1B549-C56C-4A11-99F5-8927F0A22E83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E40E4931-D43C-489F-95DE-D57C13426D85}"/>
                  </a:ext>
                </a:extLst>
              </p:cNvPr>
              <p:cNvGrpSpPr/>
              <p:nvPr/>
            </p:nvGrpSpPr>
            <p:grpSpPr>
              <a:xfrm>
                <a:off x="9784356" y="5577319"/>
                <a:ext cx="595197" cy="707886"/>
                <a:chOff x="10106267" y="4984592"/>
                <a:chExt cx="595197" cy="707886"/>
              </a:xfrm>
            </p:grpSpPr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F4066F0-E034-4F23-AD8F-D254319EBDD7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1FA123A0-496D-42F0-958F-8877CC1C21E4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F1D1F49-6C0D-41E8-A440-5BE7EBB7FD34}"/>
                  </a:ext>
                </a:extLst>
              </p:cNvPr>
              <p:cNvGrpSpPr/>
              <p:nvPr/>
            </p:nvGrpSpPr>
            <p:grpSpPr>
              <a:xfrm>
                <a:off x="10439348" y="4888527"/>
                <a:ext cx="595197" cy="707886"/>
                <a:chOff x="10106267" y="4984592"/>
                <a:chExt cx="595197" cy="707886"/>
              </a:xfrm>
            </p:grpSpPr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5599A90F-B20F-47CE-B543-D2684212DF1B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718B5828-3D72-4339-AF9E-ADEDA2935FF8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7F797DE-B856-4EC6-A82F-1C95481E062C}"/>
                  </a:ext>
                </a:extLst>
              </p:cNvPr>
              <p:cNvGrpSpPr/>
              <p:nvPr/>
            </p:nvGrpSpPr>
            <p:grpSpPr>
              <a:xfrm>
                <a:off x="10538581" y="5986002"/>
                <a:ext cx="595197" cy="830997"/>
                <a:chOff x="11034545" y="5506096"/>
                <a:chExt cx="595197" cy="830997"/>
              </a:xfrm>
            </p:grpSpPr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136D11A8-C16D-4587-ADBF-3A68D09AE7A0}"/>
                    </a:ext>
                  </a:extLst>
                </p:cNvPr>
                <p:cNvSpPr txBox="1"/>
                <p:nvPr/>
              </p:nvSpPr>
              <p:spPr>
                <a:xfrm>
                  <a:off x="11080584" y="550609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37F34BBA-5FC2-4BDE-9D51-4E9CDC9CD57E}"/>
                    </a:ext>
                  </a:extLst>
                </p:cNvPr>
                <p:cNvSpPr/>
                <p:nvPr/>
              </p:nvSpPr>
              <p:spPr>
                <a:xfrm>
                  <a:off x="11034545" y="5753134"/>
                  <a:ext cx="595197" cy="454543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9E39FA11-CC0A-4871-81BD-D7E2CEA87B3C}"/>
                  </a:ext>
                </a:extLst>
              </p:cNvPr>
              <p:cNvSpPr/>
              <p:nvPr/>
            </p:nvSpPr>
            <p:spPr>
              <a:xfrm>
                <a:off x="9436963" y="5281848"/>
                <a:ext cx="2317072" cy="1308687"/>
              </a:xfrm>
              <a:custGeom>
                <a:avLst/>
                <a:gdLst>
                  <a:gd name="connsiteX0" fmla="*/ 0 w 2317072"/>
                  <a:gd name="connsiteY0" fmla="*/ 1021298 h 1308687"/>
                  <a:gd name="connsiteX1" fmla="*/ 674703 w 2317072"/>
                  <a:gd name="connsiteY1" fmla="*/ 1305383 h 1308687"/>
                  <a:gd name="connsiteX2" fmla="*/ 1109709 w 2317072"/>
                  <a:gd name="connsiteY2" fmla="*/ 852622 h 1308687"/>
                  <a:gd name="connsiteX3" fmla="*/ 1145220 w 2317072"/>
                  <a:gd name="connsiteY3" fmla="*/ 488637 h 1308687"/>
                  <a:gd name="connsiteX4" fmla="*/ 1917577 w 2317072"/>
                  <a:gd name="connsiteY4" fmla="*/ 142408 h 1308687"/>
                  <a:gd name="connsiteX5" fmla="*/ 2317072 w 2317072"/>
                  <a:gd name="connsiteY5" fmla="*/ 366 h 13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7072" h="1308687">
                    <a:moveTo>
                      <a:pt x="0" y="1021298"/>
                    </a:moveTo>
                    <a:cubicBezTo>
                      <a:pt x="244876" y="1177397"/>
                      <a:pt x="489752" y="1333496"/>
                      <a:pt x="674703" y="1305383"/>
                    </a:cubicBezTo>
                    <a:cubicBezTo>
                      <a:pt x="859654" y="1277270"/>
                      <a:pt x="1031290" y="988746"/>
                      <a:pt x="1109709" y="852622"/>
                    </a:cubicBezTo>
                    <a:cubicBezTo>
                      <a:pt x="1188128" y="716498"/>
                      <a:pt x="1010575" y="607006"/>
                      <a:pt x="1145220" y="488637"/>
                    </a:cubicBezTo>
                    <a:cubicBezTo>
                      <a:pt x="1279865" y="370268"/>
                      <a:pt x="1722268" y="223786"/>
                      <a:pt x="1917577" y="142408"/>
                    </a:cubicBezTo>
                    <a:cubicBezTo>
                      <a:pt x="2112886" y="61030"/>
                      <a:pt x="2240132" y="-5553"/>
                      <a:pt x="2317072" y="366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056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ACE3199-826D-4C0E-ABF9-6046DDC004DA}"/>
              </a:ext>
            </a:extLst>
          </p:cNvPr>
          <p:cNvGrpSpPr/>
          <p:nvPr/>
        </p:nvGrpSpPr>
        <p:grpSpPr>
          <a:xfrm>
            <a:off x="982749" y="292612"/>
            <a:ext cx="10722191" cy="6411773"/>
            <a:chOff x="1046738" y="440838"/>
            <a:chExt cx="10722191" cy="641177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C4F553-31E2-458B-84F9-FB3807DE5FA2}"/>
                </a:ext>
              </a:extLst>
            </p:cNvPr>
            <p:cNvSpPr txBox="1"/>
            <p:nvPr/>
          </p:nvSpPr>
          <p:spPr>
            <a:xfrm>
              <a:off x="1069396" y="995577"/>
              <a:ext cx="2795386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Instance-Space (Standard) Classification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33E6A3-14F3-4A60-B4E7-7C171812AFA0}"/>
                </a:ext>
              </a:extLst>
            </p:cNvPr>
            <p:cNvSpPr txBox="1"/>
            <p:nvPr/>
          </p:nvSpPr>
          <p:spPr>
            <a:xfrm>
              <a:off x="1046738" y="3161399"/>
              <a:ext cx="2795386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Bag-Space</a:t>
              </a:r>
            </a:p>
            <a:p>
              <a:pPr algn="ctr"/>
              <a:r>
                <a:rPr lang="en-US" sz="2000" b="1" dirty="0"/>
                <a:t>Classification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8BAF84-4C2F-4B83-A172-4FEC38442781}"/>
                </a:ext>
              </a:extLst>
            </p:cNvPr>
            <p:cNvSpPr txBox="1"/>
            <p:nvPr/>
          </p:nvSpPr>
          <p:spPr>
            <a:xfrm>
              <a:off x="1069396" y="5349212"/>
              <a:ext cx="2795386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Embedded-Space</a:t>
              </a:r>
            </a:p>
            <a:p>
              <a:pPr algn="ctr"/>
              <a:r>
                <a:rPr lang="en-US" sz="2000" b="1" dirty="0"/>
                <a:t>Classification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6044BE-AA8C-4895-B4AB-8A13DD5F3FCA}"/>
                </a:ext>
              </a:extLst>
            </p:cNvPr>
            <p:cNvGrpSpPr/>
            <p:nvPr/>
          </p:nvGrpSpPr>
          <p:grpSpPr>
            <a:xfrm>
              <a:off x="4153743" y="440838"/>
              <a:ext cx="3556618" cy="1953696"/>
              <a:chOff x="4637472" y="433688"/>
              <a:chExt cx="3556618" cy="195369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D5FF13-A8F4-47FB-8D97-D88796E48B19}"/>
                  </a:ext>
                </a:extLst>
              </p:cNvPr>
              <p:cNvSpPr txBox="1"/>
              <p:nvPr/>
            </p:nvSpPr>
            <p:spPr>
              <a:xfrm>
                <a:off x="4637472" y="1275849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403A441-1EF2-4F24-B186-53B0621279BF}"/>
                  </a:ext>
                </a:extLst>
              </p:cNvPr>
              <p:cNvSpPr txBox="1"/>
              <p:nvPr/>
            </p:nvSpPr>
            <p:spPr>
              <a:xfrm>
                <a:off x="4637472" y="73832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2C45E9-0F7A-4BC2-9863-E5053D4EE2C1}"/>
                  </a:ext>
                </a:extLst>
              </p:cNvPr>
              <p:cNvSpPr txBox="1"/>
              <p:nvPr/>
            </p:nvSpPr>
            <p:spPr>
              <a:xfrm>
                <a:off x="5065437" y="1464076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7E42FD9-85AE-4A2A-8EEA-8E670F60B624}"/>
                  </a:ext>
                </a:extLst>
              </p:cNvPr>
              <p:cNvSpPr txBox="1"/>
              <p:nvPr/>
            </p:nvSpPr>
            <p:spPr>
              <a:xfrm>
                <a:off x="5767154" y="134988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AA18F6-741F-43F3-9828-EE207386A587}"/>
                  </a:ext>
                </a:extLst>
              </p:cNvPr>
              <p:cNvSpPr txBox="1"/>
              <p:nvPr/>
            </p:nvSpPr>
            <p:spPr>
              <a:xfrm>
                <a:off x="5048704" y="108762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737200-EFE4-4494-A849-A3D2E4A65EE1}"/>
                  </a:ext>
                </a:extLst>
              </p:cNvPr>
              <p:cNvSpPr txBox="1"/>
              <p:nvPr/>
            </p:nvSpPr>
            <p:spPr>
              <a:xfrm>
                <a:off x="7662909" y="155638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B2C8B-B092-43D8-94ED-28572DC48AB0}"/>
                  </a:ext>
                </a:extLst>
              </p:cNvPr>
              <p:cNvSpPr txBox="1"/>
              <p:nvPr/>
            </p:nvSpPr>
            <p:spPr>
              <a:xfrm>
                <a:off x="6129655" y="127152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98469B-0F9A-45D2-884D-73715B53EF54}"/>
                  </a:ext>
                </a:extLst>
              </p:cNvPr>
              <p:cNvSpPr txBox="1"/>
              <p:nvPr/>
            </p:nvSpPr>
            <p:spPr>
              <a:xfrm>
                <a:off x="6572993" y="142824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4E584B-2D3B-4128-9D73-3D0A8FCAF4C8}"/>
                  </a:ext>
                </a:extLst>
              </p:cNvPr>
              <p:cNvSpPr txBox="1"/>
              <p:nvPr/>
            </p:nvSpPr>
            <p:spPr>
              <a:xfrm>
                <a:off x="6794188" y="1165150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C35704-CCA3-4005-B0F4-6FDF85605932}"/>
                  </a:ext>
                </a:extLst>
              </p:cNvPr>
              <p:cNvSpPr txBox="1"/>
              <p:nvPr/>
            </p:nvSpPr>
            <p:spPr>
              <a:xfrm>
                <a:off x="7139123" y="1437364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42E952-E0BB-4DD7-A381-3BD8411DB275}"/>
                  </a:ext>
                </a:extLst>
              </p:cNvPr>
              <p:cNvSpPr txBox="1"/>
              <p:nvPr/>
            </p:nvSpPr>
            <p:spPr>
              <a:xfrm>
                <a:off x="7396206" y="1400495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8CC4B0-5493-45B7-A951-4BF8D38989C3}"/>
                  </a:ext>
                </a:extLst>
              </p:cNvPr>
              <p:cNvSpPr txBox="1"/>
              <p:nvPr/>
            </p:nvSpPr>
            <p:spPr>
              <a:xfrm>
                <a:off x="4827221" y="970735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3384CD-A524-4F4E-86F9-BB7FB7B66054}"/>
                  </a:ext>
                </a:extLst>
              </p:cNvPr>
              <p:cNvSpPr txBox="1"/>
              <p:nvPr/>
            </p:nvSpPr>
            <p:spPr>
              <a:xfrm>
                <a:off x="5235591" y="855213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1C6B8B3-B8AB-422B-9513-E860AD7A3F77}"/>
                  </a:ext>
                </a:extLst>
              </p:cNvPr>
              <p:cNvSpPr txBox="1"/>
              <p:nvPr/>
            </p:nvSpPr>
            <p:spPr>
              <a:xfrm>
                <a:off x="5518656" y="956764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ED7087-3B91-4FDE-828F-2F57B236C3FD}"/>
                  </a:ext>
                </a:extLst>
              </p:cNvPr>
              <p:cNvSpPr txBox="1"/>
              <p:nvPr/>
            </p:nvSpPr>
            <p:spPr>
              <a:xfrm>
                <a:off x="5062719" y="433688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678C00-79D8-4D5E-B239-0B032C6F9543}"/>
                  </a:ext>
                </a:extLst>
              </p:cNvPr>
              <p:cNvSpPr txBox="1"/>
              <p:nvPr/>
            </p:nvSpPr>
            <p:spPr>
              <a:xfrm>
                <a:off x="7410637" y="98450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6208ACB-A129-4688-AAD6-EA3056ED14A1}"/>
                  </a:ext>
                </a:extLst>
              </p:cNvPr>
              <p:cNvSpPr txBox="1"/>
              <p:nvPr/>
            </p:nvSpPr>
            <p:spPr>
              <a:xfrm>
                <a:off x="6570181" y="1012679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38A0C2-4DE3-4EB2-B808-645425E3233B}"/>
                  </a:ext>
                </a:extLst>
              </p:cNvPr>
              <p:cNvSpPr txBox="1"/>
              <p:nvPr/>
            </p:nvSpPr>
            <p:spPr>
              <a:xfrm>
                <a:off x="7149377" y="614663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1901D7-62D5-443B-8075-035CF68D56FE}"/>
                  </a:ext>
                </a:extLst>
              </p:cNvPr>
              <p:cNvSpPr txBox="1"/>
              <p:nvPr/>
            </p:nvSpPr>
            <p:spPr>
              <a:xfrm>
                <a:off x="6764547" y="738102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92A0799-A38D-44F1-B811-4908D1D270A0}"/>
                </a:ext>
              </a:extLst>
            </p:cNvPr>
            <p:cNvGrpSpPr/>
            <p:nvPr/>
          </p:nvGrpSpPr>
          <p:grpSpPr>
            <a:xfrm>
              <a:off x="4173529" y="4758358"/>
              <a:ext cx="3573472" cy="1953696"/>
              <a:chOff x="4600082" y="2537064"/>
              <a:chExt cx="3573472" cy="1953696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2D822FD-8E58-4BEE-AEF5-E2BA67698F3B}"/>
                  </a:ext>
                </a:extLst>
              </p:cNvPr>
              <p:cNvGrpSpPr/>
              <p:nvPr/>
            </p:nvGrpSpPr>
            <p:grpSpPr>
              <a:xfrm>
                <a:off x="4616936" y="2537064"/>
                <a:ext cx="3556618" cy="1953696"/>
                <a:chOff x="4637472" y="433688"/>
                <a:chExt cx="3556618" cy="1953696"/>
              </a:xfrm>
            </p:grpSpPr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6AAFA71-3E3F-448E-86F5-61DF754153EE}"/>
                    </a:ext>
                  </a:extLst>
                </p:cNvPr>
                <p:cNvSpPr txBox="1"/>
                <p:nvPr/>
              </p:nvSpPr>
              <p:spPr>
                <a:xfrm>
                  <a:off x="4637472" y="127584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4076B68-59AC-4EFA-92D9-755B6D1C2938}"/>
                    </a:ext>
                  </a:extLst>
                </p:cNvPr>
                <p:cNvSpPr txBox="1"/>
                <p:nvPr/>
              </p:nvSpPr>
              <p:spPr>
                <a:xfrm>
                  <a:off x="4637472" y="73832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3411C2D-1093-4FC2-A02A-80DA0358AD8E}"/>
                    </a:ext>
                  </a:extLst>
                </p:cNvPr>
                <p:cNvSpPr txBox="1"/>
                <p:nvPr/>
              </p:nvSpPr>
              <p:spPr>
                <a:xfrm>
                  <a:off x="5065437" y="146407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1430536F-C883-416B-A1E6-BC7812D1D2D8}"/>
                    </a:ext>
                  </a:extLst>
                </p:cNvPr>
                <p:cNvSpPr txBox="1"/>
                <p:nvPr/>
              </p:nvSpPr>
              <p:spPr>
                <a:xfrm>
                  <a:off x="5767154" y="13498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4B9CD40B-02D3-48F1-A4E6-CB47F75B6851}"/>
                    </a:ext>
                  </a:extLst>
                </p:cNvPr>
                <p:cNvSpPr txBox="1"/>
                <p:nvPr/>
              </p:nvSpPr>
              <p:spPr>
                <a:xfrm>
                  <a:off x="5048704" y="108762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E64B826-C76E-4C04-A334-781EDF770002}"/>
                    </a:ext>
                  </a:extLst>
                </p:cNvPr>
                <p:cNvSpPr txBox="1"/>
                <p:nvPr/>
              </p:nvSpPr>
              <p:spPr>
                <a:xfrm>
                  <a:off x="7662909" y="15563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18A0DB7-36C5-4597-A7BD-AD9A45450C80}"/>
                    </a:ext>
                  </a:extLst>
                </p:cNvPr>
                <p:cNvSpPr txBox="1"/>
                <p:nvPr/>
              </p:nvSpPr>
              <p:spPr>
                <a:xfrm>
                  <a:off x="6129655" y="127152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2E7C0AF-0687-4E8D-8393-E9E0B30291DC}"/>
                    </a:ext>
                  </a:extLst>
                </p:cNvPr>
                <p:cNvSpPr txBox="1"/>
                <p:nvPr/>
              </p:nvSpPr>
              <p:spPr>
                <a:xfrm>
                  <a:off x="6572993" y="1428248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952ADE92-4DE2-4BB5-B764-06CED4FFC10B}"/>
                    </a:ext>
                  </a:extLst>
                </p:cNvPr>
                <p:cNvSpPr txBox="1"/>
                <p:nvPr/>
              </p:nvSpPr>
              <p:spPr>
                <a:xfrm>
                  <a:off x="6794188" y="116515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16C3A134-82C7-4F70-9E96-638BDA914E5E}"/>
                    </a:ext>
                  </a:extLst>
                </p:cNvPr>
                <p:cNvSpPr txBox="1"/>
                <p:nvPr/>
              </p:nvSpPr>
              <p:spPr>
                <a:xfrm>
                  <a:off x="7139123" y="143736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D8349100-8D00-45A0-AEE4-84EBA4CCF06A}"/>
                    </a:ext>
                  </a:extLst>
                </p:cNvPr>
                <p:cNvSpPr txBox="1"/>
                <p:nvPr/>
              </p:nvSpPr>
              <p:spPr>
                <a:xfrm>
                  <a:off x="7396206" y="140049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8E416143-A564-402A-A705-1A71940C27E9}"/>
                    </a:ext>
                  </a:extLst>
                </p:cNvPr>
                <p:cNvSpPr txBox="1"/>
                <p:nvPr/>
              </p:nvSpPr>
              <p:spPr>
                <a:xfrm>
                  <a:off x="4827221" y="97073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4B5281A0-BA46-43AA-B08D-2BEC16FB6E1C}"/>
                    </a:ext>
                  </a:extLst>
                </p:cNvPr>
                <p:cNvSpPr txBox="1"/>
                <p:nvPr/>
              </p:nvSpPr>
              <p:spPr>
                <a:xfrm>
                  <a:off x="5235591" y="8552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5C0DD01E-14A8-4BC1-A961-76CE5AFDE02A}"/>
                    </a:ext>
                  </a:extLst>
                </p:cNvPr>
                <p:cNvSpPr txBox="1"/>
                <p:nvPr/>
              </p:nvSpPr>
              <p:spPr>
                <a:xfrm>
                  <a:off x="5518656" y="956764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1852E79-52CC-49EB-8A27-03CDF1C4E2AE}"/>
                    </a:ext>
                  </a:extLst>
                </p:cNvPr>
                <p:cNvSpPr txBox="1"/>
                <p:nvPr/>
              </p:nvSpPr>
              <p:spPr>
                <a:xfrm>
                  <a:off x="5062719" y="43368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F47EC296-F7A4-4404-8F69-DF61A184F0B2}"/>
                    </a:ext>
                  </a:extLst>
                </p:cNvPr>
                <p:cNvSpPr txBox="1"/>
                <p:nvPr/>
              </p:nvSpPr>
              <p:spPr>
                <a:xfrm>
                  <a:off x="7410637" y="98450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6F28EB22-8C85-47BE-9A2F-905CBFDA3E9F}"/>
                    </a:ext>
                  </a:extLst>
                </p:cNvPr>
                <p:cNvSpPr txBox="1"/>
                <p:nvPr/>
              </p:nvSpPr>
              <p:spPr>
                <a:xfrm>
                  <a:off x="6570181" y="101267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7DE383A8-89B4-455F-87AB-B3AEF10F267D}"/>
                    </a:ext>
                  </a:extLst>
                </p:cNvPr>
                <p:cNvSpPr txBox="1"/>
                <p:nvPr/>
              </p:nvSpPr>
              <p:spPr>
                <a:xfrm>
                  <a:off x="7149377" y="61466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6BEAFD11-9219-4E80-BD6A-D34DE728130E}"/>
                    </a:ext>
                  </a:extLst>
                </p:cNvPr>
                <p:cNvSpPr txBox="1"/>
                <p:nvPr/>
              </p:nvSpPr>
              <p:spPr>
                <a:xfrm>
                  <a:off x="6764547" y="73810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A61315-2B51-46F3-8435-55FA201436B5}"/>
                  </a:ext>
                </a:extLst>
              </p:cNvPr>
              <p:cNvSpPr/>
              <p:nvPr/>
            </p:nvSpPr>
            <p:spPr>
              <a:xfrm>
                <a:off x="4600082" y="2926705"/>
                <a:ext cx="928139" cy="1176557"/>
              </a:xfrm>
              <a:custGeom>
                <a:avLst/>
                <a:gdLst>
                  <a:gd name="connsiteX0" fmla="*/ 433557 w 928139"/>
                  <a:gd name="connsiteY0" fmla="*/ 73947 h 1176557"/>
                  <a:gd name="connsiteX1" fmla="*/ 42939 w 928139"/>
                  <a:gd name="connsiteY1" fmla="*/ 56192 h 1176557"/>
                  <a:gd name="connsiteX2" fmla="*/ 42939 w 928139"/>
                  <a:gd name="connsiteY2" fmla="*/ 668751 h 1176557"/>
                  <a:gd name="connsiteX3" fmla="*/ 335902 w 928139"/>
                  <a:gd name="connsiteY3" fmla="*/ 1174778 h 1176557"/>
                  <a:gd name="connsiteX4" fmla="*/ 797541 w 928139"/>
                  <a:gd name="connsiteY4" fmla="*/ 828549 h 1176557"/>
                  <a:gd name="connsiteX5" fmla="*/ 921829 w 928139"/>
                  <a:gd name="connsiteY5" fmla="*/ 615485 h 1176557"/>
                  <a:gd name="connsiteX6" fmla="*/ 646621 w 928139"/>
                  <a:gd name="connsiteY6" fmla="*/ 464565 h 1176557"/>
                  <a:gd name="connsiteX7" fmla="*/ 433557 w 928139"/>
                  <a:gd name="connsiteY7" fmla="*/ 73947 h 117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39" h="1176557">
                    <a:moveTo>
                      <a:pt x="433557" y="73947"/>
                    </a:moveTo>
                    <a:cubicBezTo>
                      <a:pt x="332943" y="5885"/>
                      <a:pt x="108042" y="-42942"/>
                      <a:pt x="42939" y="56192"/>
                    </a:cubicBezTo>
                    <a:cubicBezTo>
                      <a:pt x="-22164" y="155326"/>
                      <a:pt x="-5888" y="482320"/>
                      <a:pt x="42939" y="668751"/>
                    </a:cubicBezTo>
                    <a:cubicBezTo>
                      <a:pt x="91766" y="855182"/>
                      <a:pt x="210135" y="1148145"/>
                      <a:pt x="335902" y="1174778"/>
                    </a:cubicBezTo>
                    <a:cubicBezTo>
                      <a:pt x="461669" y="1201411"/>
                      <a:pt x="699886" y="921765"/>
                      <a:pt x="797541" y="828549"/>
                    </a:cubicBezTo>
                    <a:cubicBezTo>
                      <a:pt x="895196" y="735333"/>
                      <a:pt x="946982" y="676149"/>
                      <a:pt x="921829" y="615485"/>
                    </a:cubicBezTo>
                    <a:cubicBezTo>
                      <a:pt x="896676" y="554821"/>
                      <a:pt x="722081" y="550383"/>
                      <a:pt x="646621" y="464565"/>
                    </a:cubicBezTo>
                    <a:cubicBezTo>
                      <a:pt x="571161" y="378747"/>
                      <a:pt x="534171" y="142009"/>
                      <a:pt x="433557" y="73947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2A9E9A9-08C8-4440-80CF-41B0921C9176}"/>
                  </a:ext>
                </a:extLst>
              </p:cNvPr>
              <p:cNvSpPr/>
              <p:nvPr/>
            </p:nvSpPr>
            <p:spPr>
              <a:xfrm>
                <a:off x="5143456" y="2650275"/>
                <a:ext cx="902623" cy="1034303"/>
              </a:xfrm>
              <a:custGeom>
                <a:avLst/>
                <a:gdLst>
                  <a:gd name="connsiteX0" fmla="*/ 23374 w 902623"/>
                  <a:gd name="connsiteY0" fmla="*/ 102132 h 1034303"/>
                  <a:gd name="connsiteX1" fmla="*/ 50007 w 902623"/>
                  <a:gd name="connsiteY1" fmla="*/ 563770 h 1034303"/>
                  <a:gd name="connsiteX2" fmla="*/ 396236 w 902623"/>
                  <a:gd name="connsiteY2" fmla="*/ 856734 h 1034303"/>
                  <a:gd name="connsiteX3" fmla="*/ 751342 w 902623"/>
                  <a:gd name="connsiteY3" fmla="*/ 1034287 h 1034303"/>
                  <a:gd name="connsiteX4" fmla="*/ 902263 w 902623"/>
                  <a:gd name="connsiteY4" fmla="*/ 847856 h 1034303"/>
                  <a:gd name="connsiteX5" fmla="*/ 786853 w 902623"/>
                  <a:gd name="connsiteY5" fmla="*/ 608159 h 1034303"/>
                  <a:gd name="connsiteX6" fmla="*/ 582667 w 902623"/>
                  <a:gd name="connsiteY6" fmla="*/ 457238 h 1034303"/>
                  <a:gd name="connsiteX7" fmla="*/ 538278 w 902623"/>
                  <a:gd name="connsiteY7" fmla="*/ 146520 h 1034303"/>
                  <a:gd name="connsiteX8" fmla="*/ 254193 w 902623"/>
                  <a:gd name="connsiteY8" fmla="*/ 4477 h 1034303"/>
                  <a:gd name="connsiteX9" fmla="*/ 23374 w 902623"/>
                  <a:gd name="connsiteY9" fmla="*/ 102132 h 103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623" h="1034303">
                    <a:moveTo>
                      <a:pt x="23374" y="102132"/>
                    </a:moveTo>
                    <a:cubicBezTo>
                      <a:pt x="-10657" y="195348"/>
                      <a:pt x="-12137" y="438003"/>
                      <a:pt x="50007" y="563770"/>
                    </a:cubicBezTo>
                    <a:cubicBezTo>
                      <a:pt x="112151" y="689537"/>
                      <a:pt x="279347" y="778314"/>
                      <a:pt x="396236" y="856734"/>
                    </a:cubicBezTo>
                    <a:cubicBezTo>
                      <a:pt x="513125" y="935154"/>
                      <a:pt x="667004" y="1035767"/>
                      <a:pt x="751342" y="1034287"/>
                    </a:cubicBezTo>
                    <a:cubicBezTo>
                      <a:pt x="835680" y="1032807"/>
                      <a:pt x="896345" y="918877"/>
                      <a:pt x="902263" y="847856"/>
                    </a:cubicBezTo>
                    <a:cubicBezTo>
                      <a:pt x="908181" y="776835"/>
                      <a:pt x="840119" y="673262"/>
                      <a:pt x="786853" y="608159"/>
                    </a:cubicBezTo>
                    <a:cubicBezTo>
                      <a:pt x="733587" y="543056"/>
                      <a:pt x="624096" y="534178"/>
                      <a:pt x="582667" y="457238"/>
                    </a:cubicBezTo>
                    <a:cubicBezTo>
                      <a:pt x="541238" y="380298"/>
                      <a:pt x="593024" y="221980"/>
                      <a:pt x="538278" y="146520"/>
                    </a:cubicBezTo>
                    <a:cubicBezTo>
                      <a:pt x="483532" y="71060"/>
                      <a:pt x="337051" y="19273"/>
                      <a:pt x="254193" y="4477"/>
                    </a:cubicBezTo>
                    <a:cubicBezTo>
                      <a:pt x="171335" y="-10319"/>
                      <a:pt x="57405" y="8916"/>
                      <a:pt x="23374" y="102132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D0C56C17-EFF5-4878-8A83-EC999592EC52}"/>
                  </a:ext>
                </a:extLst>
              </p:cNvPr>
              <p:cNvSpPr/>
              <p:nvPr/>
            </p:nvSpPr>
            <p:spPr>
              <a:xfrm>
                <a:off x="5120139" y="3643726"/>
                <a:ext cx="2077156" cy="638645"/>
              </a:xfrm>
              <a:custGeom>
                <a:avLst/>
                <a:gdLst>
                  <a:gd name="connsiteX0" fmla="*/ 108809 w 2077156"/>
                  <a:gd name="connsiteY0" fmla="*/ 333470 h 638645"/>
                  <a:gd name="connsiteX1" fmla="*/ 64420 w 2077156"/>
                  <a:gd name="connsiteY1" fmla="*/ 599800 h 638645"/>
                  <a:gd name="connsiteX2" fmla="*/ 570447 w 2077156"/>
                  <a:gd name="connsiteY2" fmla="*/ 635311 h 638645"/>
                  <a:gd name="connsiteX3" fmla="*/ 2008630 w 2077156"/>
                  <a:gd name="connsiteY3" fmla="*/ 582045 h 638645"/>
                  <a:gd name="connsiteX4" fmla="*/ 1804444 w 2077156"/>
                  <a:gd name="connsiteY4" fmla="*/ 200305 h 638645"/>
                  <a:gd name="connsiteX5" fmla="*/ 1431581 w 2077156"/>
                  <a:gd name="connsiteY5" fmla="*/ 22752 h 638645"/>
                  <a:gd name="connsiteX6" fmla="*/ 987698 w 2077156"/>
                  <a:gd name="connsiteY6" fmla="*/ 31629 h 638645"/>
                  <a:gd name="connsiteX7" fmla="*/ 108809 w 2077156"/>
                  <a:gd name="connsiteY7" fmla="*/ 333470 h 638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56" h="638645">
                    <a:moveTo>
                      <a:pt x="108809" y="333470"/>
                    </a:moveTo>
                    <a:cubicBezTo>
                      <a:pt x="-45071" y="428165"/>
                      <a:pt x="-12520" y="549493"/>
                      <a:pt x="64420" y="599800"/>
                    </a:cubicBezTo>
                    <a:cubicBezTo>
                      <a:pt x="141360" y="650107"/>
                      <a:pt x="246412" y="638270"/>
                      <a:pt x="570447" y="635311"/>
                    </a:cubicBezTo>
                    <a:cubicBezTo>
                      <a:pt x="894482" y="632352"/>
                      <a:pt x="1802964" y="654546"/>
                      <a:pt x="2008630" y="582045"/>
                    </a:cubicBezTo>
                    <a:cubicBezTo>
                      <a:pt x="2214296" y="509544"/>
                      <a:pt x="1900619" y="293520"/>
                      <a:pt x="1804444" y="200305"/>
                    </a:cubicBezTo>
                    <a:cubicBezTo>
                      <a:pt x="1708269" y="107090"/>
                      <a:pt x="1567705" y="50865"/>
                      <a:pt x="1431581" y="22752"/>
                    </a:cubicBezTo>
                    <a:cubicBezTo>
                      <a:pt x="1295457" y="-5361"/>
                      <a:pt x="1211119" y="-12759"/>
                      <a:pt x="987698" y="31629"/>
                    </a:cubicBezTo>
                    <a:cubicBezTo>
                      <a:pt x="764277" y="76017"/>
                      <a:pt x="262689" y="238775"/>
                      <a:pt x="108809" y="33347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9E352FB6-EC3A-4045-9480-8485D795172D}"/>
                  </a:ext>
                </a:extLst>
              </p:cNvPr>
              <p:cNvSpPr/>
              <p:nvPr/>
            </p:nvSpPr>
            <p:spPr>
              <a:xfrm>
                <a:off x="6652837" y="2795786"/>
                <a:ext cx="1328786" cy="1049256"/>
              </a:xfrm>
              <a:custGeom>
                <a:avLst/>
                <a:gdLst>
                  <a:gd name="connsiteX0" fmla="*/ 325012 w 1328786"/>
                  <a:gd name="connsiteY0" fmla="*/ 80579 h 1049256"/>
                  <a:gd name="connsiteX1" fmla="*/ 23171 w 1328786"/>
                  <a:gd name="connsiteY1" fmla="*/ 480074 h 1049256"/>
                  <a:gd name="connsiteX2" fmla="*/ 67559 w 1328786"/>
                  <a:gd name="connsiteY2" fmla="*/ 817426 h 1049256"/>
                  <a:gd name="connsiteX3" fmla="*/ 440421 w 1328786"/>
                  <a:gd name="connsiteY3" fmla="*/ 1048245 h 1049256"/>
                  <a:gd name="connsiteX4" fmla="*/ 600219 w 1328786"/>
                  <a:gd name="connsiteY4" fmla="*/ 728649 h 1049256"/>
                  <a:gd name="connsiteX5" fmla="*/ 795528 w 1328786"/>
                  <a:gd name="connsiteY5" fmla="*/ 710894 h 1049256"/>
                  <a:gd name="connsiteX6" fmla="*/ 946448 w 1328786"/>
                  <a:gd name="connsiteY6" fmla="*/ 852936 h 1049256"/>
                  <a:gd name="connsiteX7" fmla="*/ 1124002 w 1328786"/>
                  <a:gd name="connsiteY7" fmla="*/ 959468 h 1049256"/>
                  <a:gd name="connsiteX8" fmla="*/ 1328188 w 1328786"/>
                  <a:gd name="connsiteY8" fmla="*/ 817426 h 1049256"/>
                  <a:gd name="connsiteX9" fmla="*/ 1177268 w 1328786"/>
                  <a:gd name="connsiteY9" fmla="*/ 391297 h 1049256"/>
                  <a:gd name="connsiteX10" fmla="*/ 919815 w 1328786"/>
                  <a:gd name="connsiteY10" fmla="*/ 27313 h 1049256"/>
                  <a:gd name="connsiteX11" fmla="*/ 325012 w 1328786"/>
                  <a:gd name="connsiteY11" fmla="*/ 80579 h 104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6" h="1049256">
                    <a:moveTo>
                      <a:pt x="325012" y="80579"/>
                    </a:moveTo>
                    <a:cubicBezTo>
                      <a:pt x="175571" y="156039"/>
                      <a:pt x="66080" y="357266"/>
                      <a:pt x="23171" y="480074"/>
                    </a:cubicBezTo>
                    <a:cubicBezTo>
                      <a:pt x="-19738" y="602882"/>
                      <a:pt x="-1983" y="722731"/>
                      <a:pt x="67559" y="817426"/>
                    </a:cubicBezTo>
                    <a:cubicBezTo>
                      <a:pt x="137101" y="912121"/>
                      <a:pt x="351644" y="1063041"/>
                      <a:pt x="440421" y="1048245"/>
                    </a:cubicBezTo>
                    <a:cubicBezTo>
                      <a:pt x="529198" y="1033449"/>
                      <a:pt x="541035" y="784874"/>
                      <a:pt x="600219" y="728649"/>
                    </a:cubicBezTo>
                    <a:cubicBezTo>
                      <a:pt x="659403" y="672424"/>
                      <a:pt x="737823" y="690180"/>
                      <a:pt x="795528" y="710894"/>
                    </a:cubicBezTo>
                    <a:cubicBezTo>
                      <a:pt x="853233" y="731608"/>
                      <a:pt x="891702" y="811507"/>
                      <a:pt x="946448" y="852936"/>
                    </a:cubicBezTo>
                    <a:cubicBezTo>
                      <a:pt x="1001194" y="894365"/>
                      <a:pt x="1060379" y="965386"/>
                      <a:pt x="1124002" y="959468"/>
                    </a:cubicBezTo>
                    <a:cubicBezTo>
                      <a:pt x="1187625" y="953550"/>
                      <a:pt x="1319310" y="912121"/>
                      <a:pt x="1328188" y="817426"/>
                    </a:cubicBezTo>
                    <a:cubicBezTo>
                      <a:pt x="1337066" y="722731"/>
                      <a:pt x="1245330" y="522982"/>
                      <a:pt x="1177268" y="391297"/>
                    </a:cubicBezTo>
                    <a:cubicBezTo>
                      <a:pt x="1109206" y="259612"/>
                      <a:pt x="1058899" y="82059"/>
                      <a:pt x="919815" y="27313"/>
                    </a:cubicBezTo>
                    <a:cubicBezTo>
                      <a:pt x="780732" y="-27433"/>
                      <a:pt x="474453" y="5119"/>
                      <a:pt x="325012" y="80579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6FD478F-10C0-42D6-9F15-AE9F0153E619}"/>
                  </a:ext>
                </a:extLst>
              </p:cNvPr>
              <p:cNvSpPr/>
              <p:nvPr/>
            </p:nvSpPr>
            <p:spPr>
              <a:xfrm>
                <a:off x="7235014" y="3835804"/>
                <a:ext cx="923285" cy="548799"/>
              </a:xfrm>
              <a:custGeom>
                <a:avLst/>
                <a:gdLst>
                  <a:gd name="connsiteX0" fmla="*/ 89064 w 923285"/>
                  <a:gd name="connsiteY0" fmla="*/ 25982 h 548799"/>
                  <a:gd name="connsiteX1" fmla="*/ 287 w 923285"/>
                  <a:gd name="connsiteY1" fmla="*/ 141392 h 548799"/>
                  <a:gd name="connsiteX2" fmla="*/ 106819 w 923285"/>
                  <a:gd name="connsiteY2" fmla="*/ 265679 h 548799"/>
                  <a:gd name="connsiteX3" fmla="*/ 390904 w 923285"/>
                  <a:gd name="connsiteY3" fmla="*/ 452111 h 548799"/>
                  <a:gd name="connsiteX4" fmla="*/ 852543 w 923285"/>
                  <a:gd name="connsiteY4" fmla="*/ 540887 h 548799"/>
                  <a:gd name="connsiteX5" fmla="*/ 914687 w 923285"/>
                  <a:gd name="connsiteY5" fmla="*/ 256802 h 548799"/>
                  <a:gd name="connsiteX6" fmla="*/ 781522 w 923285"/>
                  <a:gd name="connsiteY6" fmla="*/ 123637 h 548799"/>
                  <a:gd name="connsiteX7" fmla="*/ 435293 w 923285"/>
                  <a:gd name="connsiteY7" fmla="*/ 8227 h 548799"/>
                  <a:gd name="connsiteX8" fmla="*/ 89064 w 923285"/>
                  <a:gd name="connsiteY8" fmla="*/ 25982 h 54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3285" h="548799">
                    <a:moveTo>
                      <a:pt x="89064" y="25982"/>
                    </a:moveTo>
                    <a:cubicBezTo>
                      <a:pt x="16563" y="48176"/>
                      <a:pt x="-2672" y="101443"/>
                      <a:pt x="287" y="141392"/>
                    </a:cubicBezTo>
                    <a:cubicBezTo>
                      <a:pt x="3246" y="181342"/>
                      <a:pt x="41716" y="213893"/>
                      <a:pt x="106819" y="265679"/>
                    </a:cubicBezTo>
                    <a:cubicBezTo>
                      <a:pt x="171922" y="317465"/>
                      <a:pt x="266617" y="406243"/>
                      <a:pt x="390904" y="452111"/>
                    </a:cubicBezTo>
                    <a:cubicBezTo>
                      <a:pt x="515191" y="497979"/>
                      <a:pt x="765246" y="573438"/>
                      <a:pt x="852543" y="540887"/>
                    </a:cubicBezTo>
                    <a:cubicBezTo>
                      <a:pt x="939840" y="508336"/>
                      <a:pt x="926524" y="326344"/>
                      <a:pt x="914687" y="256802"/>
                    </a:cubicBezTo>
                    <a:cubicBezTo>
                      <a:pt x="902850" y="187260"/>
                      <a:pt x="861421" y="165066"/>
                      <a:pt x="781522" y="123637"/>
                    </a:cubicBezTo>
                    <a:cubicBezTo>
                      <a:pt x="701623" y="82208"/>
                      <a:pt x="543305" y="25982"/>
                      <a:pt x="435293" y="8227"/>
                    </a:cubicBezTo>
                    <a:cubicBezTo>
                      <a:pt x="327281" y="-9528"/>
                      <a:pt x="161565" y="3788"/>
                      <a:pt x="89064" y="259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42C8E26-C866-4AE7-B2F8-7F943FCF8852}"/>
                </a:ext>
              </a:extLst>
            </p:cNvPr>
            <p:cNvGrpSpPr/>
            <p:nvPr/>
          </p:nvGrpSpPr>
          <p:grpSpPr>
            <a:xfrm>
              <a:off x="4153743" y="2568199"/>
              <a:ext cx="3573472" cy="1953696"/>
              <a:chOff x="4600082" y="2537064"/>
              <a:chExt cx="3573472" cy="1953696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41E26BC9-0AC9-4459-9E49-D70FA47E5816}"/>
                  </a:ext>
                </a:extLst>
              </p:cNvPr>
              <p:cNvGrpSpPr/>
              <p:nvPr/>
            </p:nvGrpSpPr>
            <p:grpSpPr>
              <a:xfrm>
                <a:off x="4616936" y="2537064"/>
                <a:ext cx="3556618" cy="1953696"/>
                <a:chOff x="4637472" y="433688"/>
                <a:chExt cx="3556618" cy="1953696"/>
              </a:xfrm>
            </p:grpSpPr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3B7D0833-3738-4A12-A91A-7B18F5FD07DD}"/>
                    </a:ext>
                  </a:extLst>
                </p:cNvPr>
                <p:cNvSpPr txBox="1"/>
                <p:nvPr/>
              </p:nvSpPr>
              <p:spPr>
                <a:xfrm>
                  <a:off x="4637472" y="127584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00B57F86-C5AB-4399-9F6C-3EAFC5276D46}"/>
                    </a:ext>
                  </a:extLst>
                </p:cNvPr>
                <p:cNvSpPr txBox="1"/>
                <p:nvPr/>
              </p:nvSpPr>
              <p:spPr>
                <a:xfrm>
                  <a:off x="4637472" y="73832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88EEAA4-5B50-4113-82D4-B46C90C67E65}"/>
                    </a:ext>
                  </a:extLst>
                </p:cNvPr>
                <p:cNvSpPr txBox="1"/>
                <p:nvPr/>
              </p:nvSpPr>
              <p:spPr>
                <a:xfrm>
                  <a:off x="5065437" y="146407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A1B6B16-459D-4B51-8A69-58ED61D2249E}"/>
                    </a:ext>
                  </a:extLst>
                </p:cNvPr>
                <p:cNvSpPr txBox="1"/>
                <p:nvPr/>
              </p:nvSpPr>
              <p:spPr>
                <a:xfrm>
                  <a:off x="5767154" y="13498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1C76721F-A6E5-4894-A224-71F9DAA8BCD9}"/>
                    </a:ext>
                  </a:extLst>
                </p:cNvPr>
                <p:cNvSpPr txBox="1"/>
                <p:nvPr/>
              </p:nvSpPr>
              <p:spPr>
                <a:xfrm>
                  <a:off x="5048704" y="108762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3CD05D48-18EF-4972-A618-0832E0D07A26}"/>
                    </a:ext>
                  </a:extLst>
                </p:cNvPr>
                <p:cNvSpPr txBox="1"/>
                <p:nvPr/>
              </p:nvSpPr>
              <p:spPr>
                <a:xfrm>
                  <a:off x="7662909" y="15563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B3B10E56-14C2-40B0-951E-ADEBCAC8CD20}"/>
                    </a:ext>
                  </a:extLst>
                </p:cNvPr>
                <p:cNvSpPr txBox="1"/>
                <p:nvPr/>
              </p:nvSpPr>
              <p:spPr>
                <a:xfrm>
                  <a:off x="6129655" y="127152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C058C5B2-2E9B-4C22-8107-D43BE988E0B2}"/>
                    </a:ext>
                  </a:extLst>
                </p:cNvPr>
                <p:cNvSpPr txBox="1"/>
                <p:nvPr/>
              </p:nvSpPr>
              <p:spPr>
                <a:xfrm>
                  <a:off x="6572993" y="1428248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BFFEAE1-7AB5-47CA-9226-A99053BCD602}"/>
                    </a:ext>
                  </a:extLst>
                </p:cNvPr>
                <p:cNvSpPr txBox="1"/>
                <p:nvPr/>
              </p:nvSpPr>
              <p:spPr>
                <a:xfrm>
                  <a:off x="6794188" y="116515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BC96B49B-6F18-47DE-98C5-F42CF436FD80}"/>
                    </a:ext>
                  </a:extLst>
                </p:cNvPr>
                <p:cNvSpPr txBox="1"/>
                <p:nvPr/>
              </p:nvSpPr>
              <p:spPr>
                <a:xfrm>
                  <a:off x="7139123" y="143736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A9A9935-9175-4F50-B974-4A962BEA7BF7}"/>
                    </a:ext>
                  </a:extLst>
                </p:cNvPr>
                <p:cNvSpPr txBox="1"/>
                <p:nvPr/>
              </p:nvSpPr>
              <p:spPr>
                <a:xfrm>
                  <a:off x="7396206" y="140049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31FDCDF1-ABE5-47F6-93C8-29D000E3249F}"/>
                    </a:ext>
                  </a:extLst>
                </p:cNvPr>
                <p:cNvSpPr txBox="1"/>
                <p:nvPr/>
              </p:nvSpPr>
              <p:spPr>
                <a:xfrm>
                  <a:off x="4827221" y="97073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7914834B-9D75-460E-9C0F-B7AE82962834}"/>
                    </a:ext>
                  </a:extLst>
                </p:cNvPr>
                <p:cNvSpPr txBox="1"/>
                <p:nvPr/>
              </p:nvSpPr>
              <p:spPr>
                <a:xfrm>
                  <a:off x="5235591" y="8552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0A520526-2694-4BEA-8326-33DC54F143D4}"/>
                    </a:ext>
                  </a:extLst>
                </p:cNvPr>
                <p:cNvSpPr txBox="1"/>
                <p:nvPr/>
              </p:nvSpPr>
              <p:spPr>
                <a:xfrm>
                  <a:off x="5518656" y="956764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41E224AC-39BF-4765-A703-29D44E926C5E}"/>
                    </a:ext>
                  </a:extLst>
                </p:cNvPr>
                <p:cNvSpPr txBox="1"/>
                <p:nvPr/>
              </p:nvSpPr>
              <p:spPr>
                <a:xfrm>
                  <a:off x="5062719" y="43368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E0778ADD-AE1B-4D1A-B0A8-6664008E0348}"/>
                    </a:ext>
                  </a:extLst>
                </p:cNvPr>
                <p:cNvSpPr txBox="1"/>
                <p:nvPr/>
              </p:nvSpPr>
              <p:spPr>
                <a:xfrm>
                  <a:off x="7410637" y="98450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BEEE7C2-6EA2-4C9A-9811-8B6393D5154D}"/>
                    </a:ext>
                  </a:extLst>
                </p:cNvPr>
                <p:cNvSpPr txBox="1"/>
                <p:nvPr/>
              </p:nvSpPr>
              <p:spPr>
                <a:xfrm>
                  <a:off x="6570181" y="101267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7075956C-B44F-439A-8B53-B9C0B564E8FB}"/>
                    </a:ext>
                  </a:extLst>
                </p:cNvPr>
                <p:cNvSpPr txBox="1"/>
                <p:nvPr/>
              </p:nvSpPr>
              <p:spPr>
                <a:xfrm>
                  <a:off x="7149377" y="61466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CF6BE1A3-058E-47A0-B1FF-068AFEA81DCD}"/>
                    </a:ext>
                  </a:extLst>
                </p:cNvPr>
                <p:cNvSpPr txBox="1"/>
                <p:nvPr/>
              </p:nvSpPr>
              <p:spPr>
                <a:xfrm>
                  <a:off x="6764547" y="73810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694AB3B6-E66D-4457-9867-CD0E29F2A5D0}"/>
                  </a:ext>
                </a:extLst>
              </p:cNvPr>
              <p:cNvSpPr/>
              <p:nvPr/>
            </p:nvSpPr>
            <p:spPr>
              <a:xfrm>
                <a:off x="4600082" y="2926705"/>
                <a:ext cx="928139" cy="1176557"/>
              </a:xfrm>
              <a:custGeom>
                <a:avLst/>
                <a:gdLst>
                  <a:gd name="connsiteX0" fmla="*/ 433557 w 928139"/>
                  <a:gd name="connsiteY0" fmla="*/ 73947 h 1176557"/>
                  <a:gd name="connsiteX1" fmla="*/ 42939 w 928139"/>
                  <a:gd name="connsiteY1" fmla="*/ 56192 h 1176557"/>
                  <a:gd name="connsiteX2" fmla="*/ 42939 w 928139"/>
                  <a:gd name="connsiteY2" fmla="*/ 668751 h 1176557"/>
                  <a:gd name="connsiteX3" fmla="*/ 335902 w 928139"/>
                  <a:gd name="connsiteY3" fmla="*/ 1174778 h 1176557"/>
                  <a:gd name="connsiteX4" fmla="*/ 797541 w 928139"/>
                  <a:gd name="connsiteY4" fmla="*/ 828549 h 1176557"/>
                  <a:gd name="connsiteX5" fmla="*/ 921829 w 928139"/>
                  <a:gd name="connsiteY5" fmla="*/ 615485 h 1176557"/>
                  <a:gd name="connsiteX6" fmla="*/ 646621 w 928139"/>
                  <a:gd name="connsiteY6" fmla="*/ 464565 h 1176557"/>
                  <a:gd name="connsiteX7" fmla="*/ 433557 w 928139"/>
                  <a:gd name="connsiteY7" fmla="*/ 73947 h 117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39" h="1176557">
                    <a:moveTo>
                      <a:pt x="433557" y="73947"/>
                    </a:moveTo>
                    <a:cubicBezTo>
                      <a:pt x="332943" y="5885"/>
                      <a:pt x="108042" y="-42942"/>
                      <a:pt x="42939" y="56192"/>
                    </a:cubicBezTo>
                    <a:cubicBezTo>
                      <a:pt x="-22164" y="155326"/>
                      <a:pt x="-5888" y="482320"/>
                      <a:pt x="42939" y="668751"/>
                    </a:cubicBezTo>
                    <a:cubicBezTo>
                      <a:pt x="91766" y="855182"/>
                      <a:pt x="210135" y="1148145"/>
                      <a:pt x="335902" y="1174778"/>
                    </a:cubicBezTo>
                    <a:cubicBezTo>
                      <a:pt x="461669" y="1201411"/>
                      <a:pt x="699886" y="921765"/>
                      <a:pt x="797541" y="828549"/>
                    </a:cubicBezTo>
                    <a:cubicBezTo>
                      <a:pt x="895196" y="735333"/>
                      <a:pt x="946982" y="676149"/>
                      <a:pt x="921829" y="615485"/>
                    </a:cubicBezTo>
                    <a:cubicBezTo>
                      <a:pt x="896676" y="554821"/>
                      <a:pt x="722081" y="550383"/>
                      <a:pt x="646621" y="464565"/>
                    </a:cubicBezTo>
                    <a:cubicBezTo>
                      <a:pt x="571161" y="378747"/>
                      <a:pt x="534171" y="142009"/>
                      <a:pt x="433557" y="73947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97C4316-F880-4AF0-B9AA-83EA2F900622}"/>
                  </a:ext>
                </a:extLst>
              </p:cNvPr>
              <p:cNvSpPr/>
              <p:nvPr/>
            </p:nvSpPr>
            <p:spPr>
              <a:xfrm>
                <a:off x="5143456" y="2650275"/>
                <a:ext cx="902623" cy="1034303"/>
              </a:xfrm>
              <a:custGeom>
                <a:avLst/>
                <a:gdLst>
                  <a:gd name="connsiteX0" fmla="*/ 23374 w 902623"/>
                  <a:gd name="connsiteY0" fmla="*/ 102132 h 1034303"/>
                  <a:gd name="connsiteX1" fmla="*/ 50007 w 902623"/>
                  <a:gd name="connsiteY1" fmla="*/ 563770 h 1034303"/>
                  <a:gd name="connsiteX2" fmla="*/ 396236 w 902623"/>
                  <a:gd name="connsiteY2" fmla="*/ 856734 h 1034303"/>
                  <a:gd name="connsiteX3" fmla="*/ 751342 w 902623"/>
                  <a:gd name="connsiteY3" fmla="*/ 1034287 h 1034303"/>
                  <a:gd name="connsiteX4" fmla="*/ 902263 w 902623"/>
                  <a:gd name="connsiteY4" fmla="*/ 847856 h 1034303"/>
                  <a:gd name="connsiteX5" fmla="*/ 786853 w 902623"/>
                  <a:gd name="connsiteY5" fmla="*/ 608159 h 1034303"/>
                  <a:gd name="connsiteX6" fmla="*/ 582667 w 902623"/>
                  <a:gd name="connsiteY6" fmla="*/ 457238 h 1034303"/>
                  <a:gd name="connsiteX7" fmla="*/ 538278 w 902623"/>
                  <a:gd name="connsiteY7" fmla="*/ 146520 h 1034303"/>
                  <a:gd name="connsiteX8" fmla="*/ 254193 w 902623"/>
                  <a:gd name="connsiteY8" fmla="*/ 4477 h 1034303"/>
                  <a:gd name="connsiteX9" fmla="*/ 23374 w 902623"/>
                  <a:gd name="connsiteY9" fmla="*/ 102132 h 103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623" h="1034303">
                    <a:moveTo>
                      <a:pt x="23374" y="102132"/>
                    </a:moveTo>
                    <a:cubicBezTo>
                      <a:pt x="-10657" y="195348"/>
                      <a:pt x="-12137" y="438003"/>
                      <a:pt x="50007" y="563770"/>
                    </a:cubicBezTo>
                    <a:cubicBezTo>
                      <a:pt x="112151" y="689537"/>
                      <a:pt x="279347" y="778314"/>
                      <a:pt x="396236" y="856734"/>
                    </a:cubicBezTo>
                    <a:cubicBezTo>
                      <a:pt x="513125" y="935154"/>
                      <a:pt x="667004" y="1035767"/>
                      <a:pt x="751342" y="1034287"/>
                    </a:cubicBezTo>
                    <a:cubicBezTo>
                      <a:pt x="835680" y="1032807"/>
                      <a:pt x="896345" y="918877"/>
                      <a:pt x="902263" y="847856"/>
                    </a:cubicBezTo>
                    <a:cubicBezTo>
                      <a:pt x="908181" y="776835"/>
                      <a:pt x="840119" y="673262"/>
                      <a:pt x="786853" y="608159"/>
                    </a:cubicBezTo>
                    <a:cubicBezTo>
                      <a:pt x="733587" y="543056"/>
                      <a:pt x="624096" y="534178"/>
                      <a:pt x="582667" y="457238"/>
                    </a:cubicBezTo>
                    <a:cubicBezTo>
                      <a:pt x="541238" y="380298"/>
                      <a:pt x="593024" y="221980"/>
                      <a:pt x="538278" y="146520"/>
                    </a:cubicBezTo>
                    <a:cubicBezTo>
                      <a:pt x="483532" y="71060"/>
                      <a:pt x="337051" y="19273"/>
                      <a:pt x="254193" y="4477"/>
                    </a:cubicBezTo>
                    <a:cubicBezTo>
                      <a:pt x="171335" y="-10319"/>
                      <a:pt x="57405" y="8916"/>
                      <a:pt x="23374" y="102132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473AB16-02F3-4FA0-A3EE-E13C077E94C4}"/>
                  </a:ext>
                </a:extLst>
              </p:cNvPr>
              <p:cNvSpPr/>
              <p:nvPr/>
            </p:nvSpPr>
            <p:spPr>
              <a:xfrm>
                <a:off x="5120139" y="3643726"/>
                <a:ext cx="2077156" cy="638645"/>
              </a:xfrm>
              <a:custGeom>
                <a:avLst/>
                <a:gdLst>
                  <a:gd name="connsiteX0" fmla="*/ 108809 w 2077156"/>
                  <a:gd name="connsiteY0" fmla="*/ 333470 h 638645"/>
                  <a:gd name="connsiteX1" fmla="*/ 64420 w 2077156"/>
                  <a:gd name="connsiteY1" fmla="*/ 599800 h 638645"/>
                  <a:gd name="connsiteX2" fmla="*/ 570447 w 2077156"/>
                  <a:gd name="connsiteY2" fmla="*/ 635311 h 638645"/>
                  <a:gd name="connsiteX3" fmla="*/ 2008630 w 2077156"/>
                  <a:gd name="connsiteY3" fmla="*/ 582045 h 638645"/>
                  <a:gd name="connsiteX4" fmla="*/ 1804444 w 2077156"/>
                  <a:gd name="connsiteY4" fmla="*/ 200305 h 638645"/>
                  <a:gd name="connsiteX5" fmla="*/ 1431581 w 2077156"/>
                  <a:gd name="connsiteY5" fmla="*/ 22752 h 638645"/>
                  <a:gd name="connsiteX6" fmla="*/ 987698 w 2077156"/>
                  <a:gd name="connsiteY6" fmla="*/ 31629 h 638645"/>
                  <a:gd name="connsiteX7" fmla="*/ 108809 w 2077156"/>
                  <a:gd name="connsiteY7" fmla="*/ 333470 h 638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56" h="638645">
                    <a:moveTo>
                      <a:pt x="108809" y="333470"/>
                    </a:moveTo>
                    <a:cubicBezTo>
                      <a:pt x="-45071" y="428165"/>
                      <a:pt x="-12520" y="549493"/>
                      <a:pt x="64420" y="599800"/>
                    </a:cubicBezTo>
                    <a:cubicBezTo>
                      <a:pt x="141360" y="650107"/>
                      <a:pt x="246412" y="638270"/>
                      <a:pt x="570447" y="635311"/>
                    </a:cubicBezTo>
                    <a:cubicBezTo>
                      <a:pt x="894482" y="632352"/>
                      <a:pt x="1802964" y="654546"/>
                      <a:pt x="2008630" y="582045"/>
                    </a:cubicBezTo>
                    <a:cubicBezTo>
                      <a:pt x="2214296" y="509544"/>
                      <a:pt x="1900619" y="293520"/>
                      <a:pt x="1804444" y="200305"/>
                    </a:cubicBezTo>
                    <a:cubicBezTo>
                      <a:pt x="1708269" y="107090"/>
                      <a:pt x="1567705" y="50865"/>
                      <a:pt x="1431581" y="22752"/>
                    </a:cubicBezTo>
                    <a:cubicBezTo>
                      <a:pt x="1295457" y="-5361"/>
                      <a:pt x="1211119" y="-12759"/>
                      <a:pt x="987698" y="31629"/>
                    </a:cubicBezTo>
                    <a:cubicBezTo>
                      <a:pt x="764277" y="76017"/>
                      <a:pt x="262689" y="238775"/>
                      <a:pt x="108809" y="33347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3ED1F2C-921F-4391-8DB8-24859E6F10EF}"/>
                  </a:ext>
                </a:extLst>
              </p:cNvPr>
              <p:cNvSpPr/>
              <p:nvPr/>
            </p:nvSpPr>
            <p:spPr>
              <a:xfrm>
                <a:off x="6652837" y="2795786"/>
                <a:ext cx="1328786" cy="1049256"/>
              </a:xfrm>
              <a:custGeom>
                <a:avLst/>
                <a:gdLst>
                  <a:gd name="connsiteX0" fmla="*/ 325012 w 1328786"/>
                  <a:gd name="connsiteY0" fmla="*/ 80579 h 1049256"/>
                  <a:gd name="connsiteX1" fmla="*/ 23171 w 1328786"/>
                  <a:gd name="connsiteY1" fmla="*/ 480074 h 1049256"/>
                  <a:gd name="connsiteX2" fmla="*/ 67559 w 1328786"/>
                  <a:gd name="connsiteY2" fmla="*/ 817426 h 1049256"/>
                  <a:gd name="connsiteX3" fmla="*/ 440421 w 1328786"/>
                  <a:gd name="connsiteY3" fmla="*/ 1048245 h 1049256"/>
                  <a:gd name="connsiteX4" fmla="*/ 600219 w 1328786"/>
                  <a:gd name="connsiteY4" fmla="*/ 728649 h 1049256"/>
                  <a:gd name="connsiteX5" fmla="*/ 795528 w 1328786"/>
                  <a:gd name="connsiteY5" fmla="*/ 710894 h 1049256"/>
                  <a:gd name="connsiteX6" fmla="*/ 946448 w 1328786"/>
                  <a:gd name="connsiteY6" fmla="*/ 852936 h 1049256"/>
                  <a:gd name="connsiteX7" fmla="*/ 1124002 w 1328786"/>
                  <a:gd name="connsiteY7" fmla="*/ 959468 h 1049256"/>
                  <a:gd name="connsiteX8" fmla="*/ 1328188 w 1328786"/>
                  <a:gd name="connsiteY8" fmla="*/ 817426 h 1049256"/>
                  <a:gd name="connsiteX9" fmla="*/ 1177268 w 1328786"/>
                  <a:gd name="connsiteY9" fmla="*/ 391297 h 1049256"/>
                  <a:gd name="connsiteX10" fmla="*/ 919815 w 1328786"/>
                  <a:gd name="connsiteY10" fmla="*/ 27313 h 1049256"/>
                  <a:gd name="connsiteX11" fmla="*/ 325012 w 1328786"/>
                  <a:gd name="connsiteY11" fmla="*/ 80579 h 104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6" h="1049256">
                    <a:moveTo>
                      <a:pt x="325012" y="80579"/>
                    </a:moveTo>
                    <a:cubicBezTo>
                      <a:pt x="175571" y="156039"/>
                      <a:pt x="66080" y="357266"/>
                      <a:pt x="23171" y="480074"/>
                    </a:cubicBezTo>
                    <a:cubicBezTo>
                      <a:pt x="-19738" y="602882"/>
                      <a:pt x="-1983" y="722731"/>
                      <a:pt x="67559" y="817426"/>
                    </a:cubicBezTo>
                    <a:cubicBezTo>
                      <a:pt x="137101" y="912121"/>
                      <a:pt x="351644" y="1063041"/>
                      <a:pt x="440421" y="1048245"/>
                    </a:cubicBezTo>
                    <a:cubicBezTo>
                      <a:pt x="529198" y="1033449"/>
                      <a:pt x="541035" y="784874"/>
                      <a:pt x="600219" y="728649"/>
                    </a:cubicBezTo>
                    <a:cubicBezTo>
                      <a:pt x="659403" y="672424"/>
                      <a:pt x="737823" y="690180"/>
                      <a:pt x="795528" y="710894"/>
                    </a:cubicBezTo>
                    <a:cubicBezTo>
                      <a:pt x="853233" y="731608"/>
                      <a:pt x="891702" y="811507"/>
                      <a:pt x="946448" y="852936"/>
                    </a:cubicBezTo>
                    <a:cubicBezTo>
                      <a:pt x="1001194" y="894365"/>
                      <a:pt x="1060379" y="965386"/>
                      <a:pt x="1124002" y="959468"/>
                    </a:cubicBezTo>
                    <a:cubicBezTo>
                      <a:pt x="1187625" y="953550"/>
                      <a:pt x="1319310" y="912121"/>
                      <a:pt x="1328188" y="817426"/>
                    </a:cubicBezTo>
                    <a:cubicBezTo>
                      <a:pt x="1337066" y="722731"/>
                      <a:pt x="1245330" y="522982"/>
                      <a:pt x="1177268" y="391297"/>
                    </a:cubicBezTo>
                    <a:cubicBezTo>
                      <a:pt x="1109206" y="259612"/>
                      <a:pt x="1058899" y="82059"/>
                      <a:pt x="919815" y="27313"/>
                    </a:cubicBezTo>
                    <a:cubicBezTo>
                      <a:pt x="780732" y="-27433"/>
                      <a:pt x="474453" y="5119"/>
                      <a:pt x="325012" y="80579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CC299E0-AF3A-4F7D-BBD4-72BC15525574}"/>
                  </a:ext>
                </a:extLst>
              </p:cNvPr>
              <p:cNvSpPr/>
              <p:nvPr/>
            </p:nvSpPr>
            <p:spPr>
              <a:xfrm>
                <a:off x="7235014" y="3835804"/>
                <a:ext cx="923285" cy="548799"/>
              </a:xfrm>
              <a:custGeom>
                <a:avLst/>
                <a:gdLst>
                  <a:gd name="connsiteX0" fmla="*/ 89064 w 923285"/>
                  <a:gd name="connsiteY0" fmla="*/ 25982 h 548799"/>
                  <a:gd name="connsiteX1" fmla="*/ 287 w 923285"/>
                  <a:gd name="connsiteY1" fmla="*/ 141392 h 548799"/>
                  <a:gd name="connsiteX2" fmla="*/ 106819 w 923285"/>
                  <a:gd name="connsiteY2" fmla="*/ 265679 h 548799"/>
                  <a:gd name="connsiteX3" fmla="*/ 390904 w 923285"/>
                  <a:gd name="connsiteY3" fmla="*/ 452111 h 548799"/>
                  <a:gd name="connsiteX4" fmla="*/ 852543 w 923285"/>
                  <a:gd name="connsiteY4" fmla="*/ 540887 h 548799"/>
                  <a:gd name="connsiteX5" fmla="*/ 914687 w 923285"/>
                  <a:gd name="connsiteY5" fmla="*/ 256802 h 548799"/>
                  <a:gd name="connsiteX6" fmla="*/ 781522 w 923285"/>
                  <a:gd name="connsiteY6" fmla="*/ 123637 h 548799"/>
                  <a:gd name="connsiteX7" fmla="*/ 435293 w 923285"/>
                  <a:gd name="connsiteY7" fmla="*/ 8227 h 548799"/>
                  <a:gd name="connsiteX8" fmla="*/ 89064 w 923285"/>
                  <a:gd name="connsiteY8" fmla="*/ 25982 h 54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3285" h="548799">
                    <a:moveTo>
                      <a:pt x="89064" y="25982"/>
                    </a:moveTo>
                    <a:cubicBezTo>
                      <a:pt x="16563" y="48176"/>
                      <a:pt x="-2672" y="101443"/>
                      <a:pt x="287" y="141392"/>
                    </a:cubicBezTo>
                    <a:cubicBezTo>
                      <a:pt x="3246" y="181342"/>
                      <a:pt x="41716" y="213893"/>
                      <a:pt x="106819" y="265679"/>
                    </a:cubicBezTo>
                    <a:cubicBezTo>
                      <a:pt x="171922" y="317465"/>
                      <a:pt x="266617" y="406243"/>
                      <a:pt x="390904" y="452111"/>
                    </a:cubicBezTo>
                    <a:cubicBezTo>
                      <a:pt x="515191" y="497979"/>
                      <a:pt x="765246" y="573438"/>
                      <a:pt x="852543" y="540887"/>
                    </a:cubicBezTo>
                    <a:cubicBezTo>
                      <a:pt x="939840" y="508336"/>
                      <a:pt x="926524" y="326344"/>
                      <a:pt x="914687" y="256802"/>
                    </a:cubicBezTo>
                    <a:cubicBezTo>
                      <a:pt x="902850" y="187260"/>
                      <a:pt x="861421" y="165066"/>
                      <a:pt x="781522" y="123637"/>
                    </a:cubicBezTo>
                    <a:cubicBezTo>
                      <a:pt x="701623" y="82208"/>
                      <a:pt x="543305" y="25982"/>
                      <a:pt x="435293" y="8227"/>
                    </a:cubicBezTo>
                    <a:cubicBezTo>
                      <a:pt x="327281" y="-9528"/>
                      <a:pt x="161565" y="3788"/>
                      <a:pt x="89064" y="259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B701F49D-1D66-4E45-9B4B-E5EB5E1EDD50}"/>
                </a:ext>
              </a:extLst>
            </p:cNvPr>
            <p:cNvGrpSpPr/>
            <p:nvPr/>
          </p:nvGrpSpPr>
          <p:grpSpPr>
            <a:xfrm>
              <a:off x="8784558" y="540543"/>
              <a:ext cx="2006354" cy="1783870"/>
              <a:chOff x="9268287" y="533393"/>
              <a:chExt cx="2006354" cy="178387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A54E97-0336-4196-9C9A-BF1347DD43A8}"/>
                  </a:ext>
                </a:extLst>
              </p:cNvPr>
              <p:cNvGrpSpPr/>
              <p:nvPr/>
            </p:nvGrpSpPr>
            <p:grpSpPr>
              <a:xfrm>
                <a:off x="9290530" y="533393"/>
                <a:ext cx="1927983" cy="1783870"/>
                <a:chOff x="9290530" y="533393"/>
                <a:chExt cx="1927983" cy="1783870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63B4867-6F96-4DFE-A3AC-80E6714FDC18}"/>
                    </a:ext>
                  </a:extLst>
                </p:cNvPr>
                <p:cNvSpPr txBox="1"/>
                <p:nvPr/>
              </p:nvSpPr>
              <p:spPr>
                <a:xfrm>
                  <a:off x="9290530" y="65873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C4708C1-1B94-4656-9106-9A292EE9FF90}"/>
                    </a:ext>
                  </a:extLst>
                </p:cNvPr>
                <p:cNvSpPr txBox="1"/>
                <p:nvPr/>
              </p:nvSpPr>
              <p:spPr>
                <a:xfrm>
                  <a:off x="10687332" y="140049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0A9999D-0629-4679-B417-474E15552772}"/>
                    </a:ext>
                  </a:extLst>
                </p:cNvPr>
                <p:cNvSpPr txBox="1"/>
                <p:nvPr/>
              </p:nvSpPr>
              <p:spPr>
                <a:xfrm>
                  <a:off x="9442930" y="81113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62748FF-EDCC-459B-A7A9-D5297535056D}"/>
                    </a:ext>
                  </a:extLst>
                </p:cNvPr>
                <p:cNvSpPr txBox="1"/>
                <p:nvPr/>
              </p:nvSpPr>
              <p:spPr>
                <a:xfrm>
                  <a:off x="9812140" y="90092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265230-E855-424A-9AAE-F1B6052A945F}"/>
                    </a:ext>
                  </a:extLst>
                </p:cNvPr>
                <p:cNvSpPr txBox="1"/>
                <p:nvPr/>
              </p:nvSpPr>
              <p:spPr>
                <a:xfrm>
                  <a:off x="10185051" y="106504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C6897-5F93-49DA-8925-15EE8A7ABD3F}"/>
                    </a:ext>
                  </a:extLst>
                </p:cNvPr>
                <p:cNvSpPr txBox="1"/>
                <p:nvPr/>
              </p:nvSpPr>
              <p:spPr>
                <a:xfrm>
                  <a:off x="9747730" y="53339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77DC7FB-2632-4AB0-9F3B-30B437BD315A}"/>
                    </a:ext>
                  </a:extLst>
                </p:cNvPr>
                <p:cNvSpPr txBox="1"/>
                <p:nvPr/>
              </p:nvSpPr>
              <p:spPr>
                <a:xfrm>
                  <a:off x="10574140" y="975261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8915AF2-956E-4154-8734-FB9CA6953A99}"/>
                    </a:ext>
                  </a:extLst>
                </p:cNvPr>
                <p:cNvSpPr txBox="1"/>
                <p:nvPr/>
              </p:nvSpPr>
              <p:spPr>
                <a:xfrm>
                  <a:off x="10204930" y="602821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D75BD5E-048B-488A-B44F-7F2C35697877}"/>
                    </a:ext>
                  </a:extLst>
                </p:cNvPr>
                <p:cNvSpPr txBox="1"/>
                <p:nvPr/>
              </p:nvSpPr>
              <p:spPr>
                <a:xfrm>
                  <a:off x="10245320" y="145803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2A5C9FE-2E76-4F51-9AA1-2D35AAD31960}"/>
                    </a:ext>
                  </a:extLst>
                </p:cNvPr>
                <p:cNvSpPr txBox="1"/>
                <p:nvPr/>
              </p:nvSpPr>
              <p:spPr>
                <a:xfrm>
                  <a:off x="9820972" y="134187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1A64D48-1C06-46EF-B843-B422AFE9C40C}"/>
                    </a:ext>
                  </a:extLst>
                </p:cNvPr>
                <p:cNvSpPr txBox="1"/>
                <p:nvPr/>
              </p:nvSpPr>
              <p:spPr>
                <a:xfrm>
                  <a:off x="10007400" y="148626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CC99644-CF97-4506-B4BA-EEAC8A7103FC}"/>
                    </a:ext>
                  </a:extLst>
                </p:cNvPr>
                <p:cNvSpPr txBox="1"/>
                <p:nvPr/>
              </p:nvSpPr>
              <p:spPr>
                <a:xfrm>
                  <a:off x="10392345" y="132920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EC504B-CC21-4E35-8CB1-B4E6FF7BCAEB}"/>
                    </a:ext>
                  </a:extLst>
                </p:cNvPr>
                <p:cNvSpPr txBox="1"/>
                <p:nvPr/>
              </p:nvSpPr>
              <p:spPr>
                <a:xfrm>
                  <a:off x="9291344" y="115826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845C8CE-D389-4C1B-9268-E543D8A04D98}"/>
                    </a:ext>
                  </a:extLst>
                </p:cNvPr>
                <p:cNvSpPr txBox="1"/>
                <p:nvPr/>
              </p:nvSpPr>
              <p:spPr>
                <a:xfrm>
                  <a:off x="9596312" y="124162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F90B915-C692-4E0E-A84C-6E22D1EB3FB7}"/>
                    </a:ext>
                  </a:extLst>
                </p:cNvPr>
                <p:cNvSpPr txBox="1"/>
                <p:nvPr/>
              </p:nvSpPr>
              <p:spPr>
                <a:xfrm>
                  <a:off x="9563711" y="142949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</p:grp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C2A3547-42B9-4D6D-B9F7-04361AC45F7D}"/>
                  </a:ext>
                </a:extLst>
              </p:cNvPr>
              <p:cNvSpPr/>
              <p:nvPr/>
            </p:nvSpPr>
            <p:spPr>
              <a:xfrm>
                <a:off x="9268287" y="1367161"/>
                <a:ext cx="2006354" cy="319889"/>
              </a:xfrm>
              <a:custGeom>
                <a:avLst/>
                <a:gdLst>
                  <a:gd name="connsiteX0" fmla="*/ 0 w 2006354"/>
                  <a:gd name="connsiteY0" fmla="*/ 0 h 319889"/>
                  <a:gd name="connsiteX1" fmla="*/ 506028 w 2006354"/>
                  <a:gd name="connsiteY1" fmla="*/ 115410 h 319889"/>
                  <a:gd name="connsiteX2" fmla="*/ 816746 w 2006354"/>
                  <a:gd name="connsiteY2" fmla="*/ 133165 h 319889"/>
                  <a:gd name="connsiteX3" fmla="*/ 1091954 w 2006354"/>
                  <a:gd name="connsiteY3" fmla="*/ 319596 h 319889"/>
                  <a:gd name="connsiteX4" fmla="*/ 1535837 w 2006354"/>
                  <a:gd name="connsiteY4" fmla="*/ 177554 h 319889"/>
                  <a:gd name="connsiteX5" fmla="*/ 2006354 w 2006354"/>
                  <a:gd name="connsiteY5" fmla="*/ 230820 h 31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6354" h="319889">
                    <a:moveTo>
                      <a:pt x="0" y="0"/>
                    </a:moveTo>
                    <a:cubicBezTo>
                      <a:pt x="184952" y="46608"/>
                      <a:pt x="369904" y="93216"/>
                      <a:pt x="506028" y="115410"/>
                    </a:cubicBezTo>
                    <a:cubicBezTo>
                      <a:pt x="642152" y="137604"/>
                      <a:pt x="719092" y="99134"/>
                      <a:pt x="816746" y="133165"/>
                    </a:cubicBezTo>
                    <a:cubicBezTo>
                      <a:pt x="914400" y="167196"/>
                      <a:pt x="972106" y="312198"/>
                      <a:pt x="1091954" y="319596"/>
                    </a:cubicBezTo>
                    <a:cubicBezTo>
                      <a:pt x="1211802" y="326994"/>
                      <a:pt x="1383437" y="192350"/>
                      <a:pt x="1535837" y="177554"/>
                    </a:cubicBezTo>
                    <a:cubicBezTo>
                      <a:pt x="1688237" y="162758"/>
                      <a:pt x="1982680" y="207146"/>
                      <a:pt x="2006354" y="23082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7B6F52AB-58E2-407F-BB07-649DAB79D5F0}"/>
                </a:ext>
              </a:extLst>
            </p:cNvPr>
            <p:cNvGrpSpPr/>
            <p:nvPr/>
          </p:nvGrpSpPr>
          <p:grpSpPr>
            <a:xfrm>
              <a:off x="8235681" y="2491340"/>
              <a:ext cx="3533248" cy="2235683"/>
              <a:chOff x="8584771" y="2438222"/>
              <a:chExt cx="3533248" cy="2235683"/>
            </a:xfrm>
          </p:grpSpPr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837EA6B4-B441-4786-9F8D-781102E8ACEA}"/>
                  </a:ext>
                </a:extLst>
              </p:cNvPr>
              <p:cNvSpPr txBox="1"/>
              <p:nvPr/>
            </p:nvSpPr>
            <p:spPr>
              <a:xfrm>
                <a:off x="11467755" y="384290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FC61C609-92E9-4E26-B45E-53D80F43F01C}"/>
                  </a:ext>
                </a:extLst>
              </p:cNvPr>
              <p:cNvGrpSpPr/>
              <p:nvPr/>
            </p:nvGrpSpPr>
            <p:grpSpPr>
              <a:xfrm>
                <a:off x="8584771" y="2788099"/>
                <a:ext cx="959267" cy="1368520"/>
                <a:chOff x="8545813" y="2949533"/>
                <a:chExt cx="959267" cy="1368520"/>
              </a:xfrm>
            </p:grpSpPr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093F1A38-8174-450F-BD89-7B58CB9FCE25}"/>
                    </a:ext>
                  </a:extLst>
                </p:cNvPr>
                <p:cNvSpPr txBox="1"/>
                <p:nvPr/>
              </p:nvSpPr>
              <p:spPr>
                <a:xfrm>
                  <a:off x="8562667" y="348705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62F5F11D-FEBD-4E5B-8B03-B1879CA01507}"/>
                    </a:ext>
                  </a:extLst>
                </p:cNvPr>
                <p:cNvSpPr txBox="1"/>
                <p:nvPr/>
              </p:nvSpPr>
              <p:spPr>
                <a:xfrm>
                  <a:off x="8562667" y="294953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C02430D2-000F-4621-BB1F-79720E629AB0}"/>
                    </a:ext>
                  </a:extLst>
                </p:cNvPr>
                <p:cNvSpPr txBox="1"/>
                <p:nvPr/>
              </p:nvSpPr>
              <p:spPr>
                <a:xfrm>
                  <a:off x="8973899" y="329882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B3B0532C-2CB0-432F-83A3-9352CE833213}"/>
                    </a:ext>
                  </a:extLst>
                </p:cNvPr>
                <p:cNvSpPr txBox="1"/>
                <p:nvPr/>
              </p:nvSpPr>
              <p:spPr>
                <a:xfrm>
                  <a:off x="8752416" y="318194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AE229AD3-B262-4690-9F5A-1532EF31DF03}"/>
                    </a:ext>
                  </a:extLst>
                </p:cNvPr>
                <p:cNvSpPr/>
                <p:nvPr/>
              </p:nvSpPr>
              <p:spPr>
                <a:xfrm>
                  <a:off x="8545813" y="3034536"/>
                  <a:ext cx="928139" cy="1176557"/>
                </a:xfrm>
                <a:custGeom>
                  <a:avLst/>
                  <a:gdLst>
                    <a:gd name="connsiteX0" fmla="*/ 433557 w 928139"/>
                    <a:gd name="connsiteY0" fmla="*/ 73947 h 1176557"/>
                    <a:gd name="connsiteX1" fmla="*/ 42939 w 928139"/>
                    <a:gd name="connsiteY1" fmla="*/ 56192 h 1176557"/>
                    <a:gd name="connsiteX2" fmla="*/ 42939 w 928139"/>
                    <a:gd name="connsiteY2" fmla="*/ 668751 h 1176557"/>
                    <a:gd name="connsiteX3" fmla="*/ 335902 w 928139"/>
                    <a:gd name="connsiteY3" fmla="*/ 1174778 h 1176557"/>
                    <a:gd name="connsiteX4" fmla="*/ 797541 w 928139"/>
                    <a:gd name="connsiteY4" fmla="*/ 828549 h 1176557"/>
                    <a:gd name="connsiteX5" fmla="*/ 921829 w 928139"/>
                    <a:gd name="connsiteY5" fmla="*/ 615485 h 1176557"/>
                    <a:gd name="connsiteX6" fmla="*/ 646621 w 928139"/>
                    <a:gd name="connsiteY6" fmla="*/ 464565 h 1176557"/>
                    <a:gd name="connsiteX7" fmla="*/ 433557 w 928139"/>
                    <a:gd name="connsiteY7" fmla="*/ 73947 h 1176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28139" h="1176557">
                      <a:moveTo>
                        <a:pt x="433557" y="73947"/>
                      </a:moveTo>
                      <a:cubicBezTo>
                        <a:pt x="332943" y="5885"/>
                        <a:pt x="108042" y="-42942"/>
                        <a:pt x="42939" y="56192"/>
                      </a:cubicBezTo>
                      <a:cubicBezTo>
                        <a:pt x="-22164" y="155326"/>
                        <a:pt x="-5888" y="482320"/>
                        <a:pt x="42939" y="668751"/>
                      </a:cubicBezTo>
                      <a:cubicBezTo>
                        <a:pt x="91766" y="855182"/>
                        <a:pt x="210135" y="1148145"/>
                        <a:pt x="335902" y="1174778"/>
                      </a:cubicBezTo>
                      <a:cubicBezTo>
                        <a:pt x="461669" y="1201411"/>
                        <a:pt x="699886" y="921765"/>
                        <a:pt x="797541" y="828549"/>
                      </a:cubicBezTo>
                      <a:cubicBezTo>
                        <a:pt x="895196" y="735333"/>
                        <a:pt x="946982" y="676149"/>
                        <a:pt x="921829" y="615485"/>
                      </a:cubicBezTo>
                      <a:cubicBezTo>
                        <a:pt x="896676" y="554821"/>
                        <a:pt x="722081" y="550383"/>
                        <a:pt x="646621" y="464565"/>
                      </a:cubicBezTo>
                      <a:cubicBezTo>
                        <a:pt x="571161" y="378747"/>
                        <a:pt x="534171" y="142009"/>
                        <a:pt x="433557" y="73947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25A0DEE-3AFE-4AFB-A64E-3CF96FD680E4}"/>
                  </a:ext>
                </a:extLst>
              </p:cNvPr>
              <p:cNvGrpSpPr/>
              <p:nvPr/>
            </p:nvGrpSpPr>
            <p:grpSpPr>
              <a:xfrm>
                <a:off x="9447780" y="2438222"/>
                <a:ext cx="912290" cy="1125545"/>
                <a:chOff x="9408822" y="2599656"/>
                <a:chExt cx="912290" cy="1125545"/>
              </a:xfrm>
            </p:grpSpPr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FD3443B6-BDEE-4933-BC77-B1A1BFBD4876}"/>
                    </a:ext>
                  </a:extLst>
                </p:cNvPr>
                <p:cNvSpPr txBox="1"/>
                <p:nvPr/>
              </p:nvSpPr>
              <p:spPr>
                <a:xfrm>
                  <a:off x="9551262" y="28987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93816EEF-5B21-4F7E-ADB1-9BB601066627}"/>
                    </a:ext>
                  </a:extLst>
                </p:cNvPr>
                <p:cNvSpPr txBox="1"/>
                <p:nvPr/>
              </p:nvSpPr>
              <p:spPr>
                <a:xfrm>
                  <a:off x="9771824" y="301731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0550472F-C1E4-46A0-A82C-833DBBBEAAC1}"/>
                    </a:ext>
                  </a:extLst>
                </p:cNvPr>
                <p:cNvSpPr txBox="1"/>
                <p:nvPr/>
              </p:nvSpPr>
              <p:spPr>
                <a:xfrm>
                  <a:off x="9408822" y="259965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D61D79BA-CE6D-4CC9-9EF6-90A368A2149A}"/>
                    </a:ext>
                  </a:extLst>
                </p:cNvPr>
                <p:cNvSpPr/>
                <p:nvPr/>
              </p:nvSpPr>
              <p:spPr>
                <a:xfrm>
                  <a:off x="9418489" y="2661163"/>
                  <a:ext cx="902623" cy="1034303"/>
                </a:xfrm>
                <a:custGeom>
                  <a:avLst/>
                  <a:gdLst>
                    <a:gd name="connsiteX0" fmla="*/ 23374 w 902623"/>
                    <a:gd name="connsiteY0" fmla="*/ 102132 h 1034303"/>
                    <a:gd name="connsiteX1" fmla="*/ 50007 w 902623"/>
                    <a:gd name="connsiteY1" fmla="*/ 563770 h 1034303"/>
                    <a:gd name="connsiteX2" fmla="*/ 396236 w 902623"/>
                    <a:gd name="connsiteY2" fmla="*/ 856734 h 1034303"/>
                    <a:gd name="connsiteX3" fmla="*/ 751342 w 902623"/>
                    <a:gd name="connsiteY3" fmla="*/ 1034287 h 1034303"/>
                    <a:gd name="connsiteX4" fmla="*/ 902263 w 902623"/>
                    <a:gd name="connsiteY4" fmla="*/ 847856 h 1034303"/>
                    <a:gd name="connsiteX5" fmla="*/ 786853 w 902623"/>
                    <a:gd name="connsiteY5" fmla="*/ 608159 h 1034303"/>
                    <a:gd name="connsiteX6" fmla="*/ 582667 w 902623"/>
                    <a:gd name="connsiteY6" fmla="*/ 457238 h 1034303"/>
                    <a:gd name="connsiteX7" fmla="*/ 538278 w 902623"/>
                    <a:gd name="connsiteY7" fmla="*/ 146520 h 1034303"/>
                    <a:gd name="connsiteX8" fmla="*/ 254193 w 902623"/>
                    <a:gd name="connsiteY8" fmla="*/ 4477 h 1034303"/>
                    <a:gd name="connsiteX9" fmla="*/ 23374 w 902623"/>
                    <a:gd name="connsiteY9" fmla="*/ 102132 h 103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2623" h="1034303">
                      <a:moveTo>
                        <a:pt x="23374" y="102132"/>
                      </a:moveTo>
                      <a:cubicBezTo>
                        <a:pt x="-10657" y="195348"/>
                        <a:pt x="-12137" y="438003"/>
                        <a:pt x="50007" y="563770"/>
                      </a:cubicBezTo>
                      <a:cubicBezTo>
                        <a:pt x="112151" y="689537"/>
                        <a:pt x="279347" y="778314"/>
                        <a:pt x="396236" y="856734"/>
                      </a:cubicBezTo>
                      <a:cubicBezTo>
                        <a:pt x="513125" y="935154"/>
                        <a:pt x="667004" y="1035767"/>
                        <a:pt x="751342" y="1034287"/>
                      </a:cubicBezTo>
                      <a:cubicBezTo>
                        <a:pt x="835680" y="1032807"/>
                        <a:pt x="896345" y="918877"/>
                        <a:pt x="902263" y="847856"/>
                      </a:cubicBezTo>
                      <a:cubicBezTo>
                        <a:pt x="908181" y="776835"/>
                        <a:pt x="840119" y="673262"/>
                        <a:pt x="786853" y="608159"/>
                      </a:cubicBezTo>
                      <a:cubicBezTo>
                        <a:pt x="733587" y="543056"/>
                        <a:pt x="624096" y="534178"/>
                        <a:pt x="582667" y="457238"/>
                      </a:cubicBezTo>
                      <a:cubicBezTo>
                        <a:pt x="541238" y="380298"/>
                        <a:pt x="593024" y="221980"/>
                        <a:pt x="538278" y="146520"/>
                      </a:cubicBezTo>
                      <a:cubicBezTo>
                        <a:pt x="483532" y="71060"/>
                        <a:pt x="337051" y="19273"/>
                        <a:pt x="254193" y="4477"/>
                      </a:cubicBezTo>
                      <a:cubicBezTo>
                        <a:pt x="171335" y="-10319"/>
                        <a:pt x="57405" y="8916"/>
                        <a:pt x="23374" y="102132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ED2993BC-CE57-4D45-B9B2-178F8FFC2A16}"/>
                  </a:ext>
                </a:extLst>
              </p:cNvPr>
              <p:cNvGrpSpPr/>
              <p:nvPr/>
            </p:nvGrpSpPr>
            <p:grpSpPr>
              <a:xfrm>
                <a:off x="8982754" y="3640524"/>
                <a:ext cx="2081941" cy="997476"/>
                <a:chOff x="9024955" y="3935635"/>
                <a:chExt cx="2081941" cy="997476"/>
              </a:xfrm>
            </p:grpSpPr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4CA5335D-C67E-483B-8951-A196DFC87967}"/>
                    </a:ext>
                  </a:extLst>
                </p:cNvPr>
                <p:cNvSpPr txBox="1"/>
                <p:nvPr/>
              </p:nvSpPr>
              <p:spPr>
                <a:xfrm>
                  <a:off x="9024955" y="410211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0E56F6F-3D9F-45DA-A072-1A5DE5106308}"/>
                    </a:ext>
                  </a:extLst>
                </p:cNvPr>
                <p:cNvSpPr txBox="1"/>
                <p:nvPr/>
              </p:nvSpPr>
              <p:spPr>
                <a:xfrm>
                  <a:off x="9618776" y="403315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5F6738C-126D-4EAD-8A66-46A8FA5DEEF8}"/>
                    </a:ext>
                  </a:extLst>
                </p:cNvPr>
                <p:cNvSpPr txBox="1"/>
                <p:nvPr/>
              </p:nvSpPr>
              <p:spPr>
                <a:xfrm>
                  <a:off x="10019096" y="393563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972B7178-8881-4AEA-BCE2-38557AEFD3DB}"/>
                    </a:ext>
                  </a:extLst>
                </p:cNvPr>
                <p:cNvSpPr txBox="1"/>
                <p:nvPr/>
              </p:nvSpPr>
              <p:spPr>
                <a:xfrm>
                  <a:off x="10339708" y="410120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45350050-16C1-437B-B107-BB85A5C4F4EA}"/>
                    </a:ext>
                  </a:extLst>
                </p:cNvPr>
                <p:cNvSpPr/>
                <p:nvPr/>
              </p:nvSpPr>
              <p:spPr>
                <a:xfrm>
                  <a:off x="9029740" y="4160409"/>
                  <a:ext cx="2077156" cy="638645"/>
                </a:xfrm>
                <a:custGeom>
                  <a:avLst/>
                  <a:gdLst>
                    <a:gd name="connsiteX0" fmla="*/ 108809 w 2077156"/>
                    <a:gd name="connsiteY0" fmla="*/ 333470 h 638645"/>
                    <a:gd name="connsiteX1" fmla="*/ 64420 w 2077156"/>
                    <a:gd name="connsiteY1" fmla="*/ 599800 h 638645"/>
                    <a:gd name="connsiteX2" fmla="*/ 570447 w 2077156"/>
                    <a:gd name="connsiteY2" fmla="*/ 635311 h 638645"/>
                    <a:gd name="connsiteX3" fmla="*/ 2008630 w 2077156"/>
                    <a:gd name="connsiteY3" fmla="*/ 582045 h 638645"/>
                    <a:gd name="connsiteX4" fmla="*/ 1804444 w 2077156"/>
                    <a:gd name="connsiteY4" fmla="*/ 200305 h 638645"/>
                    <a:gd name="connsiteX5" fmla="*/ 1431581 w 2077156"/>
                    <a:gd name="connsiteY5" fmla="*/ 22752 h 638645"/>
                    <a:gd name="connsiteX6" fmla="*/ 987698 w 2077156"/>
                    <a:gd name="connsiteY6" fmla="*/ 31629 h 638645"/>
                    <a:gd name="connsiteX7" fmla="*/ 108809 w 2077156"/>
                    <a:gd name="connsiteY7" fmla="*/ 333470 h 638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77156" h="638645">
                      <a:moveTo>
                        <a:pt x="108809" y="333470"/>
                      </a:moveTo>
                      <a:cubicBezTo>
                        <a:pt x="-45071" y="428165"/>
                        <a:pt x="-12520" y="549493"/>
                        <a:pt x="64420" y="599800"/>
                      </a:cubicBezTo>
                      <a:cubicBezTo>
                        <a:pt x="141360" y="650107"/>
                        <a:pt x="246412" y="638270"/>
                        <a:pt x="570447" y="635311"/>
                      </a:cubicBezTo>
                      <a:cubicBezTo>
                        <a:pt x="894482" y="632352"/>
                        <a:pt x="1802964" y="654546"/>
                        <a:pt x="2008630" y="582045"/>
                      </a:cubicBezTo>
                      <a:cubicBezTo>
                        <a:pt x="2214296" y="509544"/>
                        <a:pt x="1900619" y="293520"/>
                        <a:pt x="1804444" y="200305"/>
                      </a:cubicBezTo>
                      <a:cubicBezTo>
                        <a:pt x="1708269" y="107090"/>
                        <a:pt x="1567705" y="50865"/>
                        <a:pt x="1431581" y="22752"/>
                      </a:cubicBezTo>
                      <a:cubicBezTo>
                        <a:pt x="1295457" y="-5361"/>
                        <a:pt x="1211119" y="-12759"/>
                        <a:pt x="987698" y="31629"/>
                      </a:cubicBezTo>
                      <a:cubicBezTo>
                        <a:pt x="764277" y="76017"/>
                        <a:pt x="262689" y="238775"/>
                        <a:pt x="108809" y="333470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C91F4EC5-A6C4-4508-A26E-7E47624477F4}"/>
                  </a:ext>
                </a:extLst>
              </p:cNvPr>
              <p:cNvGrpSpPr/>
              <p:nvPr/>
            </p:nvGrpSpPr>
            <p:grpSpPr>
              <a:xfrm>
                <a:off x="10534334" y="2664436"/>
                <a:ext cx="1431978" cy="1274842"/>
                <a:chOff x="10495376" y="2825870"/>
                <a:chExt cx="1431978" cy="1274842"/>
              </a:xfrm>
            </p:grpSpPr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9638AC5C-B127-4414-AA40-463FBC07CB34}"/>
                    </a:ext>
                  </a:extLst>
                </p:cNvPr>
                <p:cNvSpPr txBox="1"/>
                <p:nvPr/>
              </p:nvSpPr>
              <p:spPr>
                <a:xfrm>
                  <a:off x="10713528" y="326971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A3323730-D335-4079-95D3-7F37F5F34A92}"/>
                    </a:ext>
                  </a:extLst>
                </p:cNvPr>
                <p:cNvSpPr txBox="1"/>
                <p:nvPr/>
              </p:nvSpPr>
              <p:spPr>
                <a:xfrm>
                  <a:off x="11335832" y="31957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B1BF5BED-9B62-4153-82DA-999758752D1B}"/>
                    </a:ext>
                  </a:extLst>
                </p:cNvPr>
                <p:cNvSpPr txBox="1"/>
                <p:nvPr/>
              </p:nvSpPr>
              <p:spPr>
                <a:xfrm>
                  <a:off x="10495376" y="322388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6813380C-110E-4288-B039-EB56735FF43C}"/>
                    </a:ext>
                  </a:extLst>
                </p:cNvPr>
                <p:cNvSpPr txBox="1"/>
                <p:nvPr/>
              </p:nvSpPr>
              <p:spPr>
                <a:xfrm>
                  <a:off x="11074572" y="2825870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4D14B3D0-1F27-47C7-979F-9DD8AF8671AC}"/>
                    </a:ext>
                  </a:extLst>
                </p:cNvPr>
                <p:cNvSpPr txBox="1"/>
                <p:nvPr/>
              </p:nvSpPr>
              <p:spPr>
                <a:xfrm>
                  <a:off x="10689742" y="294930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4D3B2D4B-11F5-4C80-B1CC-EEE3C6D40B7D}"/>
                    </a:ext>
                  </a:extLst>
                </p:cNvPr>
                <p:cNvSpPr/>
                <p:nvPr/>
              </p:nvSpPr>
              <p:spPr>
                <a:xfrm>
                  <a:off x="10598568" y="2903617"/>
                  <a:ext cx="1328786" cy="1049256"/>
                </a:xfrm>
                <a:custGeom>
                  <a:avLst/>
                  <a:gdLst>
                    <a:gd name="connsiteX0" fmla="*/ 325012 w 1328786"/>
                    <a:gd name="connsiteY0" fmla="*/ 80579 h 1049256"/>
                    <a:gd name="connsiteX1" fmla="*/ 23171 w 1328786"/>
                    <a:gd name="connsiteY1" fmla="*/ 480074 h 1049256"/>
                    <a:gd name="connsiteX2" fmla="*/ 67559 w 1328786"/>
                    <a:gd name="connsiteY2" fmla="*/ 817426 h 1049256"/>
                    <a:gd name="connsiteX3" fmla="*/ 440421 w 1328786"/>
                    <a:gd name="connsiteY3" fmla="*/ 1048245 h 1049256"/>
                    <a:gd name="connsiteX4" fmla="*/ 600219 w 1328786"/>
                    <a:gd name="connsiteY4" fmla="*/ 728649 h 1049256"/>
                    <a:gd name="connsiteX5" fmla="*/ 795528 w 1328786"/>
                    <a:gd name="connsiteY5" fmla="*/ 710894 h 1049256"/>
                    <a:gd name="connsiteX6" fmla="*/ 946448 w 1328786"/>
                    <a:gd name="connsiteY6" fmla="*/ 852936 h 1049256"/>
                    <a:gd name="connsiteX7" fmla="*/ 1124002 w 1328786"/>
                    <a:gd name="connsiteY7" fmla="*/ 959468 h 1049256"/>
                    <a:gd name="connsiteX8" fmla="*/ 1328188 w 1328786"/>
                    <a:gd name="connsiteY8" fmla="*/ 817426 h 1049256"/>
                    <a:gd name="connsiteX9" fmla="*/ 1177268 w 1328786"/>
                    <a:gd name="connsiteY9" fmla="*/ 391297 h 1049256"/>
                    <a:gd name="connsiteX10" fmla="*/ 919815 w 1328786"/>
                    <a:gd name="connsiteY10" fmla="*/ 27313 h 1049256"/>
                    <a:gd name="connsiteX11" fmla="*/ 325012 w 1328786"/>
                    <a:gd name="connsiteY11" fmla="*/ 80579 h 1049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28786" h="1049256">
                      <a:moveTo>
                        <a:pt x="325012" y="80579"/>
                      </a:moveTo>
                      <a:cubicBezTo>
                        <a:pt x="175571" y="156039"/>
                        <a:pt x="66080" y="357266"/>
                        <a:pt x="23171" y="480074"/>
                      </a:cubicBezTo>
                      <a:cubicBezTo>
                        <a:pt x="-19738" y="602882"/>
                        <a:pt x="-1983" y="722731"/>
                        <a:pt x="67559" y="817426"/>
                      </a:cubicBezTo>
                      <a:cubicBezTo>
                        <a:pt x="137101" y="912121"/>
                        <a:pt x="351644" y="1063041"/>
                        <a:pt x="440421" y="1048245"/>
                      </a:cubicBezTo>
                      <a:cubicBezTo>
                        <a:pt x="529198" y="1033449"/>
                        <a:pt x="541035" y="784874"/>
                        <a:pt x="600219" y="728649"/>
                      </a:cubicBezTo>
                      <a:cubicBezTo>
                        <a:pt x="659403" y="672424"/>
                        <a:pt x="737823" y="690180"/>
                        <a:pt x="795528" y="710894"/>
                      </a:cubicBezTo>
                      <a:cubicBezTo>
                        <a:pt x="853233" y="731608"/>
                        <a:pt x="891702" y="811507"/>
                        <a:pt x="946448" y="852936"/>
                      </a:cubicBezTo>
                      <a:cubicBezTo>
                        <a:pt x="1001194" y="894365"/>
                        <a:pt x="1060379" y="965386"/>
                        <a:pt x="1124002" y="959468"/>
                      </a:cubicBezTo>
                      <a:cubicBezTo>
                        <a:pt x="1187625" y="953550"/>
                        <a:pt x="1319310" y="912121"/>
                        <a:pt x="1328188" y="817426"/>
                      </a:cubicBezTo>
                      <a:cubicBezTo>
                        <a:pt x="1337066" y="722731"/>
                        <a:pt x="1245330" y="522982"/>
                        <a:pt x="1177268" y="391297"/>
                      </a:cubicBezTo>
                      <a:cubicBezTo>
                        <a:pt x="1109206" y="259612"/>
                        <a:pt x="1058899" y="82059"/>
                        <a:pt x="919815" y="27313"/>
                      </a:cubicBezTo>
                      <a:cubicBezTo>
                        <a:pt x="780732" y="-27433"/>
                        <a:pt x="474453" y="5119"/>
                        <a:pt x="325012" y="80579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269F8947-2006-4E7A-86F0-8DA5B7EC930A}"/>
                  </a:ext>
                </a:extLst>
              </p:cNvPr>
              <p:cNvGrpSpPr/>
              <p:nvPr/>
            </p:nvGrpSpPr>
            <p:grpSpPr>
              <a:xfrm>
                <a:off x="11175315" y="3733143"/>
                <a:ext cx="930500" cy="874213"/>
                <a:chOff x="11288141" y="4151959"/>
                <a:chExt cx="930500" cy="874213"/>
              </a:xfrm>
            </p:grpSpPr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B0EF3590-C5C7-4F73-B923-966A63FAAB4C}"/>
                    </a:ext>
                  </a:extLst>
                </p:cNvPr>
                <p:cNvSpPr txBox="1"/>
                <p:nvPr/>
              </p:nvSpPr>
              <p:spPr>
                <a:xfrm>
                  <a:off x="11687460" y="419517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8E6C5184-0892-4644-9790-D8ACDB48392B}"/>
                    </a:ext>
                  </a:extLst>
                </p:cNvPr>
                <p:cNvSpPr txBox="1"/>
                <p:nvPr/>
              </p:nvSpPr>
              <p:spPr>
                <a:xfrm>
                  <a:off x="11347146" y="415195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FEDC57C4-85C0-4512-9EAD-B6211A40B469}"/>
                    </a:ext>
                  </a:extLst>
                </p:cNvPr>
                <p:cNvSpPr/>
                <p:nvPr/>
              </p:nvSpPr>
              <p:spPr>
                <a:xfrm>
                  <a:off x="11288141" y="4336275"/>
                  <a:ext cx="923285" cy="548799"/>
                </a:xfrm>
                <a:custGeom>
                  <a:avLst/>
                  <a:gdLst>
                    <a:gd name="connsiteX0" fmla="*/ 89064 w 923285"/>
                    <a:gd name="connsiteY0" fmla="*/ 25982 h 548799"/>
                    <a:gd name="connsiteX1" fmla="*/ 287 w 923285"/>
                    <a:gd name="connsiteY1" fmla="*/ 141392 h 548799"/>
                    <a:gd name="connsiteX2" fmla="*/ 106819 w 923285"/>
                    <a:gd name="connsiteY2" fmla="*/ 265679 h 548799"/>
                    <a:gd name="connsiteX3" fmla="*/ 390904 w 923285"/>
                    <a:gd name="connsiteY3" fmla="*/ 452111 h 548799"/>
                    <a:gd name="connsiteX4" fmla="*/ 852543 w 923285"/>
                    <a:gd name="connsiteY4" fmla="*/ 540887 h 548799"/>
                    <a:gd name="connsiteX5" fmla="*/ 914687 w 923285"/>
                    <a:gd name="connsiteY5" fmla="*/ 256802 h 548799"/>
                    <a:gd name="connsiteX6" fmla="*/ 781522 w 923285"/>
                    <a:gd name="connsiteY6" fmla="*/ 123637 h 548799"/>
                    <a:gd name="connsiteX7" fmla="*/ 435293 w 923285"/>
                    <a:gd name="connsiteY7" fmla="*/ 8227 h 548799"/>
                    <a:gd name="connsiteX8" fmla="*/ 89064 w 923285"/>
                    <a:gd name="connsiteY8" fmla="*/ 25982 h 548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3285" h="548799">
                      <a:moveTo>
                        <a:pt x="89064" y="25982"/>
                      </a:moveTo>
                      <a:cubicBezTo>
                        <a:pt x="16563" y="48176"/>
                        <a:pt x="-2672" y="101443"/>
                        <a:pt x="287" y="141392"/>
                      </a:cubicBezTo>
                      <a:cubicBezTo>
                        <a:pt x="3246" y="181342"/>
                        <a:pt x="41716" y="213893"/>
                        <a:pt x="106819" y="265679"/>
                      </a:cubicBezTo>
                      <a:cubicBezTo>
                        <a:pt x="171922" y="317465"/>
                        <a:pt x="266617" y="406243"/>
                        <a:pt x="390904" y="452111"/>
                      </a:cubicBezTo>
                      <a:cubicBezTo>
                        <a:pt x="515191" y="497979"/>
                        <a:pt x="765246" y="573438"/>
                        <a:pt x="852543" y="540887"/>
                      </a:cubicBezTo>
                      <a:cubicBezTo>
                        <a:pt x="939840" y="508336"/>
                        <a:pt x="926524" y="326344"/>
                        <a:pt x="914687" y="256802"/>
                      </a:cubicBezTo>
                      <a:cubicBezTo>
                        <a:pt x="902850" y="187260"/>
                        <a:pt x="861421" y="165066"/>
                        <a:pt x="781522" y="123637"/>
                      </a:cubicBezTo>
                      <a:cubicBezTo>
                        <a:pt x="701623" y="82208"/>
                        <a:pt x="543305" y="25982"/>
                        <a:pt x="435293" y="8227"/>
                      </a:cubicBezTo>
                      <a:cubicBezTo>
                        <a:pt x="327281" y="-9528"/>
                        <a:pt x="161565" y="3788"/>
                        <a:pt x="89064" y="25982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AB7831E0-5BE4-4418-B745-25459140719D}"/>
                  </a:ext>
                </a:extLst>
              </p:cNvPr>
              <p:cNvSpPr/>
              <p:nvPr/>
            </p:nvSpPr>
            <p:spPr>
              <a:xfrm>
                <a:off x="8655728" y="3648450"/>
                <a:ext cx="3462291" cy="817018"/>
              </a:xfrm>
              <a:custGeom>
                <a:avLst/>
                <a:gdLst>
                  <a:gd name="connsiteX0" fmla="*/ 0 w 3462291"/>
                  <a:gd name="connsiteY0" fmla="*/ 817018 h 817018"/>
                  <a:gd name="connsiteX1" fmla="*/ 301841 w 3462291"/>
                  <a:gd name="connsiteY1" fmla="*/ 497422 h 817018"/>
                  <a:gd name="connsiteX2" fmla="*/ 1020932 w 3462291"/>
                  <a:gd name="connsiteY2" fmla="*/ 168948 h 817018"/>
                  <a:gd name="connsiteX3" fmla="*/ 1633491 w 3462291"/>
                  <a:gd name="connsiteY3" fmla="*/ 272 h 817018"/>
                  <a:gd name="connsiteX4" fmla="*/ 2130641 w 3462291"/>
                  <a:gd name="connsiteY4" fmla="*/ 204459 h 817018"/>
                  <a:gd name="connsiteX5" fmla="*/ 2352583 w 3462291"/>
                  <a:gd name="connsiteY5" fmla="*/ 328746 h 817018"/>
                  <a:gd name="connsiteX6" fmla="*/ 2654423 w 3462291"/>
                  <a:gd name="connsiteY6" fmla="*/ 124560 h 817018"/>
                  <a:gd name="connsiteX7" fmla="*/ 2956264 w 3462291"/>
                  <a:gd name="connsiteY7" fmla="*/ 115682 h 817018"/>
                  <a:gd name="connsiteX8" fmla="*/ 3462291 w 3462291"/>
                  <a:gd name="connsiteY8" fmla="*/ 257725 h 81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2291" h="817018">
                    <a:moveTo>
                      <a:pt x="0" y="817018"/>
                    </a:moveTo>
                    <a:cubicBezTo>
                      <a:pt x="65843" y="711226"/>
                      <a:pt x="131686" y="605434"/>
                      <a:pt x="301841" y="497422"/>
                    </a:cubicBezTo>
                    <a:cubicBezTo>
                      <a:pt x="471996" y="389410"/>
                      <a:pt x="798990" y="251806"/>
                      <a:pt x="1020932" y="168948"/>
                    </a:cubicBezTo>
                    <a:cubicBezTo>
                      <a:pt x="1242874" y="86090"/>
                      <a:pt x="1448540" y="-5646"/>
                      <a:pt x="1633491" y="272"/>
                    </a:cubicBezTo>
                    <a:cubicBezTo>
                      <a:pt x="1818442" y="6190"/>
                      <a:pt x="2010792" y="149713"/>
                      <a:pt x="2130641" y="204459"/>
                    </a:cubicBezTo>
                    <a:cubicBezTo>
                      <a:pt x="2250490" y="259205"/>
                      <a:pt x="2265286" y="342062"/>
                      <a:pt x="2352583" y="328746"/>
                    </a:cubicBezTo>
                    <a:cubicBezTo>
                      <a:pt x="2439880" y="315429"/>
                      <a:pt x="2553810" y="160071"/>
                      <a:pt x="2654423" y="124560"/>
                    </a:cubicBezTo>
                    <a:cubicBezTo>
                      <a:pt x="2755036" y="89049"/>
                      <a:pt x="2821619" y="93488"/>
                      <a:pt x="2956264" y="115682"/>
                    </a:cubicBezTo>
                    <a:cubicBezTo>
                      <a:pt x="3090909" y="137876"/>
                      <a:pt x="3276600" y="197800"/>
                      <a:pt x="3462291" y="2577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1E4AA20-62B0-425D-BCF2-3945D0762291}"/>
                </a:ext>
              </a:extLst>
            </p:cNvPr>
            <p:cNvGrpSpPr/>
            <p:nvPr/>
          </p:nvGrpSpPr>
          <p:grpSpPr>
            <a:xfrm>
              <a:off x="8998640" y="4924139"/>
              <a:ext cx="2317072" cy="1928472"/>
              <a:chOff x="9436963" y="4888527"/>
              <a:chExt cx="2317072" cy="1928472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0A16ACE-D698-4793-B5A8-BF31E070BBBC}"/>
                  </a:ext>
                </a:extLst>
              </p:cNvPr>
              <p:cNvGrpSpPr/>
              <p:nvPr/>
            </p:nvGrpSpPr>
            <p:grpSpPr>
              <a:xfrm>
                <a:off x="11105321" y="5397558"/>
                <a:ext cx="595197" cy="830997"/>
                <a:chOff x="11034545" y="5506096"/>
                <a:chExt cx="595197" cy="830997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01F0B0D-5D7E-4A7D-92B7-76F347E558C8}"/>
                    </a:ext>
                  </a:extLst>
                </p:cNvPr>
                <p:cNvSpPr txBox="1"/>
                <p:nvPr/>
              </p:nvSpPr>
              <p:spPr>
                <a:xfrm>
                  <a:off x="11080584" y="550609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9E0908F-61ED-4E69-88CA-CDF21E8E320F}"/>
                    </a:ext>
                  </a:extLst>
                </p:cNvPr>
                <p:cNvSpPr/>
                <p:nvPr/>
              </p:nvSpPr>
              <p:spPr>
                <a:xfrm>
                  <a:off x="11034545" y="5753134"/>
                  <a:ext cx="595197" cy="454543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C3AFF570-A7F3-4B70-A9B3-7F073590FCFA}"/>
                  </a:ext>
                </a:extLst>
              </p:cNvPr>
              <p:cNvGrpSpPr/>
              <p:nvPr/>
            </p:nvGrpSpPr>
            <p:grpSpPr>
              <a:xfrm>
                <a:off x="9480055" y="4955766"/>
                <a:ext cx="595197" cy="707886"/>
                <a:chOff x="10106267" y="4984592"/>
                <a:chExt cx="595197" cy="707886"/>
              </a:xfrm>
            </p:grpSpPr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F6C40A7F-09C6-4022-980B-969CD2CBEB82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2D1B549-C56C-4A11-99F5-8927F0A22E83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E40E4931-D43C-489F-95DE-D57C13426D85}"/>
                  </a:ext>
                </a:extLst>
              </p:cNvPr>
              <p:cNvGrpSpPr/>
              <p:nvPr/>
            </p:nvGrpSpPr>
            <p:grpSpPr>
              <a:xfrm>
                <a:off x="9784356" y="5577319"/>
                <a:ext cx="595197" cy="707886"/>
                <a:chOff x="10106267" y="4984592"/>
                <a:chExt cx="595197" cy="707886"/>
              </a:xfrm>
            </p:grpSpPr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F4066F0-E034-4F23-AD8F-D254319EBDD7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1FA123A0-496D-42F0-958F-8877CC1C21E4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F1D1F49-6C0D-41E8-A440-5BE7EBB7FD34}"/>
                  </a:ext>
                </a:extLst>
              </p:cNvPr>
              <p:cNvGrpSpPr/>
              <p:nvPr/>
            </p:nvGrpSpPr>
            <p:grpSpPr>
              <a:xfrm>
                <a:off x="10439348" y="4888527"/>
                <a:ext cx="595197" cy="707886"/>
                <a:chOff x="10106267" y="4984592"/>
                <a:chExt cx="595197" cy="707886"/>
              </a:xfrm>
            </p:grpSpPr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5599A90F-B20F-47CE-B543-D2684212DF1B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718B5828-3D72-4339-AF9E-ADEDA2935FF8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7F797DE-B856-4EC6-A82F-1C95481E062C}"/>
                  </a:ext>
                </a:extLst>
              </p:cNvPr>
              <p:cNvGrpSpPr/>
              <p:nvPr/>
            </p:nvGrpSpPr>
            <p:grpSpPr>
              <a:xfrm>
                <a:off x="10538581" y="5986002"/>
                <a:ext cx="595197" cy="830997"/>
                <a:chOff x="11034545" y="5506096"/>
                <a:chExt cx="595197" cy="830997"/>
              </a:xfrm>
            </p:grpSpPr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136D11A8-C16D-4587-ADBF-3A68D09AE7A0}"/>
                    </a:ext>
                  </a:extLst>
                </p:cNvPr>
                <p:cNvSpPr txBox="1"/>
                <p:nvPr/>
              </p:nvSpPr>
              <p:spPr>
                <a:xfrm>
                  <a:off x="11080584" y="550609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37F34BBA-5FC2-4BDE-9D51-4E9CDC9CD57E}"/>
                    </a:ext>
                  </a:extLst>
                </p:cNvPr>
                <p:cNvSpPr/>
                <p:nvPr/>
              </p:nvSpPr>
              <p:spPr>
                <a:xfrm>
                  <a:off x="11034545" y="5753134"/>
                  <a:ext cx="595197" cy="454543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9E39FA11-CC0A-4871-81BD-D7E2CEA87B3C}"/>
                  </a:ext>
                </a:extLst>
              </p:cNvPr>
              <p:cNvSpPr/>
              <p:nvPr/>
            </p:nvSpPr>
            <p:spPr>
              <a:xfrm>
                <a:off x="9436963" y="5281848"/>
                <a:ext cx="2317072" cy="1308687"/>
              </a:xfrm>
              <a:custGeom>
                <a:avLst/>
                <a:gdLst>
                  <a:gd name="connsiteX0" fmla="*/ 0 w 2317072"/>
                  <a:gd name="connsiteY0" fmla="*/ 1021298 h 1308687"/>
                  <a:gd name="connsiteX1" fmla="*/ 674703 w 2317072"/>
                  <a:gd name="connsiteY1" fmla="*/ 1305383 h 1308687"/>
                  <a:gd name="connsiteX2" fmla="*/ 1109709 w 2317072"/>
                  <a:gd name="connsiteY2" fmla="*/ 852622 h 1308687"/>
                  <a:gd name="connsiteX3" fmla="*/ 1145220 w 2317072"/>
                  <a:gd name="connsiteY3" fmla="*/ 488637 h 1308687"/>
                  <a:gd name="connsiteX4" fmla="*/ 1917577 w 2317072"/>
                  <a:gd name="connsiteY4" fmla="*/ 142408 h 1308687"/>
                  <a:gd name="connsiteX5" fmla="*/ 2317072 w 2317072"/>
                  <a:gd name="connsiteY5" fmla="*/ 366 h 13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7072" h="1308687">
                    <a:moveTo>
                      <a:pt x="0" y="1021298"/>
                    </a:moveTo>
                    <a:cubicBezTo>
                      <a:pt x="244876" y="1177397"/>
                      <a:pt x="489752" y="1333496"/>
                      <a:pt x="674703" y="1305383"/>
                    </a:cubicBezTo>
                    <a:cubicBezTo>
                      <a:pt x="859654" y="1277270"/>
                      <a:pt x="1031290" y="988746"/>
                      <a:pt x="1109709" y="852622"/>
                    </a:cubicBezTo>
                    <a:cubicBezTo>
                      <a:pt x="1188128" y="716498"/>
                      <a:pt x="1010575" y="607006"/>
                      <a:pt x="1145220" y="488637"/>
                    </a:cubicBezTo>
                    <a:cubicBezTo>
                      <a:pt x="1279865" y="370268"/>
                      <a:pt x="1722268" y="223786"/>
                      <a:pt x="1917577" y="142408"/>
                    </a:cubicBezTo>
                    <a:cubicBezTo>
                      <a:pt x="2112886" y="61030"/>
                      <a:pt x="2240132" y="-5553"/>
                      <a:pt x="2317072" y="366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412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353</Words>
  <Application>Microsoft Office PowerPoint</Application>
  <PresentationFormat>Widescreen</PresentationFormat>
  <Paragraphs>339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McCurley</dc:creator>
  <cp:lastModifiedBy>Connor McCurley</cp:lastModifiedBy>
  <cp:revision>18</cp:revision>
  <dcterms:created xsi:type="dcterms:W3CDTF">2020-02-15T15:02:29Z</dcterms:created>
  <dcterms:modified xsi:type="dcterms:W3CDTF">2020-05-03T17:46:11Z</dcterms:modified>
</cp:coreProperties>
</file>