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99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6A5F-9118-4832-8B7B-BC29220A7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636FC-7AA2-4DF2-B825-87761F035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62E9-613C-4E9F-A3B3-ACC87A01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6CB4-F599-40B6-B93D-CDA65E645F4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53E1B-9BBB-4697-9534-C51B8A62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42EEC-065D-4FF4-AEDC-768510F9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3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2270-23B2-4D6F-93CE-2F83AA225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6481E-4D76-4076-AA97-997D03375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72E80-9CC9-4506-B73D-02A6C370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6CB4-F599-40B6-B93D-CDA65E645F4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C896F-0CC3-4989-ABE6-50339347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1ABAD-4B5A-4216-85FB-BD3904E2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3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49D37-3E49-43F7-9515-BB59E6291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F7B52-98D0-417F-82CB-799021616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B83A4-CA93-41B9-937D-0CC87202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6CB4-F599-40B6-B93D-CDA65E645F4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C3F26-454A-4654-A2BC-4B881E81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029BA-7173-4989-B279-63836D93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2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0C92-5494-4788-BC3E-382F0FB6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E128-FF9E-4E34-8792-DE3BD6F40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AB82A-5384-4A21-82DE-C28DD7B2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6CB4-F599-40B6-B93D-CDA65E645F4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8EC73-2004-44B7-B6A0-A511922B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B84F1-3E57-4BB4-A01E-1223C8D6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9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2DEE-3ACA-41DD-ADE6-4A1D479B0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2E007-9A4D-4C5B-AEAF-85BEC9F36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544E8-4AD6-4CA9-B4B5-5360E1D6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6CB4-F599-40B6-B93D-CDA65E645F4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49BD9-A83D-4B4D-9EE4-14B293A6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795EA-0B03-4910-BA7F-951C2D71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8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9ECA-92F9-40B5-971E-CE3DF5851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44E7F-FD4F-4C0F-A3AA-7DEDCF826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90173-5957-43E8-9471-0C0189A05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C4ED8-213B-4E88-AD60-850D5D17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6CB4-F599-40B6-B93D-CDA65E645F4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FDD94-67B5-468F-A365-15942996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F58CE-8A2D-44CB-9D77-E24BC404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1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9DFF-8C82-488E-8E36-EDCD45B7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565D0-520A-48A5-9AB0-836C8F124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40347-D226-453A-83EB-0DF3F1D4D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C918B-52BA-4176-8E2C-CDCDFAB73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69D25D-E02B-4A1A-8F4B-2F1B8FBCE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ACF717-A896-486E-87E5-790572B5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6CB4-F599-40B6-B93D-CDA65E645F4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E5470-5332-444E-99B8-0F8368F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B6D68-DFC9-4A5B-BB5B-572E8A34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1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B527-7877-4768-B79B-8704074A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20AE0-47D9-4A55-B83F-44911573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6CB4-F599-40B6-B93D-CDA65E645F4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083D0-BC36-4D2F-861B-1EEE8AF1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E0652-D25D-4A1D-9A95-09F84F96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8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EF867-EBB2-482C-A6FE-1ADD2F51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6CB4-F599-40B6-B93D-CDA65E645F4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7B4A00-193A-4D2F-B274-C8BE7BAC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65963-504B-4D2D-B622-072F7AC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7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2C81-3A04-4CFC-A7E3-14953D2B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6950-9E49-4041-B789-5C3BAB7B7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5C82C-FEE6-4CD5-89FA-B50DA3416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5380D-1C49-4333-B1EC-417AACEB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6CB4-F599-40B6-B93D-CDA65E645F4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E97B0-B865-4887-8866-EA7FD565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356E9-3FD0-44E0-B931-96B28DF5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5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EE0D-652F-4C2D-89FE-C81481EC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3D29CF-017A-4177-BAF0-DFB994C8D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C588E-95AC-4C39-9005-9CECD443F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3C019-9069-436A-AB77-D51DD048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6CB4-F599-40B6-B93D-CDA65E645F4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D3B1B-587A-48E4-AA90-A3D8B92F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A4296-5040-46DA-83C5-A081D7AC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2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9469C-AF52-4296-9229-9E4AB9D05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4135-5E7F-42EB-8CEF-45C7B1688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CCB15-7A36-42FF-AF7A-057C9F8CE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86CB4-F599-40B6-B93D-CDA65E645F4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D0AA6-0DE8-48EF-A22D-22DAC3016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F9F25-4D6F-435A-B0A4-B89E5D0DD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6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BF55DE0-624B-465A-AF8E-655028C91435}"/>
              </a:ext>
            </a:extLst>
          </p:cNvPr>
          <p:cNvGrpSpPr/>
          <p:nvPr/>
        </p:nvGrpSpPr>
        <p:grpSpPr>
          <a:xfrm>
            <a:off x="0" y="1101802"/>
            <a:ext cx="5852172" cy="4352553"/>
            <a:chOff x="0" y="1101802"/>
            <a:chExt cx="5852172" cy="4352553"/>
          </a:xfrm>
        </p:grpSpPr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FB0358E0-273F-4DF1-AC49-7FF545597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01802"/>
              <a:ext cx="5852172" cy="4352553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22C3155-F03B-4AB6-A0A0-E343E9656635}"/>
                </a:ext>
              </a:extLst>
            </p:cNvPr>
            <p:cNvSpPr/>
            <p:nvPr/>
          </p:nvSpPr>
          <p:spPr>
            <a:xfrm>
              <a:off x="1773381" y="3172691"/>
              <a:ext cx="547255" cy="512618"/>
            </a:xfrm>
            <a:prstGeom prst="ellipse">
              <a:avLst/>
            </a:prstGeom>
            <a:solidFill>
              <a:srgbClr val="33CCFF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EDD393F-D296-4152-BBFC-FE5C20CD23B5}"/>
                </a:ext>
              </a:extLst>
            </p:cNvPr>
            <p:cNvSpPr/>
            <p:nvPr/>
          </p:nvSpPr>
          <p:spPr>
            <a:xfrm>
              <a:off x="2926086" y="3796146"/>
              <a:ext cx="547255" cy="512618"/>
            </a:xfrm>
            <a:prstGeom prst="ellipse">
              <a:avLst/>
            </a:prstGeom>
            <a:solidFill>
              <a:srgbClr val="33CCFF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65BB2C7-9577-4BD8-868B-5BC6D2206B5F}"/>
                </a:ext>
              </a:extLst>
            </p:cNvPr>
            <p:cNvSpPr/>
            <p:nvPr/>
          </p:nvSpPr>
          <p:spPr>
            <a:xfrm>
              <a:off x="3685308" y="2015836"/>
              <a:ext cx="547255" cy="512618"/>
            </a:xfrm>
            <a:prstGeom prst="ellipse">
              <a:avLst/>
            </a:prstGeom>
            <a:solidFill>
              <a:srgbClr val="FF0000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13A4FFF-DF82-415B-A3AA-BE29088E0F90}"/>
                </a:ext>
              </a:extLst>
            </p:cNvPr>
            <p:cNvSpPr/>
            <p:nvPr/>
          </p:nvSpPr>
          <p:spPr>
            <a:xfrm>
              <a:off x="2445326" y="3278078"/>
              <a:ext cx="547255" cy="512618"/>
            </a:xfrm>
            <a:prstGeom prst="ellipse">
              <a:avLst/>
            </a:prstGeom>
            <a:solidFill>
              <a:srgbClr val="FF0000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CF6F75-5B7A-4EDE-A44A-343323444367}"/>
              </a:ext>
            </a:extLst>
          </p:cNvPr>
          <p:cNvGrpSpPr/>
          <p:nvPr/>
        </p:nvGrpSpPr>
        <p:grpSpPr>
          <a:xfrm>
            <a:off x="5852172" y="782206"/>
            <a:ext cx="5852172" cy="4352553"/>
            <a:chOff x="5852172" y="782206"/>
            <a:chExt cx="5852172" cy="435255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1767060-6621-45F1-B947-56383CA0B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2172" y="782206"/>
              <a:ext cx="5852172" cy="4352553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76116-2785-494E-91A7-267C391BFD78}"/>
                </a:ext>
              </a:extLst>
            </p:cNvPr>
            <p:cNvSpPr/>
            <p:nvPr/>
          </p:nvSpPr>
          <p:spPr>
            <a:xfrm>
              <a:off x="8616151" y="3470565"/>
              <a:ext cx="547255" cy="512618"/>
            </a:xfrm>
            <a:prstGeom prst="ellipse">
              <a:avLst/>
            </a:prstGeom>
            <a:solidFill>
              <a:srgbClr val="FF0000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7CC5388-1EC2-4D3A-9D98-704A6EDEEC8D}"/>
                </a:ext>
              </a:extLst>
            </p:cNvPr>
            <p:cNvSpPr/>
            <p:nvPr/>
          </p:nvSpPr>
          <p:spPr>
            <a:xfrm>
              <a:off x="8053668" y="2702173"/>
              <a:ext cx="547255" cy="512618"/>
            </a:xfrm>
            <a:prstGeom prst="ellipse">
              <a:avLst/>
            </a:prstGeom>
            <a:solidFill>
              <a:srgbClr val="FF0000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628832-797B-4DFE-B18A-735197E05BF5}"/>
                </a:ext>
              </a:extLst>
            </p:cNvPr>
            <p:cNvSpPr/>
            <p:nvPr/>
          </p:nvSpPr>
          <p:spPr>
            <a:xfrm>
              <a:off x="9588762" y="2916382"/>
              <a:ext cx="547255" cy="512618"/>
            </a:xfrm>
            <a:prstGeom prst="ellipse">
              <a:avLst/>
            </a:prstGeom>
            <a:solidFill>
              <a:srgbClr val="33CCFF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72A8018-242A-4700-B89A-5B00938D823C}"/>
                </a:ext>
              </a:extLst>
            </p:cNvPr>
            <p:cNvSpPr/>
            <p:nvPr/>
          </p:nvSpPr>
          <p:spPr>
            <a:xfrm>
              <a:off x="7209931" y="2528454"/>
              <a:ext cx="547255" cy="512618"/>
            </a:xfrm>
            <a:prstGeom prst="ellipse">
              <a:avLst/>
            </a:prstGeom>
            <a:solidFill>
              <a:srgbClr val="33CCFF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227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CECBF9-A6A3-4228-BC35-489219E8E286}"/>
              </a:ext>
            </a:extLst>
          </p:cNvPr>
          <p:cNvGrpSpPr/>
          <p:nvPr/>
        </p:nvGrpSpPr>
        <p:grpSpPr>
          <a:xfrm>
            <a:off x="2667000" y="1000125"/>
            <a:ext cx="6858000" cy="4857750"/>
            <a:chOff x="2667000" y="1000125"/>
            <a:chExt cx="6858000" cy="4857750"/>
          </a:xfrm>
        </p:grpSpPr>
        <p:pic>
          <p:nvPicPr>
            <p:cNvPr id="3" name="Picture 2" descr="A picture containing outdoor, grass, track, water&#10;&#10;Description automatically generated">
              <a:extLst>
                <a:ext uri="{FF2B5EF4-FFF2-40B4-BE49-F238E27FC236}">
                  <a16:creationId xmlns:a16="http://schemas.microsoft.com/office/drawing/2014/main" id="{1FFFCB98-A850-4CFF-8640-3C05BF8C6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1000125"/>
              <a:ext cx="6858000" cy="48577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E4FC295-5DE3-4BB3-9C19-38813DE52D05}"/>
                </a:ext>
              </a:extLst>
            </p:cNvPr>
            <p:cNvSpPr txBox="1"/>
            <p:nvPr/>
          </p:nvSpPr>
          <p:spPr>
            <a:xfrm>
              <a:off x="7190913" y="1411549"/>
              <a:ext cx="1944209" cy="64633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Target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031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FCB5C0B-4CA0-4A4C-864B-E657C2F83293}"/>
              </a:ext>
            </a:extLst>
          </p:cNvPr>
          <p:cNvGrpSpPr/>
          <p:nvPr/>
        </p:nvGrpSpPr>
        <p:grpSpPr>
          <a:xfrm>
            <a:off x="2667000" y="1080024"/>
            <a:ext cx="6858000" cy="4857750"/>
            <a:chOff x="2667000" y="1080024"/>
            <a:chExt cx="6858000" cy="4857750"/>
          </a:xfrm>
        </p:grpSpPr>
        <p:pic>
          <p:nvPicPr>
            <p:cNvPr id="2" name="Picture 1" descr="A close up of some grass&#10;&#10;Description automatically generated">
              <a:extLst>
                <a:ext uri="{FF2B5EF4-FFF2-40B4-BE49-F238E27FC236}">
                  <a16:creationId xmlns:a16="http://schemas.microsoft.com/office/drawing/2014/main" id="{A0663E77-77F7-4CA4-AB5C-71952A724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1080024"/>
              <a:ext cx="6858000" cy="485775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0B86E4E-AADE-4AB1-A503-C93D725B5400}"/>
                </a:ext>
              </a:extLst>
            </p:cNvPr>
            <p:cNvSpPr txBox="1"/>
            <p:nvPr/>
          </p:nvSpPr>
          <p:spPr>
            <a:xfrm>
              <a:off x="6587231" y="1411549"/>
              <a:ext cx="2547891" cy="64633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Background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06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8D5FF13-A8F4-47FB-8D97-D88796E48B19}"/>
              </a:ext>
            </a:extLst>
          </p:cNvPr>
          <p:cNvSpPr txBox="1"/>
          <p:nvPr/>
        </p:nvSpPr>
        <p:spPr>
          <a:xfrm>
            <a:off x="10696852" y="5661418"/>
            <a:ext cx="531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-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F3C845-0EE2-4A2B-8621-E0FCEEE6E9EC}"/>
              </a:ext>
            </a:extLst>
          </p:cNvPr>
          <p:cNvGrpSpPr/>
          <p:nvPr/>
        </p:nvGrpSpPr>
        <p:grpSpPr>
          <a:xfrm>
            <a:off x="4480264" y="1649532"/>
            <a:ext cx="1397670" cy="1384095"/>
            <a:chOff x="4480264" y="1649532"/>
            <a:chExt cx="1397670" cy="138409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177F7F-1CFA-49D8-960A-B3080E02F66B}"/>
                </a:ext>
              </a:extLst>
            </p:cNvPr>
            <p:cNvSpPr/>
            <p:nvPr/>
          </p:nvSpPr>
          <p:spPr>
            <a:xfrm>
              <a:off x="4480264" y="1684222"/>
              <a:ext cx="1376039" cy="1349405"/>
            </a:xfrm>
            <a:prstGeom prst="ellipse">
              <a:avLst/>
            </a:prstGeom>
            <a:ln w="571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B8DE2E-2BEA-4481-9E3E-38B041D94E71}"/>
                </a:ext>
              </a:extLst>
            </p:cNvPr>
            <p:cNvSpPr txBox="1"/>
            <p:nvPr/>
          </p:nvSpPr>
          <p:spPr>
            <a:xfrm>
              <a:off x="4559792" y="1649532"/>
              <a:ext cx="5311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0070C0"/>
                  </a:solidFill>
                </a:rPr>
                <a:t>-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1CD562-15C2-4F55-A678-8F6E659569B6}"/>
                </a:ext>
              </a:extLst>
            </p:cNvPr>
            <p:cNvSpPr txBox="1"/>
            <p:nvPr/>
          </p:nvSpPr>
          <p:spPr>
            <a:xfrm>
              <a:off x="4647918" y="2199827"/>
              <a:ext cx="5311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0070C0"/>
                  </a:solidFill>
                </a:rPr>
                <a:t>-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BB0E5F-9D07-4131-B1DB-0C390363C683}"/>
                </a:ext>
              </a:extLst>
            </p:cNvPr>
            <p:cNvSpPr txBox="1"/>
            <p:nvPr/>
          </p:nvSpPr>
          <p:spPr>
            <a:xfrm>
              <a:off x="5346753" y="2063044"/>
              <a:ext cx="5311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0070C0"/>
                  </a:solidFill>
                </a:rPr>
                <a:t>-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8272D7-78EE-4C8B-9F01-239E75D4266D}"/>
                </a:ext>
              </a:extLst>
            </p:cNvPr>
            <p:cNvSpPr txBox="1"/>
            <p:nvPr/>
          </p:nvSpPr>
          <p:spPr>
            <a:xfrm>
              <a:off x="4865375" y="1925132"/>
              <a:ext cx="5311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0070C0"/>
                  </a:solidFill>
                </a:rPr>
                <a:t>-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99CD95D-3F49-4E7A-9BAA-B7E019DB1695}"/>
              </a:ext>
            </a:extLst>
          </p:cNvPr>
          <p:cNvGrpSpPr/>
          <p:nvPr/>
        </p:nvGrpSpPr>
        <p:grpSpPr>
          <a:xfrm>
            <a:off x="2540493" y="1547357"/>
            <a:ext cx="1376039" cy="1453295"/>
            <a:chOff x="2540493" y="1547357"/>
            <a:chExt cx="1376039" cy="145329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9C6F433-2494-4EE4-8AE8-E02B4EAB0CDA}"/>
                </a:ext>
              </a:extLst>
            </p:cNvPr>
            <p:cNvSpPr/>
            <p:nvPr/>
          </p:nvSpPr>
          <p:spPr>
            <a:xfrm>
              <a:off x="2540493" y="1651247"/>
              <a:ext cx="1376039" cy="1349405"/>
            </a:xfrm>
            <a:prstGeom prst="ellipse">
              <a:avLst/>
            </a:prstGeom>
            <a:ln w="571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4F128C-727A-4AFF-9CD4-C36B4EBE5950}"/>
                </a:ext>
              </a:extLst>
            </p:cNvPr>
            <p:cNvSpPr txBox="1"/>
            <p:nvPr/>
          </p:nvSpPr>
          <p:spPr>
            <a:xfrm>
              <a:off x="2580811" y="1770083"/>
              <a:ext cx="5311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0070C0"/>
                  </a:solidFill>
                </a:rPr>
                <a:t>-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ECC1CB-C202-406F-99AF-A3AC01902A7C}"/>
                </a:ext>
              </a:extLst>
            </p:cNvPr>
            <p:cNvSpPr txBox="1"/>
            <p:nvPr/>
          </p:nvSpPr>
          <p:spPr>
            <a:xfrm>
              <a:off x="2862676" y="2101681"/>
              <a:ext cx="5311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0070C0"/>
                  </a:solidFill>
                </a:rPr>
                <a:t>-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8C0394-E906-4429-815C-9AFF7C2CE290}"/>
                </a:ext>
              </a:extLst>
            </p:cNvPr>
            <p:cNvSpPr txBox="1"/>
            <p:nvPr/>
          </p:nvSpPr>
          <p:spPr>
            <a:xfrm>
              <a:off x="3116060" y="1547357"/>
              <a:ext cx="5311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0070C0"/>
                  </a:solidFill>
                </a:rPr>
                <a:t>-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93228A-CA05-4CFA-A3D1-B144689F0A18}"/>
                </a:ext>
              </a:extLst>
            </p:cNvPr>
            <p:cNvSpPr txBox="1"/>
            <p:nvPr/>
          </p:nvSpPr>
          <p:spPr>
            <a:xfrm>
              <a:off x="3381098" y="1996843"/>
              <a:ext cx="5311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0070C0"/>
                  </a:solidFill>
                </a:rPr>
                <a:t>-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B9C52B-5B79-469F-862F-D27A11E73903}"/>
                </a:ext>
              </a:extLst>
            </p:cNvPr>
            <p:cNvSpPr txBox="1"/>
            <p:nvPr/>
          </p:nvSpPr>
          <p:spPr>
            <a:xfrm>
              <a:off x="2733211" y="1922483"/>
              <a:ext cx="5311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0070C0"/>
                  </a:solidFill>
                </a:rPr>
                <a:t>-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80F1ADA-0BEB-4D15-BDDE-6F1F5B2D9FF7}"/>
              </a:ext>
            </a:extLst>
          </p:cNvPr>
          <p:cNvGrpSpPr/>
          <p:nvPr/>
        </p:nvGrpSpPr>
        <p:grpSpPr>
          <a:xfrm>
            <a:off x="5270376" y="3353104"/>
            <a:ext cx="1376039" cy="1536222"/>
            <a:chOff x="5270376" y="3353104"/>
            <a:chExt cx="1376039" cy="153622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A663827-0EF3-4B4C-B0E0-C3BA4D8CAD7D}"/>
                </a:ext>
              </a:extLst>
            </p:cNvPr>
            <p:cNvSpPr/>
            <p:nvPr/>
          </p:nvSpPr>
          <p:spPr>
            <a:xfrm>
              <a:off x="5270376" y="3429000"/>
              <a:ext cx="1376039" cy="1349405"/>
            </a:xfrm>
            <a:prstGeom prst="ellipse">
              <a:avLst/>
            </a:prstGeom>
            <a:ln w="571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550456-4BD8-451C-8165-40AE654646D8}"/>
                </a:ext>
              </a:extLst>
            </p:cNvPr>
            <p:cNvSpPr txBox="1"/>
            <p:nvPr/>
          </p:nvSpPr>
          <p:spPr>
            <a:xfrm>
              <a:off x="5877934" y="3842472"/>
              <a:ext cx="5311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0070C0"/>
                  </a:solidFill>
                </a:rPr>
                <a:t>-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E8C849-16B0-497B-B4F5-745E96424DE4}"/>
                </a:ext>
              </a:extLst>
            </p:cNvPr>
            <p:cNvSpPr txBox="1"/>
            <p:nvPr/>
          </p:nvSpPr>
          <p:spPr>
            <a:xfrm>
              <a:off x="5464444" y="3353104"/>
              <a:ext cx="5311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DCFED7F-BE59-462E-8E31-E25EA48A9EE5}"/>
                </a:ext>
              </a:extLst>
            </p:cNvPr>
            <p:cNvSpPr txBox="1"/>
            <p:nvPr/>
          </p:nvSpPr>
          <p:spPr>
            <a:xfrm>
              <a:off x="6055429" y="3604679"/>
              <a:ext cx="5311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81D95D0-CA0E-4645-BC68-007C57F7903F}"/>
                </a:ext>
              </a:extLst>
            </p:cNvPr>
            <p:cNvSpPr txBox="1"/>
            <p:nvPr/>
          </p:nvSpPr>
          <p:spPr>
            <a:xfrm>
              <a:off x="5316851" y="3842390"/>
              <a:ext cx="5311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2358390-0B07-457A-B2BC-64E7EAF56B9E}"/>
                </a:ext>
              </a:extLst>
            </p:cNvPr>
            <p:cNvSpPr txBox="1"/>
            <p:nvPr/>
          </p:nvSpPr>
          <p:spPr>
            <a:xfrm>
              <a:off x="5662156" y="4181440"/>
              <a:ext cx="5311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6DDE6C0-A07A-48F8-B66E-E789A8793505}"/>
                </a:ext>
              </a:extLst>
            </p:cNvPr>
            <p:cNvSpPr txBox="1"/>
            <p:nvPr/>
          </p:nvSpPr>
          <p:spPr>
            <a:xfrm>
              <a:off x="5635122" y="3596214"/>
              <a:ext cx="5311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FF0000"/>
                  </a:solidFill>
                </a:rPr>
                <a:t>+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4010263-ECD4-4398-AD32-88B4B60DF1F3}"/>
              </a:ext>
            </a:extLst>
          </p:cNvPr>
          <p:cNvGrpSpPr/>
          <p:nvPr/>
        </p:nvGrpSpPr>
        <p:grpSpPr>
          <a:xfrm>
            <a:off x="3449344" y="3229993"/>
            <a:ext cx="1376039" cy="1610092"/>
            <a:chOff x="3449344" y="3229993"/>
            <a:chExt cx="1376039" cy="161009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8D081A8-3F42-461D-BFA7-71B90040879C}"/>
                </a:ext>
              </a:extLst>
            </p:cNvPr>
            <p:cNvSpPr/>
            <p:nvPr/>
          </p:nvSpPr>
          <p:spPr>
            <a:xfrm>
              <a:off x="3449344" y="3428999"/>
              <a:ext cx="1376039" cy="1349405"/>
            </a:xfrm>
            <a:prstGeom prst="ellipse">
              <a:avLst/>
            </a:prstGeom>
            <a:ln w="571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D316DC-6B4D-4B40-A19D-5E4CDB253E9A}"/>
                </a:ext>
              </a:extLst>
            </p:cNvPr>
            <p:cNvSpPr txBox="1"/>
            <p:nvPr/>
          </p:nvSpPr>
          <p:spPr>
            <a:xfrm>
              <a:off x="3707122" y="3272862"/>
              <a:ext cx="5311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0070C0"/>
                  </a:solidFill>
                </a:rPr>
                <a:t>-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7052229-C4AE-48D0-8FE5-510D9647506D}"/>
                </a:ext>
              </a:extLst>
            </p:cNvPr>
            <p:cNvSpPr txBox="1"/>
            <p:nvPr/>
          </p:nvSpPr>
          <p:spPr>
            <a:xfrm>
              <a:off x="4028611" y="3478649"/>
              <a:ext cx="5311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0070C0"/>
                  </a:solidFill>
                </a:rPr>
                <a:t>-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70DE34-9F77-4008-A501-6855C08AACFD}"/>
                </a:ext>
              </a:extLst>
            </p:cNvPr>
            <p:cNvSpPr txBox="1"/>
            <p:nvPr/>
          </p:nvSpPr>
          <p:spPr>
            <a:xfrm>
              <a:off x="3646688" y="3890013"/>
              <a:ext cx="5311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0070C0"/>
                  </a:solidFill>
                </a:rPr>
                <a:t>-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E69CC0-65FB-4AD4-88B1-E858AEEF89F4}"/>
                </a:ext>
              </a:extLst>
            </p:cNvPr>
            <p:cNvSpPr txBox="1"/>
            <p:nvPr/>
          </p:nvSpPr>
          <p:spPr>
            <a:xfrm>
              <a:off x="4028610" y="4009088"/>
              <a:ext cx="5311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0070C0"/>
                  </a:solidFill>
                </a:rPr>
                <a:t>-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7B19FD-8154-475E-B099-420FC29562E6}"/>
                </a:ext>
              </a:extLst>
            </p:cNvPr>
            <p:cNvSpPr txBox="1"/>
            <p:nvPr/>
          </p:nvSpPr>
          <p:spPr>
            <a:xfrm>
              <a:off x="4078157" y="3229993"/>
              <a:ext cx="5311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0070C0"/>
                  </a:solidFill>
                </a:rPr>
                <a:t>-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F8E5DB-639B-4481-A341-6E4512CDAEA3}"/>
                </a:ext>
              </a:extLst>
            </p:cNvPr>
            <p:cNvSpPr txBox="1"/>
            <p:nvPr/>
          </p:nvSpPr>
          <p:spPr>
            <a:xfrm>
              <a:off x="3513055" y="3426892"/>
              <a:ext cx="5311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0070C0"/>
                  </a:solidFill>
                </a:rPr>
                <a:t>-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F8DBF3C-A46E-4716-AEED-8BA81E723A5A}"/>
                </a:ext>
              </a:extLst>
            </p:cNvPr>
            <p:cNvSpPr txBox="1"/>
            <p:nvPr/>
          </p:nvSpPr>
          <p:spPr>
            <a:xfrm>
              <a:off x="4204903" y="3791345"/>
              <a:ext cx="5311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FF0000"/>
                  </a:solidFill>
                </a:rPr>
                <a:t>+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CEED68-5020-4788-9EE3-53C32922774D}"/>
              </a:ext>
            </a:extLst>
          </p:cNvPr>
          <p:cNvGrpSpPr/>
          <p:nvPr/>
        </p:nvGrpSpPr>
        <p:grpSpPr>
          <a:xfrm>
            <a:off x="1628312" y="3271888"/>
            <a:ext cx="1376039" cy="1517731"/>
            <a:chOff x="1628312" y="3271888"/>
            <a:chExt cx="1376039" cy="151773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0C7DD83-DB5E-4722-96CE-4728862D09EC}"/>
                </a:ext>
              </a:extLst>
            </p:cNvPr>
            <p:cNvSpPr/>
            <p:nvPr/>
          </p:nvSpPr>
          <p:spPr>
            <a:xfrm>
              <a:off x="1628312" y="3428998"/>
              <a:ext cx="1376039" cy="1349405"/>
            </a:xfrm>
            <a:prstGeom prst="ellipse">
              <a:avLst/>
            </a:prstGeom>
            <a:ln w="571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900530-B27A-44FC-85EF-54BAD51C8784}"/>
                </a:ext>
              </a:extLst>
            </p:cNvPr>
            <p:cNvSpPr txBox="1"/>
            <p:nvPr/>
          </p:nvSpPr>
          <p:spPr>
            <a:xfrm>
              <a:off x="2271289" y="3271888"/>
              <a:ext cx="5311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0070C0"/>
                  </a:solidFill>
                </a:rPr>
                <a:t>-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0FA203B-07BB-480F-B618-36EE37C1EE14}"/>
                </a:ext>
              </a:extLst>
            </p:cNvPr>
            <p:cNvSpPr txBox="1"/>
            <p:nvPr/>
          </p:nvSpPr>
          <p:spPr>
            <a:xfrm>
              <a:off x="1783202" y="3428998"/>
              <a:ext cx="5311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0070C0"/>
                  </a:solidFill>
                </a:rPr>
                <a:t>-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7DF325-BF76-4ADA-973E-583E2E983BC1}"/>
                </a:ext>
              </a:extLst>
            </p:cNvPr>
            <p:cNvSpPr txBox="1"/>
            <p:nvPr/>
          </p:nvSpPr>
          <p:spPr>
            <a:xfrm>
              <a:off x="2469273" y="3765942"/>
              <a:ext cx="5311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0070C0"/>
                  </a:solidFill>
                </a:rPr>
                <a:t>-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DB73AD-54F2-4C54-BBB6-5BEE0E43F086}"/>
                </a:ext>
              </a:extLst>
            </p:cNvPr>
            <p:cNvSpPr txBox="1"/>
            <p:nvPr/>
          </p:nvSpPr>
          <p:spPr>
            <a:xfrm>
              <a:off x="2146718" y="3958622"/>
              <a:ext cx="5311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0070C0"/>
                  </a:solidFill>
                </a:rPr>
                <a:t>-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A7824D-13DC-43AA-8CB2-DBF881F661BC}"/>
                </a:ext>
              </a:extLst>
            </p:cNvPr>
            <p:cNvSpPr txBox="1"/>
            <p:nvPr/>
          </p:nvSpPr>
          <p:spPr>
            <a:xfrm>
              <a:off x="2128507" y="3625842"/>
              <a:ext cx="5311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9ABC68-5C23-4AB9-A1EB-2D6CADF2AD89}"/>
                </a:ext>
              </a:extLst>
            </p:cNvPr>
            <p:cNvSpPr txBox="1"/>
            <p:nvPr/>
          </p:nvSpPr>
          <p:spPr>
            <a:xfrm>
              <a:off x="1648459" y="3699111"/>
              <a:ext cx="5311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079B1C0-B6B0-4892-93BE-E72579CC4C29}"/>
                </a:ext>
              </a:extLst>
            </p:cNvPr>
            <p:cNvSpPr txBox="1"/>
            <p:nvPr/>
          </p:nvSpPr>
          <p:spPr>
            <a:xfrm>
              <a:off x="1923155" y="4065085"/>
              <a:ext cx="5311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2812E0E-7107-47CC-841A-D16D8014BE2A}"/>
                </a:ext>
              </a:extLst>
            </p:cNvPr>
            <p:cNvSpPr txBox="1"/>
            <p:nvPr/>
          </p:nvSpPr>
          <p:spPr>
            <a:xfrm>
              <a:off x="1969223" y="3283466"/>
              <a:ext cx="5311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FF0000"/>
                  </a:solidFill>
                </a:rPr>
                <a:t>+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403A441-1EF2-4F24-B186-53B0621279BF}"/>
              </a:ext>
            </a:extLst>
          </p:cNvPr>
          <p:cNvSpPr txBox="1"/>
          <p:nvPr/>
        </p:nvSpPr>
        <p:spPr>
          <a:xfrm>
            <a:off x="10661135" y="5050231"/>
            <a:ext cx="531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585B3-D330-447E-9950-D4B70896AD45}"/>
              </a:ext>
            </a:extLst>
          </p:cNvPr>
          <p:cNvSpPr txBox="1"/>
          <p:nvPr/>
        </p:nvSpPr>
        <p:spPr>
          <a:xfrm>
            <a:off x="7222257" y="3810306"/>
            <a:ext cx="3186541" cy="584775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Positive Bags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5C4F553-31E2-458B-84F9-FB3807DE5FA2}"/>
              </a:ext>
            </a:extLst>
          </p:cNvPr>
          <p:cNvSpPr txBox="1"/>
          <p:nvPr/>
        </p:nvSpPr>
        <p:spPr>
          <a:xfrm>
            <a:off x="7222257" y="2119953"/>
            <a:ext cx="3186541" cy="584775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Negative Bags</a:t>
            </a:r>
          </a:p>
        </p:txBody>
      </p:sp>
    </p:spTree>
    <p:extLst>
      <p:ext uri="{BB962C8B-B14F-4D97-AF65-F5344CB8AC3E}">
        <p14:creationId xmlns:p14="http://schemas.microsoft.com/office/powerpoint/2010/main" val="3843257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3223</TotalTime>
  <Words>38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McCurley</dc:creator>
  <cp:lastModifiedBy>Connor McCurley</cp:lastModifiedBy>
  <cp:revision>8</cp:revision>
  <dcterms:created xsi:type="dcterms:W3CDTF">2020-02-15T15:02:29Z</dcterms:created>
  <dcterms:modified xsi:type="dcterms:W3CDTF">2020-05-03T16:45:57Z</dcterms:modified>
</cp:coreProperties>
</file>