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6A5F-9118-4832-8B7B-BC29220A7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636FC-7AA2-4DF2-B825-87761F03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62E9-613C-4E9F-A3B3-ACC87A01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3E1B-9BBB-4697-9534-C51B8A62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2EEC-065D-4FF4-AEDC-768510F9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3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2270-23B2-4D6F-93CE-2F83AA225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6481E-4D76-4076-AA97-997D03375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72E80-9CC9-4506-B73D-02A6C370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96F-0CC3-4989-ABE6-50339347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ABAD-4B5A-4216-85FB-BD3904E2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49D37-3E49-43F7-9515-BB59E6291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F7B52-98D0-417F-82CB-79902161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83A4-CA93-41B9-937D-0CC87202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3F26-454A-4654-A2BC-4B881E81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29BA-7173-4989-B279-63836D93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0C92-5494-4788-BC3E-382F0FB6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E128-FF9E-4E34-8792-DE3BD6F40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B82A-5384-4A21-82DE-C28DD7B2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EC73-2004-44B7-B6A0-A511922B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84F1-3E57-4BB4-A01E-1223C8D6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2DEE-3ACA-41DD-ADE6-4A1D479B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2E007-9A4D-4C5B-AEAF-85BEC9F36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544E8-4AD6-4CA9-B4B5-5360E1D6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9BD9-A83D-4B4D-9EE4-14B293A6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95EA-0B03-4910-BA7F-951C2D7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9ECA-92F9-40B5-971E-CE3DF585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E7F-FD4F-4C0F-A3AA-7DEDCF826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90173-5957-43E8-9471-0C0189A0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4ED8-213B-4E88-AD60-850D5D17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FDD94-67B5-468F-A365-15942996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F58CE-8A2D-44CB-9D77-E24BC4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1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DFF-8C82-488E-8E36-EDCD45B7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565D0-520A-48A5-9AB0-836C8F12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347-D226-453A-83EB-0DF3F1D4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C918B-52BA-4176-8E2C-CDCDFAB73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9D25D-E02B-4A1A-8F4B-2F1B8FBCE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CF717-A896-486E-87E5-790572B5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E5470-5332-444E-99B8-0F8368F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6D68-DFC9-4A5B-BB5B-572E8A34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1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527-7877-4768-B79B-8704074A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20AE0-47D9-4A55-B83F-44911573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083D0-BC36-4D2F-861B-1EEE8AF1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0652-D25D-4A1D-9A95-09F84F96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EF867-EBB2-482C-A6FE-1ADD2F5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B4A00-193A-4D2F-B274-C8BE7BAC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65963-504B-4D2D-B622-072F7ACC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2C81-3A04-4CFC-A7E3-14953D2B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6950-9E49-4041-B789-5C3BAB7B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5C82C-FEE6-4CD5-89FA-B50DA3416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380D-1C49-4333-B1EC-417AACE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E97B0-B865-4887-8866-EA7FD56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356E9-3FD0-44E0-B931-96B28DF5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EE0D-652F-4C2D-89FE-C81481EC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D29CF-017A-4177-BAF0-DFB994C8D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C588E-95AC-4C39-9005-9CECD443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C019-9069-436A-AB77-D51DD048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D3B1B-587A-48E4-AA90-A3D8B92F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A4296-5040-46DA-83C5-A081D7AC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2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9469C-AF52-4296-9229-9E4AB9D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4135-5E7F-42EB-8CEF-45C7B1688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CCB15-7A36-42FF-AF7A-057C9F8CE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86CB4-F599-40B6-B93D-CDA65E645F4F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0AA6-0DE8-48EF-A22D-22DAC3016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F9F25-4D6F-435A-B0A4-B89E5D0DD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CBCF5-02DB-45FF-8C8C-871DB671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BF55DE0-624B-465A-AF8E-655028C91435}"/>
              </a:ext>
            </a:extLst>
          </p:cNvPr>
          <p:cNvGrpSpPr/>
          <p:nvPr/>
        </p:nvGrpSpPr>
        <p:grpSpPr>
          <a:xfrm>
            <a:off x="0" y="1101802"/>
            <a:ext cx="5852172" cy="4352553"/>
            <a:chOff x="0" y="1101802"/>
            <a:chExt cx="5852172" cy="4352553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FB0358E0-273F-4DF1-AC49-7FF545597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01802"/>
              <a:ext cx="5852172" cy="435255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2C3155-F03B-4AB6-A0A0-E343E9656635}"/>
                </a:ext>
              </a:extLst>
            </p:cNvPr>
            <p:cNvSpPr/>
            <p:nvPr/>
          </p:nvSpPr>
          <p:spPr>
            <a:xfrm>
              <a:off x="1773381" y="3172691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DD393F-D296-4152-BBFC-FE5C20CD23B5}"/>
                </a:ext>
              </a:extLst>
            </p:cNvPr>
            <p:cNvSpPr/>
            <p:nvPr/>
          </p:nvSpPr>
          <p:spPr>
            <a:xfrm>
              <a:off x="2926086" y="3796146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5BB2C7-9577-4BD8-868B-5BC6D2206B5F}"/>
                </a:ext>
              </a:extLst>
            </p:cNvPr>
            <p:cNvSpPr/>
            <p:nvPr/>
          </p:nvSpPr>
          <p:spPr>
            <a:xfrm>
              <a:off x="3685308" y="2015836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3A4FFF-DF82-415B-A3AA-BE29088E0F90}"/>
                </a:ext>
              </a:extLst>
            </p:cNvPr>
            <p:cNvSpPr/>
            <p:nvPr/>
          </p:nvSpPr>
          <p:spPr>
            <a:xfrm>
              <a:off x="2445326" y="3278078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CF6F75-5B7A-4EDE-A44A-343323444367}"/>
              </a:ext>
            </a:extLst>
          </p:cNvPr>
          <p:cNvGrpSpPr/>
          <p:nvPr/>
        </p:nvGrpSpPr>
        <p:grpSpPr>
          <a:xfrm>
            <a:off x="5852172" y="782206"/>
            <a:ext cx="5852172" cy="4352553"/>
            <a:chOff x="5852172" y="782206"/>
            <a:chExt cx="5852172" cy="4352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767060-6621-45F1-B947-56383CA0B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172" y="782206"/>
              <a:ext cx="5852172" cy="4352553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76116-2785-494E-91A7-267C391BFD78}"/>
                </a:ext>
              </a:extLst>
            </p:cNvPr>
            <p:cNvSpPr/>
            <p:nvPr/>
          </p:nvSpPr>
          <p:spPr>
            <a:xfrm>
              <a:off x="8616151" y="3470565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CC5388-1EC2-4D3A-9D98-704A6EDEEC8D}"/>
                </a:ext>
              </a:extLst>
            </p:cNvPr>
            <p:cNvSpPr/>
            <p:nvPr/>
          </p:nvSpPr>
          <p:spPr>
            <a:xfrm>
              <a:off x="8053668" y="2702173"/>
              <a:ext cx="547255" cy="512618"/>
            </a:xfrm>
            <a:prstGeom prst="ellipse">
              <a:avLst/>
            </a:prstGeom>
            <a:solidFill>
              <a:srgbClr val="FF0000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628832-797B-4DFE-B18A-735197E05BF5}"/>
                </a:ext>
              </a:extLst>
            </p:cNvPr>
            <p:cNvSpPr/>
            <p:nvPr/>
          </p:nvSpPr>
          <p:spPr>
            <a:xfrm>
              <a:off x="9588762" y="2916382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72A8018-242A-4700-B89A-5B00938D823C}"/>
                </a:ext>
              </a:extLst>
            </p:cNvPr>
            <p:cNvSpPr/>
            <p:nvPr/>
          </p:nvSpPr>
          <p:spPr>
            <a:xfrm>
              <a:off x="7209931" y="2528454"/>
              <a:ext cx="547255" cy="512618"/>
            </a:xfrm>
            <a:prstGeom prst="ellipse">
              <a:avLst/>
            </a:prstGeom>
            <a:solidFill>
              <a:srgbClr val="33CCFF">
                <a:alpha val="4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22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McCurley</dc:creator>
  <cp:lastModifiedBy>Connor McCurley</cp:lastModifiedBy>
  <cp:revision>4</cp:revision>
  <dcterms:created xsi:type="dcterms:W3CDTF">2020-02-15T15:02:29Z</dcterms:created>
  <dcterms:modified xsi:type="dcterms:W3CDTF">2020-02-17T20:20:25Z</dcterms:modified>
</cp:coreProperties>
</file>