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9" r:id="rId5"/>
    <p:sldId id="257" r:id="rId6"/>
    <p:sldId id="260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74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DF86-CAB7-4EBF-8027-DB7402C0E429}" type="datetimeFigureOut">
              <a:rPr lang="pt-BR" smtClean="0"/>
              <a:pPr/>
              <a:t>18/09/2013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4905-84B4-4836-B9F1-4C54365B99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DF86-CAB7-4EBF-8027-DB7402C0E429}" type="datetimeFigureOut">
              <a:rPr lang="pt-BR" smtClean="0"/>
              <a:pPr/>
              <a:t>18/09/2013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4905-84B4-4836-B9F1-4C54365B99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DF86-CAB7-4EBF-8027-DB7402C0E429}" type="datetimeFigureOut">
              <a:rPr lang="pt-BR" smtClean="0"/>
              <a:pPr/>
              <a:t>18/09/2013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4905-84B4-4836-B9F1-4C54365B99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DF86-CAB7-4EBF-8027-DB7402C0E429}" type="datetimeFigureOut">
              <a:rPr lang="pt-BR" smtClean="0"/>
              <a:pPr/>
              <a:t>18/09/2013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4905-84B4-4836-B9F1-4C54365B99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DF86-CAB7-4EBF-8027-DB7402C0E429}" type="datetimeFigureOut">
              <a:rPr lang="pt-BR" smtClean="0"/>
              <a:pPr/>
              <a:t>18/09/2013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4905-84B4-4836-B9F1-4C54365B99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DF86-CAB7-4EBF-8027-DB7402C0E429}" type="datetimeFigureOut">
              <a:rPr lang="pt-BR" smtClean="0"/>
              <a:pPr/>
              <a:t>18/09/2013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4905-84B4-4836-B9F1-4C54365B99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DF86-CAB7-4EBF-8027-DB7402C0E429}" type="datetimeFigureOut">
              <a:rPr lang="pt-BR" smtClean="0"/>
              <a:pPr/>
              <a:t>18/09/2013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4905-84B4-4836-B9F1-4C54365B99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DF86-CAB7-4EBF-8027-DB7402C0E429}" type="datetimeFigureOut">
              <a:rPr lang="pt-BR" smtClean="0"/>
              <a:pPr/>
              <a:t>18/09/2013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4905-84B4-4836-B9F1-4C54365B99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DF86-CAB7-4EBF-8027-DB7402C0E429}" type="datetimeFigureOut">
              <a:rPr lang="pt-BR" smtClean="0"/>
              <a:pPr/>
              <a:t>18/09/2013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4905-84B4-4836-B9F1-4C54365B99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DF86-CAB7-4EBF-8027-DB7402C0E429}" type="datetimeFigureOut">
              <a:rPr lang="pt-BR" smtClean="0"/>
              <a:pPr/>
              <a:t>18/09/2013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4905-84B4-4836-B9F1-4C54365B99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DF86-CAB7-4EBF-8027-DB7402C0E429}" type="datetimeFigureOut">
              <a:rPr lang="pt-BR" smtClean="0"/>
              <a:pPr/>
              <a:t>18/09/2013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4905-84B4-4836-B9F1-4C54365B99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4DF86-CAB7-4EBF-8027-DB7402C0E429}" type="datetimeFigureOut">
              <a:rPr lang="pt-BR" smtClean="0"/>
              <a:pPr/>
              <a:t>18/09/2013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A4905-84B4-4836-B9F1-4C54365B99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2195736" y="2852936"/>
            <a:ext cx="864096" cy="8640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B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3851920" y="3429000"/>
            <a:ext cx="864096" cy="8640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D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>
            <a:off x="2195736" y="4869160"/>
            <a:ext cx="864096" cy="8640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Fluxograma: Conector 9"/>
          <p:cNvSpPr/>
          <p:nvPr/>
        </p:nvSpPr>
        <p:spPr>
          <a:xfrm>
            <a:off x="2195736" y="908720"/>
            <a:ext cx="864096" cy="864096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A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2" name="Conector em curva 11"/>
          <p:cNvCxnSpPr>
            <a:stCxn id="10" idx="6"/>
            <a:endCxn id="5" idx="0"/>
          </p:cNvCxnSpPr>
          <p:nvPr/>
        </p:nvCxnSpPr>
        <p:spPr>
          <a:xfrm>
            <a:off x="3059832" y="1340768"/>
            <a:ext cx="1224136" cy="2088232"/>
          </a:xfrm>
          <a:prstGeom prst="curvedConnector2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>
            <a:stCxn id="4" idx="4"/>
            <a:endCxn id="6" idx="0"/>
          </p:cNvCxnSpPr>
          <p:nvPr/>
        </p:nvCxnSpPr>
        <p:spPr>
          <a:xfrm>
            <a:off x="2627784" y="3717032"/>
            <a:ext cx="0" cy="1152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em curva 11"/>
          <p:cNvCxnSpPr>
            <a:stCxn id="5" idx="3"/>
            <a:endCxn id="6" idx="6"/>
          </p:cNvCxnSpPr>
          <p:nvPr/>
        </p:nvCxnSpPr>
        <p:spPr>
          <a:xfrm rot="5400000">
            <a:off x="2951820" y="4274564"/>
            <a:ext cx="1134656" cy="918632"/>
          </a:xfrm>
          <a:prstGeom prst="curvedConnector2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em curva 11"/>
          <p:cNvCxnSpPr>
            <a:stCxn id="10" idx="2"/>
            <a:endCxn id="6" idx="2"/>
          </p:cNvCxnSpPr>
          <p:nvPr/>
        </p:nvCxnSpPr>
        <p:spPr>
          <a:xfrm rot="10800000" flipV="1">
            <a:off x="2195736" y="1340768"/>
            <a:ext cx="12700" cy="3960440"/>
          </a:xfrm>
          <a:prstGeom prst="curvedConnector3">
            <a:avLst>
              <a:gd name="adj1" fmla="val 10371428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>
            <a:stCxn id="10" idx="4"/>
            <a:endCxn id="4" idx="0"/>
          </p:cNvCxnSpPr>
          <p:nvPr/>
        </p:nvCxnSpPr>
        <p:spPr>
          <a:xfrm>
            <a:off x="2627784" y="1772816"/>
            <a:ext cx="0" cy="10801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em curva 11"/>
          <p:cNvCxnSpPr>
            <a:stCxn id="4" idx="2"/>
            <a:endCxn id="10" idx="3"/>
          </p:cNvCxnSpPr>
          <p:nvPr/>
        </p:nvCxnSpPr>
        <p:spPr>
          <a:xfrm rot="10800000" flipH="1">
            <a:off x="2195736" y="1646272"/>
            <a:ext cx="126544" cy="1638712"/>
          </a:xfrm>
          <a:prstGeom prst="curvedConnector4">
            <a:avLst>
              <a:gd name="adj1" fmla="val -180649"/>
              <a:gd name="adj2" fmla="val 59321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em curva 11"/>
          <p:cNvCxnSpPr>
            <a:stCxn id="6" idx="6"/>
            <a:endCxn id="10" idx="6"/>
          </p:cNvCxnSpPr>
          <p:nvPr/>
        </p:nvCxnSpPr>
        <p:spPr>
          <a:xfrm flipV="1">
            <a:off x="3059832" y="1340768"/>
            <a:ext cx="12700" cy="396044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em curva 11"/>
          <p:cNvCxnSpPr>
            <a:stCxn id="6" idx="5"/>
            <a:endCxn id="5" idx="4"/>
          </p:cNvCxnSpPr>
          <p:nvPr/>
        </p:nvCxnSpPr>
        <p:spPr>
          <a:xfrm rot="5400000" flipH="1" flipV="1">
            <a:off x="2951820" y="4274564"/>
            <a:ext cx="1313616" cy="1350680"/>
          </a:xfrm>
          <a:prstGeom prst="curvedConnector3">
            <a:avLst>
              <a:gd name="adj1" fmla="val 1139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o 14"/>
          <p:cNvGrpSpPr/>
          <p:nvPr/>
        </p:nvGrpSpPr>
        <p:grpSpPr>
          <a:xfrm>
            <a:off x="1331640" y="908720"/>
            <a:ext cx="6840760" cy="4937774"/>
            <a:chOff x="1331640" y="908720"/>
            <a:chExt cx="6840760" cy="4937774"/>
          </a:xfrm>
        </p:grpSpPr>
        <p:pic>
          <p:nvPicPr>
            <p:cNvPr id="1028" name="Picture 4" descr="http://icons.iconarchive.com/icons/itzikgur/my-seven/128/Backup-IBM-Server-icon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707904" y="908720"/>
              <a:ext cx="1219200" cy="1219201"/>
            </a:xfrm>
            <a:prstGeom prst="rect">
              <a:avLst/>
            </a:prstGeom>
            <a:noFill/>
          </p:spPr>
        </p:pic>
        <p:pic>
          <p:nvPicPr>
            <p:cNvPr id="1030" name="Picture 6" descr="http://icons.iconarchive.com/icons/tuziibanez/profesional-red/128/network-drive-connected-icon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940152" y="1052736"/>
              <a:ext cx="936104" cy="936105"/>
            </a:xfrm>
            <a:prstGeom prst="rect">
              <a:avLst/>
            </a:prstGeom>
            <a:noFill/>
          </p:spPr>
        </p:pic>
        <p:pic>
          <p:nvPicPr>
            <p:cNvPr id="1032" name="Picture 8" descr="http://icons.iconarchive.com/icons/icons-land/vista-hardware-devices/128/Portable-Computer-icon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067944" y="2924944"/>
              <a:ext cx="504055" cy="504056"/>
            </a:xfrm>
            <a:prstGeom prst="rect">
              <a:avLst/>
            </a:prstGeom>
            <a:noFill/>
          </p:spPr>
        </p:pic>
        <p:sp>
          <p:nvSpPr>
            <p:cNvPr id="12" name="CaixaDeTexto 11"/>
            <p:cNvSpPr txBox="1"/>
            <p:nvPr/>
          </p:nvSpPr>
          <p:spPr>
            <a:xfrm>
              <a:off x="3563888" y="1988840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 smtClean="0"/>
                <a:t>Instituto Xavier</a:t>
              </a:r>
              <a:endParaRPr lang="pt-BR" sz="1200" b="1" dirty="0"/>
            </a:p>
          </p:txBody>
        </p:sp>
        <p:pic>
          <p:nvPicPr>
            <p:cNvPr id="27" name="Picture 8" descr="http://icons.iconarchive.com/icons/icons-land/vista-hardware-devices/128/Portable-Computer-icon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228184" y="2852936"/>
              <a:ext cx="504055" cy="504056"/>
            </a:xfrm>
            <a:prstGeom prst="rect">
              <a:avLst/>
            </a:prstGeom>
            <a:noFill/>
          </p:spPr>
        </p:pic>
        <p:pic>
          <p:nvPicPr>
            <p:cNvPr id="28" name="Picture 8" descr="http://icons.iconarchive.com/icons/icons-land/vista-hardware-devices/128/Portable-Computer-icon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236296" y="4077072"/>
              <a:ext cx="504055" cy="504056"/>
            </a:xfrm>
            <a:prstGeom prst="rect">
              <a:avLst/>
            </a:prstGeom>
            <a:noFill/>
          </p:spPr>
        </p:pic>
        <p:pic>
          <p:nvPicPr>
            <p:cNvPr id="29" name="Picture 8" descr="http://icons.iconarchive.com/icons/icons-land/vista-hardware-devices/128/Portable-Computer-icon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228184" y="5157192"/>
              <a:ext cx="504055" cy="504056"/>
            </a:xfrm>
            <a:prstGeom prst="rect">
              <a:avLst/>
            </a:prstGeom>
            <a:noFill/>
          </p:spPr>
        </p:pic>
        <p:pic>
          <p:nvPicPr>
            <p:cNvPr id="30" name="Picture 8" descr="http://icons.iconarchive.com/icons/icons-land/vista-hardware-devices/128/Portable-Computer-icon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228184" y="4077072"/>
              <a:ext cx="504055" cy="504056"/>
            </a:xfrm>
            <a:prstGeom prst="rect">
              <a:avLst/>
            </a:prstGeom>
            <a:noFill/>
          </p:spPr>
        </p:pic>
        <p:cxnSp>
          <p:nvCxnSpPr>
            <p:cNvPr id="36" name="Forma 35"/>
            <p:cNvCxnSpPr>
              <a:stCxn id="27" idx="3"/>
              <a:endCxn id="28" idx="0"/>
            </p:cNvCxnSpPr>
            <p:nvPr/>
          </p:nvCxnSpPr>
          <p:spPr>
            <a:xfrm>
              <a:off x="6732239" y="3104964"/>
              <a:ext cx="756085" cy="972108"/>
            </a:xfrm>
            <a:prstGeom prst="curvedConnector2">
              <a:avLst/>
            </a:prstGeom>
            <a:ln w="1905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Forma 52"/>
            <p:cNvCxnSpPr>
              <a:stCxn id="143" idx="2"/>
              <a:endCxn id="29" idx="3"/>
            </p:cNvCxnSpPr>
            <p:nvPr/>
          </p:nvCxnSpPr>
          <p:spPr>
            <a:xfrm rot="5400000">
              <a:off x="6798732" y="4719627"/>
              <a:ext cx="623101" cy="756085"/>
            </a:xfrm>
            <a:prstGeom prst="curvedConnector2">
              <a:avLst/>
            </a:prstGeom>
            <a:ln w="1905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de seta reta 79"/>
            <p:cNvCxnSpPr>
              <a:endCxn id="1032" idx="0"/>
            </p:cNvCxnSpPr>
            <p:nvPr/>
          </p:nvCxnSpPr>
          <p:spPr>
            <a:xfrm>
              <a:off x="4319972" y="2276872"/>
              <a:ext cx="0" cy="648072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6" name="Picture 8" descr="http://icons.iconarchive.com/icons/icons-land/vista-hardware-devices/128/Portable-Computer-icon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63688" y="4201343"/>
              <a:ext cx="504055" cy="504056"/>
            </a:xfrm>
            <a:prstGeom prst="rect">
              <a:avLst/>
            </a:prstGeom>
            <a:noFill/>
          </p:spPr>
        </p:pic>
        <p:pic>
          <p:nvPicPr>
            <p:cNvPr id="88" name="Picture 8" descr="http://icons.iconarchive.com/icons/icons-land/vista-hardware-devices/128/Portable-Computer-icon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419873" y="4201343"/>
              <a:ext cx="504055" cy="504056"/>
            </a:xfrm>
            <a:prstGeom prst="rect">
              <a:avLst/>
            </a:prstGeom>
            <a:noFill/>
          </p:spPr>
        </p:pic>
        <p:pic>
          <p:nvPicPr>
            <p:cNvPr id="90" name="Picture 8" descr="http://icons.iconarchive.com/icons/icons-land/vista-hardware-devices/128/Portable-Computer-icon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555776" y="4201343"/>
              <a:ext cx="504055" cy="504056"/>
            </a:xfrm>
            <a:prstGeom prst="rect">
              <a:avLst/>
            </a:prstGeom>
            <a:noFill/>
          </p:spPr>
        </p:pic>
        <p:cxnSp>
          <p:nvCxnSpPr>
            <p:cNvPr id="91" name="Conector de seta reta 90"/>
            <p:cNvCxnSpPr>
              <a:endCxn id="86" idx="0"/>
            </p:cNvCxnSpPr>
            <p:nvPr/>
          </p:nvCxnSpPr>
          <p:spPr>
            <a:xfrm flipH="1">
              <a:off x="2015716" y="3697287"/>
              <a:ext cx="540060" cy="504056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CaixaDeTexto 107"/>
            <p:cNvSpPr txBox="1"/>
            <p:nvPr/>
          </p:nvSpPr>
          <p:spPr>
            <a:xfrm>
              <a:off x="5796136" y="1988840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 smtClean="0"/>
                <a:t>Wolverine</a:t>
              </a:r>
              <a:endParaRPr lang="pt-BR" sz="1200" b="1" dirty="0"/>
            </a:p>
          </p:txBody>
        </p:sp>
        <p:sp>
          <p:nvSpPr>
            <p:cNvPr id="116" name="CaixaDeTexto 115"/>
            <p:cNvSpPr txBox="1"/>
            <p:nvPr/>
          </p:nvSpPr>
          <p:spPr>
            <a:xfrm>
              <a:off x="5796136" y="5569495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 smtClean="0"/>
                <a:t>Fera</a:t>
              </a:r>
              <a:endParaRPr lang="pt-BR" sz="1200" b="1" dirty="0"/>
            </a:p>
          </p:txBody>
        </p:sp>
        <p:sp>
          <p:nvSpPr>
            <p:cNvPr id="141" name="CaixaDeTexto 140"/>
            <p:cNvSpPr txBox="1"/>
            <p:nvPr/>
          </p:nvSpPr>
          <p:spPr>
            <a:xfrm>
              <a:off x="1331640" y="4653136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 smtClean="0"/>
                <a:t>Ciclope</a:t>
              </a:r>
              <a:endParaRPr lang="pt-BR" sz="1200" b="1" dirty="0"/>
            </a:p>
          </p:txBody>
        </p:sp>
        <p:pic>
          <p:nvPicPr>
            <p:cNvPr id="87" name="Picture 8" descr="http://icons.iconarchive.com/icons/icons-land/vista-hardware-devices/128/Portable-Computer-icon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555776" y="2996952"/>
              <a:ext cx="504055" cy="504056"/>
            </a:xfrm>
            <a:prstGeom prst="rect">
              <a:avLst/>
            </a:prstGeom>
            <a:noFill/>
          </p:spPr>
        </p:pic>
        <p:sp>
          <p:nvSpPr>
            <p:cNvPr id="142" name="CaixaDeTexto 141"/>
            <p:cNvSpPr txBox="1"/>
            <p:nvPr/>
          </p:nvSpPr>
          <p:spPr>
            <a:xfrm>
              <a:off x="2051720" y="3429000"/>
              <a:ext cx="1512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 smtClean="0"/>
                <a:t>Professor Xavier</a:t>
              </a:r>
              <a:endParaRPr lang="pt-BR" sz="1200" b="1" dirty="0"/>
            </a:p>
          </p:txBody>
        </p:sp>
        <p:sp>
          <p:nvSpPr>
            <p:cNvPr id="143" name="CaixaDeTexto 142"/>
            <p:cNvSpPr txBox="1"/>
            <p:nvPr/>
          </p:nvSpPr>
          <p:spPr>
            <a:xfrm>
              <a:off x="6804248" y="4509120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 smtClean="0"/>
                <a:t>Noturno</a:t>
              </a:r>
              <a:endParaRPr lang="pt-BR" sz="1200" b="1" dirty="0"/>
            </a:p>
          </p:txBody>
        </p:sp>
        <p:sp>
          <p:nvSpPr>
            <p:cNvPr id="144" name="CaixaDeTexto 143"/>
            <p:cNvSpPr txBox="1"/>
            <p:nvPr/>
          </p:nvSpPr>
          <p:spPr>
            <a:xfrm>
              <a:off x="3707904" y="3356992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 smtClean="0"/>
                <a:t>Tempestade</a:t>
              </a:r>
              <a:endParaRPr lang="pt-BR" sz="1200" b="1" dirty="0"/>
            </a:p>
          </p:txBody>
        </p:sp>
        <p:sp>
          <p:nvSpPr>
            <p:cNvPr id="145" name="CaixaDeTexto 144"/>
            <p:cNvSpPr txBox="1"/>
            <p:nvPr/>
          </p:nvSpPr>
          <p:spPr>
            <a:xfrm>
              <a:off x="5796136" y="3284984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 err="1" smtClean="0"/>
                <a:t>Gambit</a:t>
              </a:r>
              <a:endParaRPr lang="pt-BR" sz="1200" b="1" dirty="0"/>
            </a:p>
          </p:txBody>
        </p:sp>
        <p:sp>
          <p:nvSpPr>
            <p:cNvPr id="146" name="CaixaDeTexto 145"/>
            <p:cNvSpPr txBox="1"/>
            <p:nvPr/>
          </p:nvSpPr>
          <p:spPr>
            <a:xfrm>
              <a:off x="5796136" y="4509120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 smtClean="0"/>
                <a:t>Vampira</a:t>
              </a:r>
              <a:endParaRPr lang="pt-BR" sz="1200" b="1" dirty="0"/>
            </a:p>
          </p:txBody>
        </p:sp>
        <p:sp>
          <p:nvSpPr>
            <p:cNvPr id="147" name="CaixaDeTexto 146"/>
            <p:cNvSpPr txBox="1"/>
            <p:nvPr/>
          </p:nvSpPr>
          <p:spPr>
            <a:xfrm>
              <a:off x="2123728" y="4653136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 smtClean="0"/>
                <a:t>Jean Gray</a:t>
              </a:r>
              <a:endParaRPr lang="pt-BR" sz="1200" b="1" dirty="0"/>
            </a:p>
          </p:txBody>
        </p:sp>
        <p:sp>
          <p:nvSpPr>
            <p:cNvPr id="148" name="CaixaDeTexto 147"/>
            <p:cNvSpPr txBox="1"/>
            <p:nvPr/>
          </p:nvSpPr>
          <p:spPr>
            <a:xfrm>
              <a:off x="2987824" y="4653136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 smtClean="0"/>
                <a:t>Mística</a:t>
              </a:r>
              <a:endParaRPr lang="pt-BR" sz="1200" b="1" dirty="0"/>
            </a:p>
          </p:txBody>
        </p:sp>
        <p:grpSp>
          <p:nvGrpSpPr>
            <p:cNvPr id="10" name="Grupo 9"/>
            <p:cNvGrpSpPr/>
            <p:nvPr/>
          </p:nvGrpSpPr>
          <p:grpSpPr>
            <a:xfrm>
              <a:off x="2720634" y="3677999"/>
              <a:ext cx="261679" cy="547151"/>
              <a:chOff x="2720634" y="3677999"/>
              <a:chExt cx="261679" cy="547151"/>
            </a:xfrm>
          </p:grpSpPr>
          <p:sp>
            <p:nvSpPr>
              <p:cNvPr id="9" name="Forma livre 8"/>
              <p:cNvSpPr/>
              <p:nvPr/>
            </p:nvSpPr>
            <p:spPr>
              <a:xfrm>
                <a:off x="2720634" y="3677999"/>
                <a:ext cx="99094" cy="541020"/>
              </a:xfrm>
              <a:custGeom>
                <a:avLst/>
                <a:gdLst>
                  <a:gd name="connsiteX0" fmla="*/ 121940 w 121940"/>
                  <a:gd name="connsiteY0" fmla="*/ 0 h 541020"/>
                  <a:gd name="connsiteX1" fmla="*/ 20 w 121940"/>
                  <a:gd name="connsiteY1" fmla="*/ 243840 h 541020"/>
                  <a:gd name="connsiteX2" fmla="*/ 114320 w 121940"/>
                  <a:gd name="connsiteY2" fmla="*/ 541020 h 541020"/>
                  <a:gd name="connsiteX0" fmla="*/ 99094 w 99094"/>
                  <a:gd name="connsiteY0" fmla="*/ 0 h 541020"/>
                  <a:gd name="connsiteX1" fmla="*/ 34 w 99094"/>
                  <a:gd name="connsiteY1" fmla="*/ 289560 h 541020"/>
                  <a:gd name="connsiteX2" fmla="*/ 91474 w 99094"/>
                  <a:gd name="connsiteY2" fmla="*/ 541020 h 541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094" h="541020">
                    <a:moveTo>
                      <a:pt x="99094" y="0"/>
                    </a:moveTo>
                    <a:cubicBezTo>
                      <a:pt x="38769" y="76835"/>
                      <a:pt x="1304" y="199390"/>
                      <a:pt x="34" y="289560"/>
                    </a:cubicBezTo>
                    <a:cubicBezTo>
                      <a:pt x="-1236" y="379730"/>
                      <a:pt x="33689" y="437515"/>
                      <a:pt x="91474" y="541020"/>
                    </a:cubicBezTo>
                  </a:path>
                </a:pathLst>
              </a:custGeom>
              <a:noFill/>
              <a:ln>
                <a:solidFill>
                  <a:srgbClr val="00B050"/>
                </a:solidFill>
                <a:headEnd type="none" w="med" len="med"/>
                <a:tailEnd type="triangle" w="lg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Forma livre 48"/>
              <p:cNvSpPr/>
              <p:nvPr/>
            </p:nvSpPr>
            <p:spPr>
              <a:xfrm flipH="1" flipV="1">
                <a:off x="2895745" y="3682192"/>
                <a:ext cx="86568" cy="542958"/>
              </a:xfrm>
              <a:custGeom>
                <a:avLst/>
                <a:gdLst>
                  <a:gd name="connsiteX0" fmla="*/ 121940 w 121940"/>
                  <a:gd name="connsiteY0" fmla="*/ 0 h 541020"/>
                  <a:gd name="connsiteX1" fmla="*/ 20 w 121940"/>
                  <a:gd name="connsiteY1" fmla="*/ 243840 h 541020"/>
                  <a:gd name="connsiteX2" fmla="*/ 114320 w 121940"/>
                  <a:gd name="connsiteY2" fmla="*/ 541020 h 541020"/>
                  <a:gd name="connsiteX0" fmla="*/ 99094 w 99094"/>
                  <a:gd name="connsiteY0" fmla="*/ 0 h 541020"/>
                  <a:gd name="connsiteX1" fmla="*/ 34 w 99094"/>
                  <a:gd name="connsiteY1" fmla="*/ 289560 h 541020"/>
                  <a:gd name="connsiteX2" fmla="*/ 91474 w 99094"/>
                  <a:gd name="connsiteY2" fmla="*/ 541020 h 541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094" h="541020">
                    <a:moveTo>
                      <a:pt x="99094" y="0"/>
                    </a:moveTo>
                    <a:cubicBezTo>
                      <a:pt x="38769" y="76835"/>
                      <a:pt x="1304" y="199390"/>
                      <a:pt x="34" y="289560"/>
                    </a:cubicBezTo>
                    <a:cubicBezTo>
                      <a:pt x="-1236" y="379730"/>
                      <a:pt x="33689" y="437515"/>
                      <a:pt x="91474" y="541020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  <a:headEnd type="none" w="med" len="med"/>
                <a:tailEnd type="triangle" w="lg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1" name="Grupo 50"/>
            <p:cNvGrpSpPr/>
            <p:nvPr/>
          </p:nvGrpSpPr>
          <p:grpSpPr>
            <a:xfrm rot="19213664">
              <a:off x="3354626" y="3645982"/>
              <a:ext cx="274212" cy="654448"/>
              <a:chOff x="2720634" y="3677999"/>
              <a:chExt cx="261679" cy="547151"/>
            </a:xfrm>
          </p:grpSpPr>
          <p:sp>
            <p:nvSpPr>
              <p:cNvPr id="52" name="Forma livre 51"/>
              <p:cNvSpPr/>
              <p:nvPr/>
            </p:nvSpPr>
            <p:spPr>
              <a:xfrm>
                <a:off x="2720634" y="3677999"/>
                <a:ext cx="99094" cy="541020"/>
              </a:xfrm>
              <a:custGeom>
                <a:avLst/>
                <a:gdLst>
                  <a:gd name="connsiteX0" fmla="*/ 121940 w 121940"/>
                  <a:gd name="connsiteY0" fmla="*/ 0 h 541020"/>
                  <a:gd name="connsiteX1" fmla="*/ 20 w 121940"/>
                  <a:gd name="connsiteY1" fmla="*/ 243840 h 541020"/>
                  <a:gd name="connsiteX2" fmla="*/ 114320 w 121940"/>
                  <a:gd name="connsiteY2" fmla="*/ 541020 h 541020"/>
                  <a:gd name="connsiteX0" fmla="*/ 99094 w 99094"/>
                  <a:gd name="connsiteY0" fmla="*/ 0 h 541020"/>
                  <a:gd name="connsiteX1" fmla="*/ 34 w 99094"/>
                  <a:gd name="connsiteY1" fmla="*/ 289560 h 541020"/>
                  <a:gd name="connsiteX2" fmla="*/ 91474 w 99094"/>
                  <a:gd name="connsiteY2" fmla="*/ 541020 h 541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094" h="541020">
                    <a:moveTo>
                      <a:pt x="99094" y="0"/>
                    </a:moveTo>
                    <a:cubicBezTo>
                      <a:pt x="38769" y="76835"/>
                      <a:pt x="1304" y="199390"/>
                      <a:pt x="34" y="289560"/>
                    </a:cubicBezTo>
                    <a:cubicBezTo>
                      <a:pt x="-1236" y="379730"/>
                      <a:pt x="33689" y="437515"/>
                      <a:pt x="91474" y="541020"/>
                    </a:cubicBezTo>
                  </a:path>
                </a:pathLst>
              </a:custGeom>
              <a:noFill/>
              <a:ln>
                <a:solidFill>
                  <a:srgbClr val="00B050"/>
                </a:solidFill>
                <a:headEnd type="none" w="med" len="med"/>
                <a:tailEnd type="triangle" w="lg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Forma livre 53"/>
              <p:cNvSpPr/>
              <p:nvPr/>
            </p:nvSpPr>
            <p:spPr>
              <a:xfrm flipH="1" flipV="1">
                <a:off x="2895745" y="3682192"/>
                <a:ext cx="86568" cy="542958"/>
              </a:xfrm>
              <a:custGeom>
                <a:avLst/>
                <a:gdLst>
                  <a:gd name="connsiteX0" fmla="*/ 121940 w 121940"/>
                  <a:gd name="connsiteY0" fmla="*/ 0 h 541020"/>
                  <a:gd name="connsiteX1" fmla="*/ 20 w 121940"/>
                  <a:gd name="connsiteY1" fmla="*/ 243840 h 541020"/>
                  <a:gd name="connsiteX2" fmla="*/ 114320 w 121940"/>
                  <a:gd name="connsiteY2" fmla="*/ 541020 h 541020"/>
                  <a:gd name="connsiteX0" fmla="*/ 99094 w 99094"/>
                  <a:gd name="connsiteY0" fmla="*/ 0 h 541020"/>
                  <a:gd name="connsiteX1" fmla="*/ 34 w 99094"/>
                  <a:gd name="connsiteY1" fmla="*/ 289560 h 541020"/>
                  <a:gd name="connsiteX2" fmla="*/ 91474 w 99094"/>
                  <a:gd name="connsiteY2" fmla="*/ 541020 h 541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094" h="541020">
                    <a:moveTo>
                      <a:pt x="99094" y="0"/>
                    </a:moveTo>
                    <a:cubicBezTo>
                      <a:pt x="38769" y="76835"/>
                      <a:pt x="1304" y="199390"/>
                      <a:pt x="34" y="289560"/>
                    </a:cubicBezTo>
                    <a:cubicBezTo>
                      <a:pt x="-1236" y="379730"/>
                      <a:pt x="33689" y="437515"/>
                      <a:pt x="91474" y="541020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  <a:headEnd type="none" w="med" len="med"/>
                <a:tailEnd type="triangle" w="lg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5" name="Grupo 54"/>
            <p:cNvGrpSpPr/>
            <p:nvPr/>
          </p:nvGrpSpPr>
          <p:grpSpPr>
            <a:xfrm>
              <a:off x="6349371" y="3537012"/>
              <a:ext cx="261679" cy="547151"/>
              <a:chOff x="2720634" y="3677999"/>
              <a:chExt cx="261679" cy="547151"/>
            </a:xfrm>
          </p:grpSpPr>
          <p:sp>
            <p:nvSpPr>
              <p:cNvPr id="57" name="Forma livre 56"/>
              <p:cNvSpPr/>
              <p:nvPr/>
            </p:nvSpPr>
            <p:spPr>
              <a:xfrm>
                <a:off x="2720634" y="3677999"/>
                <a:ext cx="99094" cy="541020"/>
              </a:xfrm>
              <a:custGeom>
                <a:avLst/>
                <a:gdLst>
                  <a:gd name="connsiteX0" fmla="*/ 121940 w 121940"/>
                  <a:gd name="connsiteY0" fmla="*/ 0 h 541020"/>
                  <a:gd name="connsiteX1" fmla="*/ 20 w 121940"/>
                  <a:gd name="connsiteY1" fmla="*/ 243840 h 541020"/>
                  <a:gd name="connsiteX2" fmla="*/ 114320 w 121940"/>
                  <a:gd name="connsiteY2" fmla="*/ 541020 h 541020"/>
                  <a:gd name="connsiteX0" fmla="*/ 99094 w 99094"/>
                  <a:gd name="connsiteY0" fmla="*/ 0 h 541020"/>
                  <a:gd name="connsiteX1" fmla="*/ 34 w 99094"/>
                  <a:gd name="connsiteY1" fmla="*/ 289560 h 541020"/>
                  <a:gd name="connsiteX2" fmla="*/ 91474 w 99094"/>
                  <a:gd name="connsiteY2" fmla="*/ 541020 h 541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094" h="541020">
                    <a:moveTo>
                      <a:pt x="99094" y="0"/>
                    </a:moveTo>
                    <a:cubicBezTo>
                      <a:pt x="38769" y="76835"/>
                      <a:pt x="1304" y="199390"/>
                      <a:pt x="34" y="289560"/>
                    </a:cubicBezTo>
                    <a:cubicBezTo>
                      <a:pt x="-1236" y="379730"/>
                      <a:pt x="33689" y="437515"/>
                      <a:pt x="91474" y="541020"/>
                    </a:cubicBezTo>
                  </a:path>
                </a:pathLst>
              </a:custGeom>
              <a:noFill/>
              <a:ln>
                <a:solidFill>
                  <a:srgbClr val="00B050"/>
                </a:solidFill>
                <a:headEnd type="none" w="lg" len="med"/>
                <a:tailEnd type="triangle" w="lg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Forma livre 57"/>
              <p:cNvSpPr/>
              <p:nvPr/>
            </p:nvSpPr>
            <p:spPr>
              <a:xfrm flipH="1" flipV="1">
                <a:off x="2895745" y="3682192"/>
                <a:ext cx="86568" cy="542958"/>
              </a:xfrm>
              <a:custGeom>
                <a:avLst/>
                <a:gdLst>
                  <a:gd name="connsiteX0" fmla="*/ 121940 w 121940"/>
                  <a:gd name="connsiteY0" fmla="*/ 0 h 541020"/>
                  <a:gd name="connsiteX1" fmla="*/ 20 w 121940"/>
                  <a:gd name="connsiteY1" fmla="*/ 243840 h 541020"/>
                  <a:gd name="connsiteX2" fmla="*/ 114320 w 121940"/>
                  <a:gd name="connsiteY2" fmla="*/ 541020 h 541020"/>
                  <a:gd name="connsiteX0" fmla="*/ 99094 w 99094"/>
                  <a:gd name="connsiteY0" fmla="*/ 0 h 541020"/>
                  <a:gd name="connsiteX1" fmla="*/ 34 w 99094"/>
                  <a:gd name="connsiteY1" fmla="*/ 289560 h 541020"/>
                  <a:gd name="connsiteX2" fmla="*/ 91474 w 99094"/>
                  <a:gd name="connsiteY2" fmla="*/ 541020 h 541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094" h="541020">
                    <a:moveTo>
                      <a:pt x="99094" y="0"/>
                    </a:moveTo>
                    <a:cubicBezTo>
                      <a:pt x="38769" y="76835"/>
                      <a:pt x="1304" y="199390"/>
                      <a:pt x="34" y="289560"/>
                    </a:cubicBezTo>
                    <a:cubicBezTo>
                      <a:pt x="-1236" y="379730"/>
                      <a:pt x="33689" y="437515"/>
                      <a:pt x="91474" y="541020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  <a:headEnd type="none" w="lg" len="med"/>
                <a:tailEnd type="triangle" w="lg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60" name="Grupo 59"/>
            <p:cNvGrpSpPr/>
            <p:nvPr/>
          </p:nvGrpSpPr>
          <p:grpSpPr>
            <a:xfrm>
              <a:off x="6349371" y="2258106"/>
              <a:ext cx="261679" cy="547151"/>
              <a:chOff x="2720634" y="3677999"/>
              <a:chExt cx="261679" cy="547151"/>
            </a:xfrm>
          </p:grpSpPr>
          <p:sp>
            <p:nvSpPr>
              <p:cNvPr id="61" name="Forma livre 60"/>
              <p:cNvSpPr/>
              <p:nvPr/>
            </p:nvSpPr>
            <p:spPr>
              <a:xfrm>
                <a:off x="2720634" y="3677999"/>
                <a:ext cx="99094" cy="541020"/>
              </a:xfrm>
              <a:custGeom>
                <a:avLst/>
                <a:gdLst>
                  <a:gd name="connsiteX0" fmla="*/ 121940 w 121940"/>
                  <a:gd name="connsiteY0" fmla="*/ 0 h 541020"/>
                  <a:gd name="connsiteX1" fmla="*/ 20 w 121940"/>
                  <a:gd name="connsiteY1" fmla="*/ 243840 h 541020"/>
                  <a:gd name="connsiteX2" fmla="*/ 114320 w 121940"/>
                  <a:gd name="connsiteY2" fmla="*/ 541020 h 541020"/>
                  <a:gd name="connsiteX0" fmla="*/ 99094 w 99094"/>
                  <a:gd name="connsiteY0" fmla="*/ 0 h 541020"/>
                  <a:gd name="connsiteX1" fmla="*/ 34 w 99094"/>
                  <a:gd name="connsiteY1" fmla="*/ 289560 h 541020"/>
                  <a:gd name="connsiteX2" fmla="*/ 91474 w 99094"/>
                  <a:gd name="connsiteY2" fmla="*/ 541020 h 541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094" h="541020">
                    <a:moveTo>
                      <a:pt x="99094" y="0"/>
                    </a:moveTo>
                    <a:cubicBezTo>
                      <a:pt x="38769" y="76835"/>
                      <a:pt x="1304" y="199390"/>
                      <a:pt x="34" y="289560"/>
                    </a:cubicBezTo>
                    <a:cubicBezTo>
                      <a:pt x="-1236" y="379730"/>
                      <a:pt x="33689" y="437515"/>
                      <a:pt x="91474" y="541020"/>
                    </a:cubicBezTo>
                  </a:path>
                </a:pathLst>
              </a:custGeom>
              <a:noFill/>
              <a:ln>
                <a:solidFill>
                  <a:srgbClr val="00B050"/>
                </a:solidFill>
                <a:headEnd type="none" w="lg" len="med"/>
                <a:tailEnd type="triangle" w="lg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Forma livre 61"/>
              <p:cNvSpPr/>
              <p:nvPr/>
            </p:nvSpPr>
            <p:spPr>
              <a:xfrm flipH="1" flipV="1">
                <a:off x="2895745" y="3682192"/>
                <a:ext cx="86568" cy="542958"/>
              </a:xfrm>
              <a:custGeom>
                <a:avLst/>
                <a:gdLst>
                  <a:gd name="connsiteX0" fmla="*/ 121940 w 121940"/>
                  <a:gd name="connsiteY0" fmla="*/ 0 h 541020"/>
                  <a:gd name="connsiteX1" fmla="*/ 20 w 121940"/>
                  <a:gd name="connsiteY1" fmla="*/ 243840 h 541020"/>
                  <a:gd name="connsiteX2" fmla="*/ 114320 w 121940"/>
                  <a:gd name="connsiteY2" fmla="*/ 541020 h 541020"/>
                  <a:gd name="connsiteX0" fmla="*/ 99094 w 99094"/>
                  <a:gd name="connsiteY0" fmla="*/ 0 h 541020"/>
                  <a:gd name="connsiteX1" fmla="*/ 34 w 99094"/>
                  <a:gd name="connsiteY1" fmla="*/ 289560 h 541020"/>
                  <a:gd name="connsiteX2" fmla="*/ 91474 w 99094"/>
                  <a:gd name="connsiteY2" fmla="*/ 541020 h 541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094" h="541020">
                    <a:moveTo>
                      <a:pt x="99094" y="0"/>
                    </a:moveTo>
                    <a:cubicBezTo>
                      <a:pt x="38769" y="76835"/>
                      <a:pt x="1304" y="199390"/>
                      <a:pt x="34" y="289560"/>
                    </a:cubicBezTo>
                    <a:cubicBezTo>
                      <a:pt x="-1236" y="379730"/>
                      <a:pt x="33689" y="437515"/>
                      <a:pt x="91474" y="541020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  <a:headEnd type="none" w="lg" len="med"/>
                <a:tailEnd type="triangle" w="lg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63" name="Grupo 62"/>
            <p:cNvGrpSpPr/>
            <p:nvPr/>
          </p:nvGrpSpPr>
          <p:grpSpPr>
            <a:xfrm rot="16200000">
              <a:off x="5341261" y="906250"/>
              <a:ext cx="261679" cy="1224137"/>
              <a:chOff x="2720634" y="3677999"/>
              <a:chExt cx="261679" cy="547151"/>
            </a:xfrm>
          </p:grpSpPr>
          <p:sp>
            <p:nvSpPr>
              <p:cNvPr id="64" name="Forma livre 63"/>
              <p:cNvSpPr/>
              <p:nvPr/>
            </p:nvSpPr>
            <p:spPr>
              <a:xfrm>
                <a:off x="2720634" y="3677999"/>
                <a:ext cx="99094" cy="541020"/>
              </a:xfrm>
              <a:custGeom>
                <a:avLst/>
                <a:gdLst>
                  <a:gd name="connsiteX0" fmla="*/ 121940 w 121940"/>
                  <a:gd name="connsiteY0" fmla="*/ 0 h 541020"/>
                  <a:gd name="connsiteX1" fmla="*/ 20 w 121940"/>
                  <a:gd name="connsiteY1" fmla="*/ 243840 h 541020"/>
                  <a:gd name="connsiteX2" fmla="*/ 114320 w 121940"/>
                  <a:gd name="connsiteY2" fmla="*/ 541020 h 541020"/>
                  <a:gd name="connsiteX0" fmla="*/ 99094 w 99094"/>
                  <a:gd name="connsiteY0" fmla="*/ 0 h 541020"/>
                  <a:gd name="connsiteX1" fmla="*/ 34 w 99094"/>
                  <a:gd name="connsiteY1" fmla="*/ 289560 h 541020"/>
                  <a:gd name="connsiteX2" fmla="*/ 91474 w 99094"/>
                  <a:gd name="connsiteY2" fmla="*/ 541020 h 541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094" h="541020">
                    <a:moveTo>
                      <a:pt x="99094" y="0"/>
                    </a:moveTo>
                    <a:cubicBezTo>
                      <a:pt x="38769" y="76835"/>
                      <a:pt x="1304" y="199390"/>
                      <a:pt x="34" y="289560"/>
                    </a:cubicBezTo>
                    <a:cubicBezTo>
                      <a:pt x="-1236" y="379730"/>
                      <a:pt x="33689" y="437515"/>
                      <a:pt x="91474" y="541020"/>
                    </a:cubicBezTo>
                  </a:path>
                </a:pathLst>
              </a:custGeom>
              <a:noFill/>
              <a:ln>
                <a:solidFill>
                  <a:srgbClr val="00B050"/>
                </a:solidFill>
                <a:headEnd type="none" w="lg" len="med"/>
                <a:tailEnd type="triangle" w="lg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Forma livre 64"/>
              <p:cNvSpPr/>
              <p:nvPr/>
            </p:nvSpPr>
            <p:spPr>
              <a:xfrm flipH="1" flipV="1">
                <a:off x="2895745" y="3682192"/>
                <a:ext cx="86568" cy="542958"/>
              </a:xfrm>
              <a:custGeom>
                <a:avLst/>
                <a:gdLst>
                  <a:gd name="connsiteX0" fmla="*/ 121940 w 121940"/>
                  <a:gd name="connsiteY0" fmla="*/ 0 h 541020"/>
                  <a:gd name="connsiteX1" fmla="*/ 20 w 121940"/>
                  <a:gd name="connsiteY1" fmla="*/ 243840 h 541020"/>
                  <a:gd name="connsiteX2" fmla="*/ 114320 w 121940"/>
                  <a:gd name="connsiteY2" fmla="*/ 541020 h 541020"/>
                  <a:gd name="connsiteX0" fmla="*/ 99094 w 99094"/>
                  <a:gd name="connsiteY0" fmla="*/ 0 h 541020"/>
                  <a:gd name="connsiteX1" fmla="*/ 34 w 99094"/>
                  <a:gd name="connsiteY1" fmla="*/ 289560 h 541020"/>
                  <a:gd name="connsiteX2" fmla="*/ 91474 w 99094"/>
                  <a:gd name="connsiteY2" fmla="*/ 541020 h 541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094" h="541020">
                    <a:moveTo>
                      <a:pt x="99094" y="0"/>
                    </a:moveTo>
                    <a:cubicBezTo>
                      <a:pt x="38769" y="76835"/>
                      <a:pt x="1304" y="199390"/>
                      <a:pt x="34" y="289560"/>
                    </a:cubicBezTo>
                    <a:cubicBezTo>
                      <a:pt x="-1236" y="379730"/>
                      <a:pt x="33689" y="437515"/>
                      <a:pt x="91474" y="541020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  <a:headEnd type="none" w="lg" len="med"/>
                <a:tailEnd type="triangle" w="lg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66" name="Grupo 65"/>
            <p:cNvGrpSpPr/>
            <p:nvPr/>
          </p:nvGrpSpPr>
          <p:grpSpPr>
            <a:xfrm rot="2083405">
              <a:off x="3158620" y="1494757"/>
              <a:ext cx="274212" cy="1595887"/>
              <a:chOff x="2720634" y="3677999"/>
              <a:chExt cx="261679" cy="547151"/>
            </a:xfrm>
          </p:grpSpPr>
          <p:sp>
            <p:nvSpPr>
              <p:cNvPr id="67" name="Forma livre 66"/>
              <p:cNvSpPr/>
              <p:nvPr/>
            </p:nvSpPr>
            <p:spPr>
              <a:xfrm>
                <a:off x="2720634" y="3677999"/>
                <a:ext cx="99094" cy="541020"/>
              </a:xfrm>
              <a:custGeom>
                <a:avLst/>
                <a:gdLst>
                  <a:gd name="connsiteX0" fmla="*/ 121940 w 121940"/>
                  <a:gd name="connsiteY0" fmla="*/ 0 h 541020"/>
                  <a:gd name="connsiteX1" fmla="*/ 20 w 121940"/>
                  <a:gd name="connsiteY1" fmla="*/ 243840 h 541020"/>
                  <a:gd name="connsiteX2" fmla="*/ 114320 w 121940"/>
                  <a:gd name="connsiteY2" fmla="*/ 541020 h 541020"/>
                  <a:gd name="connsiteX0" fmla="*/ 99094 w 99094"/>
                  <a:gd name="connsiteY0" fmla="*/ 0 h 541020"/>
                  <a:gd name="connsiteX1" fmla="*/ 34 w 99094"/>
                  <a:gd name="connsiteY1" fmla="*/ 289560 h 541020"/>
                  <a:gd name="connsiteX2" fmla="*/ 91474 w 99094"/>
                  <a:gd name="connsiteY2" fmla="*/ 541020 h 541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094" h="541020">
                    <a:moveTo>
                      <a:pt x="99094" y="0"/>
                    </a:moveTo>
                    <a:cubicBezTo>
                      <a:pt x="38769" y="76835"/>
                      <a:pt x="1304" y="199390"/>
                      <a:pt x="34" y="289560"/>
                    </a:cubicBezTo>
                    <a:cubicBezTo>
                      <a:pt x="-1236" y="379730"/>
                      <a:pt x="33689" y="437515"/>
                      <a:pt x="91474" y="541020"/>
                    </a:cubicBezTo>
                  </a:path>
                </a:pathLst>
              </a:custGeom>
              <a:noFill/>
              <a:ln>
                <a:solidFill>
                  <a:srgbClr val="00B050"/>
                </a:solidFill>
                <a:headEnd type="none" w="med" len="med"/>
                <a:tailEnd type="triangle" w="lg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Forma livre 67"/>
              <p:cNvSpPr/>
              <p:nvPr/>
            </p:nvSpPr>
            <p:spPr>
              <a:xfrm flipH="1" flipV="1">
                <a:off x="2895745" y="3682192"/>
                <a:ext cx="86568" cy="542958"/>
              </a:xfrm>
              <a:custGeom>
                <a:avLst/>
                <a:gdLst>
                  <a:gd name="connsiteX0" fmla="*/ 121940 w 121940"/>
                  <a:gd name="connsiteY0" fmla="*/ 0 h 541020"/>
                  <a:gd name="connsiteX1" fmla="*/ 20 w 121940"/>
                  <a:gd name="connsiteY1" fmla="*/ 243840 h 541020"/>
                  <a:gd name="connsiteX2" fmla="*/ 114320 w 121940"/>
                  <a:gd name="connsiteY2" fmla="*/ 541020 h 541020"/>
                  <a:gd name="connsiteX0" fmla="*/ 99094 w 99094"/>
                  <a:gd name="connsiteY0" fmla="*/ 0 h 541020"/>
                  <a:gd name="connsiteX1" fmla="*/ 34 w 99094"/>
                  <a:gd name="connsiteY1" fmla="*/ 289560 h 541020"/>
                  <a:gd name="connsiteX2" fmla="*/ 91474 w 99094"/>
                  <a:gd name="connsiteY2" fmla="*/ 541020 h 541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094" h="541020">
                    <a:moveTo>
                      <a:pt x="99094" y="0"/>
                    </a:moveTo>
                    <a:cubicBezTo>
                      <a:pt x="38769" y="76835"/>
                      <a:pt x="1304" y="199390"/>
                      <a:pt x="34" y="289560"/>
                    </a:cubicBezTo>
                    <a:cubicBezTo>
                      <a:pt x="-1236" y="379730"/>
                      <a:pt x="33689" y="437515"/>
                      <a:pt x="91474" y="541020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  <a:headEnd type="none" w="med" len="med"/>
                <a:tailEnd type="triangle" w="lg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1" name="Forma livre 70"/>
            <p:cNvSpPr/>
            <p:nvPr/>
          </p:nvSpPr>
          <p:spPr>
            <a:xfrm rot="333706" flipV="1">
              <a:off x="5910017" y="3284864"/>
              <a:ext cx="478245" cy="2121740"/>
            </a:xfrm>
            <a:custGeom>
              <a:avLst/>
              <a:gdLst>
                <a:gd name="connsiteX0" fmla="*/ 121940 w 121940"/>
                <a:gd name="connsiteY0" fmla="*/ 0 h 541020"/>
                <a:gd name="connsiteX1" fmla="*/ 20 w 121940"/>
                <a:gd name="connsiteY1" fmla="*/ 243840 h 541020"/>
                <a:gd name="connsiteX2" fmla="*/ 114320 w 121940"/>
                <a:gd name="connsiteY2" fmla="*/ 541020 h 541020"/>
                <a:gd name="connsiteX0" fmla="*/ 99094 w 99094"/>
                <a:gd name="connsiteY0" fmla="*/ 0 h 541020"/>
                <a:gd name="connsiteX1" fmla="*/ 34 w 99094"/>
                <a:gd name="connsiteY1" fmla="*/ 289560 h 541020"/>
                <a:gd name="connsiteX2" fmla="*/ 91474 w 99094"/>
                <a:gd name="connsiteY2" fmla="*/ 541020 h 541020"/>
                <a:gd name="connsiteX0" fmla="*/ 236033 w 236033"/>
                <a:gd name="connsiteY0" fmla="*/ 0 h 530398"/>
                <a:gd name="connsiteX1" fmla="*/ 5317 w 236033"/>
                <a:gd name="connsiteY1" fmla="*/ 278938 h 530398"/>
                <a:gd name="connsiteX2" fmla="*/ 96757 w 236033"/>
                <a:gd name="connsiteY2" fmla="*/ 530398 h 530398"/>
                <a:gd name="connsiteX0" fmla="*/ 236033 w 236033"/>
                <a:gd name="connsiteY0" fmla="*/ 0 h 530398"/>
                <a:gd name="connsiteX1" fmla="*/ 5317 w 236033"/>
                <a:gd name="connsiteY1" fmla="*/ 278938 h 530398"/>
                <a:gd name="connsiteX2" fmla="*/ 96757 w 236033"/>
                <a:gd name="connsiteY2" fmla="*/ 530398 h 530398"/>
                <a:gd name="connsiteX0" fmla="*/ 237838 w 237838"/>
                <a:gd name="connsiteY0" fmla="*/ 0 h 530398"/>
                <a:gd name="connsiteX1" fmla="*/ 5192 w 237838"/>
                <a:gd name="connsiteY1" fmla="*/ 250130 h 530398"/>
                <a:gd name="connsiteX2" fmla="*/ 98562 w 237838"/>
                <a:gd name="connsiteY2" fmla="*/ 530398 h 530398"/>
                <a:gd name="connsiteX0" fmla="*/ 225567 w 225567"/>
                <a:gd name="connsiteY0" fmla="*/ 0 h 530398"/>
                <a:gd name="connsiteX1" fmla="*/ 6184 w 225567"/>
                <a:gd name="connsiteY1" fmla="*/ 256556 h 530398"/>
                <a:gd name="connsiteX2" fmla="*/ 86291 w 225567"/>
                <a:gd name="connsiteY2" fmla="*/ 530398 h 530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5567" h="530398">
                  <a:moveTo>
                    <a:pt x="225567" y="0"/>
                  </a:moveTo>
                  <a:cubicBezTo>
                    <a:pt x="78950" y="55157"/>
                    <a:pt x="29397" y="168156"/>
                    <a:pt x="6184" y="256556"/>
                  </a:cubicBezTo>
                  <a:cubicBezTo>
                    <a:pt x="-17029" y="344956"/>
                    <a:pt x="28506" y="426893"/>
                    <a:pt x="86291" y="530398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2" name="Conector de seta reta 71"/>
            <p:cNvCxnSpPr/>
            <p:nvPr/>
          </p:nvCxnSpPr>
          <p:spPr>
            <a:xfrm>
              <a:off x="6504627" y="4776714"/>
              <a:ext cx="0" cy="452486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de seta reta 111"/>
            <p:cNvCxnSpPr/>
            <p:nvPr/>
          </p:nvCxnSpPr>
          <p:spPr>
            <a:xfrm>
              <a:off x="4317504" y="2276872"/>
              <a:ext cx="0" cy="648072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Forma livre 73"/>
          <p:cNvSpPr/>
          <p:nvPr/>
        </p:nvSpPr>
        <p:spPr>
          <a:xfrm rot="1858745">
            <a:off x="2394434" y="859300"/>
            <a:ext cx="426561" cy="3596294"/>
          </a:xfrm>
          <a:custGeom>
            <a:avLst/>
            <a:gdLst>
              <a:gd name="connsiteX0" fmla="*/ 121940 w 121940"/>
              <a:gd name="connsiteY0" fmla="*/ 0 h 541020"/>
              <a:gd name="connsiteX1" fmla="*/ 20 w 121940"/>
              <a:gd name="connsiteY1" fmla="*/ 243840 h 541020"/>
              <a:gd name="connsiteX2" fmla="*/ 114320 w 121940"/>
              <a:gd name="connsiteY2" fmla="*/ 541020 h 541020"/>
              <a:gd name="connsiteX0" fmla="*/ 99094 w 99094"/>
              <a:gd name="connsiteY0" fmla="*/ 0 h 541020"/>
              <a:gd name="connsiteX1" fmla="*/ 34 w 99094"/>
              <a:gd name="connsiteY1" fmla="*/ 289560 h 541020"/>
              <a:gd name="connsiteX2" fmla="*/ 91474 w 99094"/>
              <a:gd name="connsiteY2" fmla="*/ 541020 h 541020"/>
              <a:gd name="connsiteX0" fmla="*/ 99914 w 146690"/>
              <a:gd name="connsiteY0" fmla="*/ 52483 h 3644912"/>
              <a:gd name="connsiteX1" fmla="*/ 854 w 146690"/>
              <a:gd name="connsiteY1" fmla="*/ 342043 h 3644912"/>
              <a:gd name="connsiteX2" fmla="*/ 146690 w 146690"/>
              <a:gd name="connsiteY2" fmla="*/ 3644912 h 3644912"/>
              <a:gd name="connsiteX0" fmla="*/ 263455 w 310231"/>
              <a:gd name="connsiteY0" fmla="*/ 0 h 3592429"/>
              <a:gd name="connsiteX1" fmla="*/ 210 w 310231"/>
              <a:gd name="connsiteY1" fmla="*/ 2059037 h 3592429"/>
              <a:gd name="connsiteX2" fmla="*/ 310231 w 310231"/>
              <a:gd name="connsiteY2" fmla="*/ 3592429 h 3592429"/>
              <a:gd name="connsiteX0" fmla="*/ 263556 w 320787"/>
              <a:gd name="connsiteY0" fmla="*/ 0 h 3595040"/>
              <a:gd name="connsiteX1" fmla="*/ 311 w 320787"/>
              <a:gd name="connsiteY1" fmla="*/ 2059037 h 3595040"/>
              <a:gd name="connsiteX2" fmla="*/ 320787 w 320787"/>
              <a:gd name="connsiteY2" fmla="*/ 3595040 h 3595040"/>
              <a:gd name="connsiteX0" fmla="*/ 263556 w 320787"/>
              <a:gd name="connsiteY0" fmla="*/ 0 h 3596402"/>
              <a:gd name="connsiteX1" fmla="*/ 311 w 320787"/>
              <a:gd name="connsiteY1" fmla="*/ 2059037 h 3596402"/>
              <a:gd name="connsiteX2" fmla="*/ 320787 w 320787"/>
              <a:gd name="connsiteY2" fmla="*/ 3595040 h 3596402"/>
              <a:gd name="connsiteX0" fmla="*/ 369330 w 426561"/>
              <a:gd name="connsiteY0" fmla="*/ 0 h 3596294"/>
              <a:gd name="connsiteX1" fmla="*/ 209 w 426561"/>
              <a:gd name="connsiteY1" fmla="*/ 1971508 h 3596294"/>
              <a:gd name="connsiteX2" fmla="*/ 426561 w 426561"/>
              <a:gd name="connsiteY2" fmla="*/ 3595040 h 3596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561" h="3596294">
                <a:moveTo>
                  <a:pt x="369330" y="0"/>
                </a:moveTo>
                <a:cubicBezTo>
                  <a:pt x="309005" y="76835"/>
                  <a:pt x="-9329" y="1372335"/>
                  <a:pt x="209" y="1971508"/>
                </a:cubicBezTo>
                <a:cubicBezTo>
                  <a:pt x="9747" y="2570681"/>
                  <a:pt x="243360" y="3637933"/>
                  <a:pt x="426561" y="3595040"/>
                </a:cubicBezTo>
              </a:path>
            </a:pathLst>
          </a:custGeom>
          <a:noFill/>
          <a:ln>
            <a:solidFill>
              <a:srgbClr val="00B050"/>
            </a:solidFill>
            <a:prstDash val="sysDash"/>
            <a:headEnd type="none" w="med" len="med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Forma livre 74"/>
          <p:cNvSpPr/>
          <p:nvPr/>
        </p:nvSpPr>
        <p:spPr>
          <a:xfrm rot="1858745" flipH="1" flipV="1">
            <a:off x="2610192" y="972291"/>
            <a:ext cx="310413" cy="3519913"/>
          </a:xfrm>
          <a:custGeom>
            <a:avLst/>
            <a:gdLst>
              <a:gd name="connsiteX0" fmla="*/ 121940 w 121940"/>
              <a:gd name="connsiteY0" fmla="*/ 0 h 541020"/>
              <a:gd name="connsiteX1" fmla="*/ 20 w 121940"/>
              <a:gd name="connsiteY1" fmla="*/ 243840 h 541020"/>
              <a:gd name="connsiteX2" fmla="*/ 114320 w 121940"/>
              <a:gd name="connsiteY2" fmla="*/ 541020 h 541020"/>
              <a:gd name="connsiteX0" fmla="*/ 99094 w 99094"/>
              <a:gd name="connsiteY0" fmla="*/ 0 h 541020"/>
              <a:gd name="connsiteX1" fmla="*/ 34 w 99094"/>
              <a:gd name="connsiteY1" fmla="*/ 289560 h 541020"/>
              <a:gd name="connsiteX2" fmla="*/ 91474 w 99094"/>
              <a:gd name="connsiteY2" fmla="*/ 541020 h 541020"/>
              <a:gd name="connsiteX0" fmla="*/ 96663 w 96663"/>
              <a:gd name="connsiteY0" fmla="*/ 0 h 3585811"/>
              <a:gd name="connsiteX1" fmla="*/ 16 w 96663"/>
              <a:gd name="connsiteY1" fmla="*/ 3272795 h 3585811"/>
              <a:gd name="connsiteX2" fmla="*/ 91456 w 96663"/>
              <a:gd name="connsiteY2" fmla="*/ 3524255 h 3585811"/>
              <a:gd name="connsiteX0" fmla="*/ 12407 w 259277"/>
              <a:gd name="connsiteY0" fmla="*/ 0 h 3524255"/>
              <a:gd name="connsiteX1" fmla="*/ 259275 w 259277"/>
              <a:gd name="connsiteY1" fmla="*/ 1499181 h 3524255"/>
              <a:gd name="connsiteX2" fmla="*/ 7200 w 259277"/>
              <a:gd name="connsiteY2" fmla="*/ 3524255 h 3524255"/>
              <a:gd name="connsiteX0" fmla="*/ 12436 w 257899"/>
              <a:gd name="connsiteY0" fmla="*/ 0 h 3524255"/>
              <a:gd name="connsiteX1" fmla="*/ 257898 w 257899"/>
              <a:gd name="connsiteY1" fmla="*/ 1792166 h 3524255"/>
              <a:gd name="connsiteX2" fmla="*/ 7229 w 257899"/>
              <a:gd name="connsiteY2" fmla="*/ 3524255 h 3524255"/>
              <a:gd name="connsiteX0" fmla="*/ 12436 w 257902"/>
              <a:gd name="connsiteY0" fmla="*/ 0 h 3524255"/>
              <a:gd name="connsiteX1" fmla="*/ 257898 w 257902"/>
              <a:gd name="connsiteY1" fmla="*/ 1792166 h 3524255"/>
              <a:gd name="connsiteX2" fmla="*/ 7229 w 257902"/>
              <a:gd name="connsiteY2" fmla="*/ 3524255 h 3524255"/>
              <a:gd name="connsiteX0" fmla="*/ 5207 w 250673"/>
              <a:gd name="connsiteY0" fmla="*/ 0 h 3524255"/>
              <a:gd name="connsiteX1" fmla="*/ 250669 w 250673"/>
              <a:gd name="connsiteY1" fmla="*/ 1792166 h 3524255"/>
              <a:gd name="connsiteX2" fmla="*/ 0 w 250673"/>
              <a:gd name="connsiteY2" fmla="*/ 3524255 h 3524255"/>
              <a:gd name="connsiteX0" fmla="*/ 5207 w 250673"/>
              <a:gd name="connsiteY0" fmla="*/ 0 h 3524255"/>
              <a:gd name="connsiteX1" fmla="*/ 250669 w 250673"/>
              <a:gd name="connsiteY1" fmla="*/ 1792166 h 3524255"/>
              <a:gd name="connsiteX2" fmla="*/ 0 w 250673"/>
              <a:gd name="connsiteY2" fmla="*/ 3524255 h 3524255"/>
              <a:gd name="connsiteX0" fmla="*/ 108430 w 355329"/>
              <a:gd name="connsiteY0" fmla="*/ 0 h 3507350"/>
              <a:gd name="connsiteX1" fmla="*/ 353892 w 355329"/>
              <a:gd name="connsiteY1" fmla="*/ 1792166 h 3507350"/>
              <a:gd name="connsiteX2" fmla="*/ 0 w 355329"/>
              <a:gd name="connsiteY2" fmla="*/ 3507350 h 3507350"/>
              <a:gd name="connsiteX0" fmla="*/ 108430 w 355329"/>
              <a:gd name="connsiteY0" fmla="*/ 0 h 3507350"/>
              <a:gd name="connsiteX1" fmla="*/ 353892 w 355329"/>
              <a:gd name="connsiteY1" fmla="*/ 1792166 h 3507350"/>
              <a:gd name="connsiteX2" fmla="*/ 0 w 355329"/>
              <a:gd name="connsiteY2" fmla="*/ 3507350 h 3507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329" h="3507350">
                <a:moveTo>
                  <a:pt x="108430" y="0"/>
                </a:moveTo>
                <a:cubicBezTo>
                  <a:pt x="215686" y="201802"/>
                  <a:pt x="371964" y="1207608"/>
                  <a:pt x="353892" y="1792166"/>
                </a:cubicBezTo>
                <a:cubicBezTo>
                  <a:pt x="335820" y="2376724"/>
                  <a:pt x="162132" y="3457183"/>
                  <a:pt x="0" y="3507350"/>
                </a:cubicBezTo>
              </a:path>
            </a:pathLst>
          </a:custGeom>
          <a:noFill/>
          <a:ln>
            <a:solidFill>
              <a:srgbClr val="FF0000"/>
            </a:solidFill>
            <a:prstDash val="sysDash"/>
            <a:headEnd type="none" w="med" len="med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8" name="Grupo 77"/>
          <p:cNvGrpSpPr/>
          <p:nvPr/>
        </p:nvGrpSpPr>
        <p:grpSpPr>
          <a:xfrm rot="7590775">
            <a:off x="2406807" y="4190344"/>
            <a:ext cx="117749" cy="475443"/>
            <a:chOff x="788253" y="2935895"/>
            <a:chExt cx="210626" cy="741238"/>
          </a:xfrm>
        </p:grpSpPr>
        <p:sp>
          <p:nvSpPr>
            <p:cNvPr id="79" name="Forma livre 78"/>
            <p:cNvSpPr/>
            <p:nvPr/>
          </p:nvSpPr>
          <p:spPr>
            <a:xfrm rot="19213664">
              <a:off x="788253" y="3030018"/>
              <a:ext cx="103840" cy="647115"/>
            </a:xfrm>
            <a:custGeom>
              <a:avLst/>
              <a:gdLst>
                <a:gd name="connsiteX0" fmla="*/ 121940 w 121940"/>
                <a:gd name="connsiteY0" fmla="*/ 0 h 541020"/>
                <a:gd name="connsiteX1" fmla="*/ 20 w 121940"/>
                <a:gd name="connsiteY1" fmla="*/ 243840 h 541020"/>
                <a:gd name="connsiteX2" fmla="*/ 114320 w 121940"/>
                <a:gd name="connsiteY2" fmla="*/ 541020 h 541020"/>
                <a:gd name="connsiteX0" fmla="*/ 99094 w 99094"/>
                <a:gd name="connsiteY0" fmla="*/ 0 h 541020"/>
                <a:gd name="connsiteX1" fmla="*/ 34 w 99094"/>
                <a:gd name="connsiteY1" fmla="*/ 289560 h 541020"/>
                <a:gd name="connsiteX2" fmla="*/ 91474 w 99094"/>
                <a:gd name="connsiteY2" fmla="*/ 541020 h 54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094" h="541020">
                  <a:moveTo>
                    <a:pt x="99094" y="0"/>
                  </a:moveTo>
                  <a:cubicBezTo>
                    <a:pt x="38769" y="76835"/>
                    <a:pt x="1304" y="199390"/>
                    <a:pt x="34" y="289560"/>
                  </a:cubicBezTo>
                  <a:cubicBezTo>
                    <a:pt x="-1236" y="379730"/>
                    <a:pt x="33689" y="437515"/>
                    <a:pt x="91474" y="541020"/>
                  </a:cubicBezTo>
                </a:path>
              </a:pathLst>
            </a:custGeom>
            <a:noFill/>
            <a:ln>
              <a:solidFill>
                <a:srgbClr val="00B050"/>
              </a:solidFill>
              <a:prstDash val="sysDash"/>
              <a:headEnd type="none" w="med" len="med"/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Forma livre 80"/>
            <p:cNvSpPr/>
            <p:nvPr/>
          </p:nvSpPr>
          <p:spPr>
            <a:xfrm rot="19213664" flipH="1" flipV="1">
              <a:off x="908165" y="2935895"/>
              <a:ext cx="90714" cy="649433"/>
            </a:xfrm>
            <a:custGeom>
              <a:avLst/>
              <a:gdLst>
                <a:gd name="connsiteX0" fmla="*/ 121940 w 121940"/>
                <a:gd name="connsiteY0" fmla="*/ 0 h 541020"/>
                <a:gd name="connsiteX1" fmla="*/ 20 w 121940"/>
                <a:gd name="connsiteY1" fmla="*/ 243840 h 541020"/>
                <a:gd name="connsiteX2" fmla="*/ 114320 w 121940"/>
                <a:gd name="connsiteY2" fmla="*/ 541020 h 541020"/>
                <a:gd name="connsiteX0" fmla="*/ 99094 w 99094"/>
                <a:gd name="connsiteY0" fmla="*/ 0 h 541020"/>
                <a:gd name="connsiteX1" fmla="*/ 34 w 99094"/>
                <a:gd name="connsiteY1" fmla="*/ 289560 h 541020"/>
                <a:gd name="connsiteX2" fmla="*/ 91474 w 99094"/>
                <a:gd name="connsiteY2" fmla="*/ 541020 h 54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094" h="541020">
                  <a:moveTo>
                    <a:pt x="99094" y="0"/>
                  </a:moveTo>
                  <a:cubicBezTo>
                    <a:pt x="38769" y="76835"/>
                    <a:pt x="1304" y="199390"/>
                    <a:pt x="34" y="289560"/>
                  </a:cubicBezTo>
                  <a:cubicBezTo>
                    <a:pt x="-1236" y="379730"/>
                    <a:pt x="33689" y="437515"/>
                    <a:pt x="91474" y="541020"/>
                  </a:cubicBezTo>
                </a:path>
              </a:pathLst>
            </a:custGeom>
            <a:noFill/>
            <a:ln>
              <a:solidFill>
                <a:srgbClr val="FF0000"/>
              </a:solidFill>
              <a:prstDash val="sysDash"/>
              <a:headEnd type="none" w="med" len="med"/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82" name="Grupo 81"/>
          <p:cNvGrpSpPr/>
          <p:nvPr/>
        </p:nvGrpSpPr>
        <p:grpSpPr>
          <a:xfrm rot="7590775">
            <a:off x="3224175" y="4220341"/>
            <a:ext cx="117750" cy="475442"/>
            <a:chOff x="788253" y="2935896"/>
            <a:chExt cx="210627" cy="741237"/>
          </a:xfrm>
        </p:grpSpPr>
        <p:sp>
          <p:nvSpPr>
            <p:cNvPr id="83" name="Forma livre 82"/>
            <p:cNvSpPr/>
            <p:nvPr/>
          </p:nvSpPr>
          <p:spPr>
            <a:xfrm rot="19213664">
              <a:off x="788253" y="3030018"/>
              <a:ext cx="103840" cy="647115"/>
            </a:xfrm>
            <a:custGeom>
              <a:avLst/>
              <a:gdLst>
                <a:gd name="connsiteX0" fmla="*/ 121940 w 121940"/>
                <a:gd name="connsiteY0" fmla="*/ 0 h 541020"/>
                <a:gd name="connsiteX1" fmla="*/ 20 w 121940"/>
                <a:gd name="connsiteY1" fmla="*/ 243840 h 541020"/>
                <a:gd name="connsiteX2" fmla="*/ 114320 w 121940"/>
                <a:gd name="connsiteY2" fmla="*/ 541020 h 541020"/>
                <a:gd name="connsiteX0" fmla="*/ 99094 w 99094"/>
                <a:gd name="connsiteY0" fmla="*/ 0 h 541020"/>
                <a:gd name="connsiteX1" fmla="*/ 34 w 99094"/>
                <a:gd name="connsiteY1" fmla="*/ 289560 h 541020"/>
                <a:gd name="connsiteX2" fmla="*/ 91474 w 99094"/>
                <a:gd name="connsiteY2" fmla="*/ 541020 h 54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094" h="541020">
                  <a:moveTo>
                    <a:pt x="99094" y="0"/>
                  </a:moveTo>
                  <a:cubicBezTo>
                    <a:pt x="38769" y="76835"/>
                    <a:pt x="1304" y="199390"/>
                    <a:pt x="34" y="289560"/>
                  </a:cubicBezTo>
                  <a:cubicBezTo>
                    <a:pt x="-1236" y="379730"/>
                    <a:pt x="33689" y="437515"/>
                    <a:pt x="91474" y="541020"/>
                  </a:cubicBezTo>
                </a:path>
              </a:pathLst>
            </a:custGeom>
            <a:noFill/>
            <a:ln>
              <a:solidFill>
                <a:srgbClr val="00B050"/>
              </a:solidFill>
              <a:prstDash val="sysDash"/>
              <a:headEnd type="none" w="med" len="med"/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Forma livre 83"/>
            <p:cNvSpPr/>
            <p:nvPr/>
          </p:nvSpPr>
          <p:spPr>
            <a:xfrm rot="19213664" flipH="1" flipV="1">
              <a:off x="908166" y="2935896"/>
              <a:ext cx="90714" cy="649434"/>
            </a:xfrm>
            <a:custGeom>
              <a:avLst/>
              <a:gdLst>
                <a:gd name="connsiteX0" fmla="*/ 121940 w 121940"/>
                <a:gd name="connsiteY0" fmla="*/ 0 h 541020"/>
                <a:gd name="connsiteX1" fmla="*/ 20 w 121940"/>
                <a:gd name="connsiteY1" fmla="*/ 243840 h 541020"/>
                <a:gd name="connsiteX2" fmla="*/ 114320 w 121940"/>
                <a:gd name="connsiteY2" fmla="*/ 541020 h 541020"/>
                <a:gd name="connsiteX0" fmla="*/ 99094 w 99094"/>
                <a:gd name="connsiteY0" fmla="*/ 0 h 541020"/>
                <a:gd name="connsiteX1" fmla="*/ 34 w 99094"/>
                <a:gd name="connsiteY1" fmla="*/ 289560 h 541020"/>
                <a:gd name="connsiteX2" fmla="*/ 91474 w 99094"/>
                <a:gd name="connsiteY2" fmla="*/ 541020 h 54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094" h="541020">
                  <a:moveTo>
                    <a:pt x="99094" y="0"/>
                  </a:moveTo>
                  <a:cubicBezTo>
                    <a:pt x="38769" y="76835"/>
                    <a:pt x="1304" y="199390"/>
                    <a:pt x="34" y="289560"/>
                  </a:cubicBezTo>
                  <a:cubicBezTo>
                    <a:pt x="-1236" y="379730"/>
                    <a:pt x="33689" y="437515"/>
                    <a:pt x="91474" y="541020"/>
                  </a:cubicBezTo>
                </a:path>
              </a:pathLst>
            </a:custGeom>
            <a:noFill/>
            <a:ln>
              <a:solidFill>
                <a:srgbClr val="FF0000"/>
              </a:solidFill>
              <a:prstDash val="sysDash"/>
              <a:headEnd type="none" w="med" len="med"/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85" name="Grupo 84"/>
          <p:cNvGrpSpPr/>
          <p:nvPr/>
        </p:nvGrpSpPr>
        <p:grpSpPr>
          <a:xfrm rot="7590775">
            <a:off x="6915325" y="4113579"/>
            <a:ext cx="117749" cy="475443"/>
            <a:chOff x="788253" y="2935895"/>
            <a:chExt cx="210626" cy="741238"/>
          </a:xfrm>
        </p:grpSpPr>
        <p:sp>
          <p:nvSpPr>
            <p:cNvPr id="89" name="Forma livre 88"/>
            <p:cNvSpPr/>
            <p:nvPr/>
          </p:nvSpPr>
          <p:spPr>
            <a:xfrm rot="19213664">
              <a:off x="788253" y="3030018"/>
              <a:ext cx="103840" cy="647115"/>
            </a:xfrm>
            <a:custGeom>
              <a:avLst/>
              <a:gdLst>
                <a:gd name="connsiteX0" fmla="*/ 121940 w 121940"/>
                <a:gd name="connsiteY0" fmla="*/ 0 h 541020"/>
                <a:gd name="connsiteX1" fmla="*/ 20 w 121940"/>
                <a:gd name="connsiteY1" fmla="*/ 243840 h 541020"/>
                <a:gd name="connsiteX2" fmla="*/ 114320 w 121940"/>
                <a:gd name="connsiteY2" fmla="*/ 541020 h 541020"/>
                <a:gd name="connsiteX0" fmla="*/ 99094 w 99094"/>
                <a:gd name="connsiteY0" fmla="*/ 0 h 541020"/>
                <a:gd name="connsiteX1" fmla="*/ 34 w 99094"/>
                <a:gd name="connsiteY1" fmla="*/ 289560 h 541020"/>
                <a:gd name="connsiteX2" fmla="*/ 91474 w 99094"/>
                <a:gd name="connsiteY2" fmla="*/ 541020 h 54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094" h="541020">
                  <a:moveTo>
                    <a:pt x="99094" y="0"/>
                  </a:moveTo>
                  <a:cubicBezTo>
                    <a:pt x="38769" y="76835"/>
                    <a:pt x="1304" y="199390"/>
                    <a:pt x="34" y="289560"/>
                  </a:cubicBezTo>
                  <a:cubicBezTo>
                    <a:pt x="-1236" y="379730"/>
                    <a:pt x="33689" y="437515"/>
                    <a:pt x="91474" y="541020"/>
                  </a:cubicBezTo>
                </a:path>
              </a:pathLst>
            </a:custGeom>
            <a:noFill/>
            <a:ln>
              <a:solidFill>
                <a:srgbClr val="00B050"/>
              </a:solidFill>
              <a:prstDash val="sysDash"/>
              <a:headEnd type="none" w="med" len="med"/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Forma livre 91"/>
            <p:cNvSpPr/>
            <p:nvPr/>
          </p:nvSpPr>
          <p:spPr>
            <a:xfrm rot="19213664" flipH="1" flipV="1">
              <a:off x="908165" y="2935895"/>
              <a:ext cx="90714" cy="649433"/>
            </a:xfrm>
            <a:custGeom>
              <a:avLst/>
              <a:gdLst>
                <a:gd name="connsiteX0" fmla="*/ 121940 w 121940"/>
                <a:gd name="connsiteY0" fmla="*/ 0 h 541020"/>
                <a:gd name="connsiteX1" fmla="*/ 20 w 121940"/>
                <a:gd name="connsiteY1" fmla="*/ 243840 h 541020"/>
                <a:gd name="connsiteX2" fmla="*/ 114320 w 121940"/>
                <a:gd name="connsiteY2" fmla="*/ 541020 h 541020"/>
                <a:gd name="connsiteX0" fmla="*/ 99094 w 99094"/>
                <a:gd name="connsiteY0" fmla="*/ 0 h 541020"/>
                <a:gd name="connsiteX1" fmla="*/ 34 w 99094"/>
                <a:gd name="connsiteY1" fmla="*/ 289560 h 541020"/>
                <a:gd name="connsiteX2" fmla="*/ 91474 w 99094"/>
                <a:gd name="connsiteY2" fmla="*/ 541020 h 54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094" h="541020">
                  <a:moveTo>
                    <a:pt x="99094" y="0"/>
                  </a:moveTo>
                  <a:cubicBezTo>
                    <a:pt x="38769" y="76835"/>
                    <a:pt x="1304" y="199390"/>
                    <a:pt x="34" y="289560"/>
                  </a:cubicBezTo>
                  <a:cubicBezTo>
                    <a:pt x="-1236" y="379730"/>
                    <a:pt x="33689" y="437515"/>
                    <a:pt x="91474" y="541020"/>
                  </a:cubicBezTo>
                </a:path>
              </a:pathLst>
            </a:custGeom>
            <a:noFill/>
            <a:ln>
              <a:solidFill>
                <a:srgbClr val="FF0000"/>
              </a:solidFill>
              <a:prstDash val="sysDash"/>
              <a:headEnd type="none" w="med" len="med"/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7" name="Forma livre 96"/>
          <p:cNvSpPr/>
          <p:nvPr/>
        </p:nvSpPr>
        <p:spPr>
          <a:xfrm rot="5996636" flipH="1" flipV="1">
            <a:off x="3834981" y="3260883"/>
            <a:ext cx="415684" cy="4440715"/>
          </a:xfrm>
          <a:custGeom>
            <a:avLst/>
            <a:gdLst>
              <a:gd name="connsiteX0" fmla="*/ 121940 w 121940"/>
              <a:gd name="connsiteY0" fmla="*/ 0 h 541020"/>
              <a:gd name="connsiteX1" fmla="*/ 20 w 121940"/>
              <a:gd name="connsiteY1" fmla="*/ 243840 h 541020"/>
              <a:gd name="connsiteX2" fmla="*/ 114320 w 121940"/>
              <a:gd name="connsiteY2" fmla="*/ 541020 h 541020"/>
              <a:gd name="connsiteX0" fmla="*/ 99094 w 99094"/>
              <a:gd name="connsiteY0" fmla="*/ 0 h 541020"/>
              <a:gd name="connsiteX1" fmla="*/ 34 w 99094"/>
              <a:gd name="connsiteY1" fmla="*/ 289560 h 541020"/>
              <a:gd name="connsiteX2" fmla="*/ 91474 w 99094"/>
              <a:gd name="connsiteY2" fmla="*/ 541020 h 541020"/>
              <a:gd name="connsiteX0" fmla="*/ 101516 w 101516"/>
              <a:gd name="connsiteY0" fmla="*/ 0 h 541020"/>
              <a:gd name="connsiteX1" fmla="*/ 2456 w 101516"/>
              <a:gd name="connsiteY1" fmla="*/ 289560 h 541020"/>
              <a:gd name="connsiteX2" fmla="*/ 93896 w 101516"/>
              <a:gd name="connsiteY2" fmla="*/ 541020 h 541020"/>
              <a:gd name="connsiteX0" fmla="*/ 99102 w 99102"/>
              <a:gd name="connsiteY0" fmla="*/ 0 h 541020"/>
              <a:gd name="connsiteX1" fmla="*/ 42 w 99102"/>
              <a:gd name="connsiteY1" fmla="*/ 289560 h 541020"/>
              <a:gd name="connsiteX2" fmla="*/ 91482 w 99102"/>
              <a:gd name="connsiteY2" fmla="*/ 541020 h 541020"/>
              <a:gd name="connsiteX0" fmla="*/ 100363 w 160244"/>
              <a:gd name="connsiteY0" fmla="*/ 0 h 535523"/>
              <a:gd name="connsiteX1" fmla="*/ 1303 w 160244"/>
              <a:gd name="connsiteY1" fmla="*/ 289560 h 535523"/>
              <a:gd name="connsiteX2" fmla="*/ 160244 w 160244"/>
              <a:gd name="connsiteY2" fmla="*/ 535523 h 535523"/>
              <a:gd name="connsiteX0" fmla="*/ 100363 w 160244"/>
              <a:gd name="connsiteY0" fmla="*/ 0 h 535523"/>
              <a:gd name="connsiteX1" fmla="*/ 1303 w 160244"/>
              <a:gd name="connsiteY1" fmla="*/ 289560 h 535523"/>
              <a:gd name="connsiteX2" fmla="*/ 160244 w 160244"/>
              <a:gd name="connsiteY2" fmla="*/ 535523 h 535523"/>
              <a:gd name="connsiteX0" fmla="*/ 102430 w 162311"/>
              <a:gd name="connsiteY0" fmla="*/ 0 h 535523"/>
              <a:gd name="connsiteX1" fmla="*/ 3370 w 162311"/>
              <a:gd name="connsiteY1" fmla="*/ 289560 h 535523"/>
              <a:gd name="connsiteX2" fmla="*/ 162311 w 162311"/>
              <a:gd name="connsiteY2" fmla="*/ 535523 h 535523"/>
              <a:gd name="connsiteX0" fmla="*/ 131229 w 159372"/>
              <a:gd name="connsiteY0" fmla="*/ 0 h 539103"/>
              <a:gd name="connsiteX1" fmla="*/ 431 w 159372"/>
              <a:gd name="connsiteY1" fmla="*/ 293140 h 539103"/>
              <a:gd name="connsiteX2" fmla="*/ 159372 w 159372"/>
              <a:gd name="connsiteY2" fmla="*/ 539103 h 539103"/>
              <a:gd name="connsiteX0" fmla="*/ 131293 w 159436"/>
              <a:gd name="connsiteY0" fmla="*/ 0 h 539103"/>
              <a:gd name="connsiteX1" fmla="*/ 495 w 159436"/>
              <a:gd name="connsiteY1" fmla="*/ 293140 h 539103"/>
              <a:gd name="connsiteX2" fmla="*/ 159436 w 159436"/>
              <a:gd name="connsiteY2" fmla="*/ 539103 h 539103"/>
              <a:gd name="connsiteX0" fmla="*/ 136914 w 165057"/>
              <a:gd name="connsiteY0" fmla="*/ 0 h 539103"/>
              <a:gd name="connsiteX1" fmla="*/ 427 w 165057"/>
              <a:gd name="connsiteY1" fmla="*/ 267148 h 539103"/>
              <a:gd name="connsiteX2" fmla="*/ 165057 w 165057"/>
              <a:gd name="connsiteY2" fmla="*/ 539103 h 539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057" h="539103">
                <a:moveTo>
                  <a:pt x="136914" y="0"/>
                </a:moveTo>
                <a:cubicBezTo>
                  <a:pt x="28926" y="25857"/>
                  <a:pt x="-4263" y="177298"/>
                  <a:pt x="427" y="267148"/>
                </a:cubicBezTo>
                <a:cubicBezTo>
                  <a:pt x="5117" y="356998"/>
                  <a:pt x="89614" y="498325"/>
                  <a:pt x="165057" y="539103"/>
                </a:cubicBezTo>
              </a:path>
            </a:pathLst>
          </a:custGeom>
          <a:noFill/>
          <a:ln>
            <a:solidFill>
              <a:srgbClr val="00B050"/>
            </a:solidFill>
            <a:prstDash val="sysDash"/>
            <a:headEnd type="none" w="med" len="med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" name="Forma livre 97"/>
          <p:cNvSpPr/>
          <p:nvPr/>
        </p:nvSpPr>
        <p:spPr>
          <a:xfrm rot="5400000" flipH="1">
            <a:off x="2769545" y="4138478"/>
            <a:ext cx="263999" cy="1744414"/>
          </a:xfrm>
          <a:custGeom>
            <a:avLst/>
            <a:gdLst>
              <a:gd name="connsiteX0" fmla="*/ 121940 w 121940"/>
              <a:gd name="connsiteY0" fmla="*/ 0 h 541020"/>
              <a:gd name="connsiteX1" fmla="*/ 20 w 121940"/>
              <a:gd name="connsiteY1" fmla="*/ 243840 h 541020"/>
              <a:gd name="connsiteX2" fmla="*/ 114320 w 121940"/>
              <a:gd name="connsiteY2" fmla="*/ 541020 h 541020"/>
              <a:gd name="connsiteX0" fmla="*/ 99094 w 99094"/>
              <a:gd name="connsiteY0" fmla="*/ 0 h 541020"/>
              <a:gd name="connsiteX1" fmla="*/ 34 w 99094"/>
              <a:gd name="connsiteY1" fmla="*/ 289560 h 541020"/>
              <a:gd name="connsiteX2" fmla="*/ 91474 w 99094"/>
              <a:gd name="connsiteY2" fmla="*/ 541020 h 541020"/>
              <a:gd name="connsiteX0" fmla="*/ 101490 w 188998"/>
              <a:gd name="connsiteY0" fmla="*/ 0 h 572094"/>
              <a:gd name="connsiteX1" fmla="*/ 2430 w 188998"/>
              <a:gd name="connsiteY1" fmla="*/ 289560 h 572094"/>
              <a:gd name="connsiteX2" fmla="*/ 188998 w 188998"/>
              <a:gd name="connsiteY2" fmla="*/ 572094 h 572094"/>
              <a:gd name="connsiteX0" fmla="*/ 101490 w 188998"/>
              <a:gd name="connsiteY0" fmla="*/ 0 h 572094"/>
              <a:gd name="connsiteX1" fmla="*/ 2430 w 188998"/>
              <a:gd name="connsiteY1" fmla="*/ 289560 h 572094"/>
              <a:gd name="connsiteX2" fmla="*/ 188998 w 188998"/>
              <a:gd name="connsiteY2" fmla="*/ 572094 h 572094"/>
              <a:gd name="connsiteX0" fmla="*/ 140227 w 227735"/>
              <a:gd name="connsiteY0" fmla="*/ 0 h 572094"/>
              <a:gd name="connsiteX1" fmla="*/ 1530 w 227735"/>
              <a:gd name="connsiteY1" fmla="*/ 266254 h 572094"/>
              <a:gd name="connsiteX2" fmla="*/ 227735 w 227735"/>
              <a:gd name="connsiteY2" fmla="*/ 572094 h 572094"/>
              <a:gd name="connsiteX0" fmla="*/ 146203 w 233711"/>
              <a:gd name="connsiteY0" fmla="*/ 0 h 572094"/>
              <a:gd name="connsiteX1" fmla="*/ 7506 w 233711"/>
              <a:gd name="connsiteY1" fmla="*/ 266254 h 572094"/>
              <a:gd name="connsiteX2" fmla="*/ 233711 w 233711"/>
              <a:gd name="connsiteY2" fmla="*/ 572094 h 572094"/>
              <a:gd name="connsiteX0" fmla="*/ 217996 w 226230"/>
              <a:gd name="connsiteY0" fmla="*/ 0 h 597989"/>
              <a:gd name="connsiteX1" fmla="*/ 25 w 226230"/>
              <a:gd name="connsiteY1" fmla="*/ 292149 h 597989"/>
              <a:gd name="connsiteX2" fmla="*/ 226230 w 226230"/>
              <a:gd name="connsiteY2" fmla="*/ 597989 h 597989"/>
              <a:gd name="connsiteX0" fmla="*/ 218850 w 274648"/>
              <a:gd name="connsiteY0" fmla="*/ 0 h 592810"/>
              <a:gd name="connsiteX1" fmla="*/ 879 w 274648"/>
              <a:gd name="connsiteY1" fmla="*/ 292149 h 592810"/>
              <a:gd name="connsiteX2" fmla="*/ 274648 w 274648"/>
              <a:gd name="connsiteY2" fmla="*/ 592810 h 592810"/>
              <a:gd name="connsiteX0" fmla="*/ 218850 w 274648"/>
              <a:gd name="connsiteY0" fmla="*/ 0 h 592810"/>
              <a:gd name="connsiteX1" fmla="*/ 879 w 274648"/>
              <a:gd name="connsiteY1" fmla="*/ 292149 h 592810"/>
              <a:gd name="connsiteX2" fmla="*/ 274648 w 274648"/>
              <a:gd name="connsiteY2" fmla="*/ 592810 h 59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4648" h="592810">
                <a:moveTo>
                  <a:pt x="218850" y="0"/>
                </a:moveTo>
                <a:cubicBezTo>
                  <a:pt x="55469" y="35402"/>
                  <a:pt x="-8421" y="193347"/>
                  <a:pt x="879" y="292149"/>
                </a:cubicBezTo>
                <a:cubicBezTo>
                  <a:pt x="10179" y="390951"/>
                  <a:pt x="58314" y="548864"/>
                  <a:pt x="274648" y="592810"/>
                </a:cubicBezTo>
              </a:path>
            </a:pathLst>
          </a:custGeom>
          <a:noFill/>
          <a:ln>
            <a:solidFill>
              <a:srgbClr val="FF0000"/>
            </a:solidFill>
            <a:prstDash val="sysDash"/>
            <a:headEnd type="none" w="med" len="med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Forma livre 98"/>
          <p:cNvSpPr/>
          <p:nvPr/>
        </p:nvSpPr>
        <p:spPr>
          <a:xfrm rot="6609077" flipH="1" flipV="1">
            <a:off x="4857171" y="4170836"/>
            <a:ext cx="249581" cy="2264578"/>
          </a:xfrm>
          <a:custGeom>
            <a:avLst/>
            <a:gdLst>
              <a:gd name="connsiteX0" fmla="*/ 121940 w 121940"/>
              <a:gd name="connsiteY0" fmla="*/ 0 h 541020"/>
              <a:gd name="connsiteX1" fmla="*/ 20 w 121940"/>
              <a:gd name="connsiteY1" fmla="*/ 243840 h 541020"/>
              <a:gd name="connsiteX2" fmla="*/ 114320 w 121940"/>
              <a:gd name="connsiteY2" fmla="*/ 541020 h 541020"/>
              <a:gd name="connsiteX0" fmla="*/ 99094 w 99094"/>
              <a:gd name="connsiteY0" fmla="*/ 0 h 541020"/>
              <a:gd name="connsiteX1" fmla="*/ 34 w 99094"/>
              <a:gd name="connsiteY1" fmla="*/ 289560 h 541020"/>
              <a:gd name="connsiteX2" fmla="*/ 91474 w 99094"/>
              <a:gd name="connsiteY2" fmla="*/ 541020 h 541020"/>
              <a:gd name="connsiteX0" fmla="*/ 101516 w 101516"/>
              <a:gd name="connsiteY0" fmla="*/ 0 h 541020"/>
              <a:gd name="connsiteX1" fmla="*/ 2456 w 101516"/>
              <a:gd name="connsiteY1" fmla="*/ 289560 h 541020"/>
              <a:gd name="connsiteX2" fmla="*/ 93896 w 101516"/>
              <a:gd name="connsiteY2" fmla="*/ 541020 h 541020"/>
              <a:gd name="connsiteX0" fmla="*/ 99102 w 99102"/>
              <a:gd name="connsiteY0" fmla="*/ 0 h 541020"/>
              <a:gd name="connsiteX1" fmla="*/ 42 w 99102"/>
              <a:gd name="connsiteY1" fmla="*/ 289560 h 541020"/>
              <a:gd name="connsiteX2" fmla="*/ 91482 w 99102"/>
              <a:gd name="connsiteY2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102" h="541020">
                <a:moveTo>
                  <a:pt x="99102" y="0"/>
                </a:moveTo>
                <a:cubicBezTo>
                  <a:pt x="38777" y="76835"/>
                  <a:pt x="1312" y="199390"/>
                  <a:pt x="42" y="289560"/>
                </a:cubicBezTo>
                <a:cubicBezTo>
                  <a:pt x="-1228" y="379730"/>
                  <a:pt x="26606" y="486527"/>
                  <a:pt x="91482" y="541020"/>
                </a:cubicBezTo>
              </a:path>
            </a:pathLst>
          </a:custGeom>
          <a:noFill/>
          <a:ln>
            <a:solidFill>
              <a:srgbClr val="FF0000"/>
            </a:solidFill>
            <a:prstDash val="sysDash"/>
            <a:headEnd type="triangle" w="med" len="med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0" name="Forma livre 99"/>
          <p:cNvSpPr/>
          <p:nvPr/>
        </p:nvSpPr>
        <p:spPr>
          <a:xfrm rot="5996636" flipH="1" flipV="1">
            <a:off x="3796919" y="3368888"/>
            <a:ext cx="416588" cy="4440715"/>
          </a:xfrm>
          <a:custGeom>
            <a:avLst/>
            <a:gdLst>
              <a:gd name="connsiteX0" fmla="*/ 121940 w 121940"/>
              <a:gd name="connsiteY0" fmla="*/ 0 h 541020"/>
              <a:gd name="connsiteX1" fmla="*/ 20 w 121940"/>
              <a:gd name="connsiteY1" fmla="*/ 243840 h 541020"/>
              <a:gd name="connsiteX2" fmla="*/ 114320 w 121940"/>
              <a:gd name="connsiteY2" fmla="*/ 541020 h 541020"/>
              <a:gd name="connsiteX0" fmla="*/ 99094 w 99094"/>
              <a:gd name="connsiteY0" fmla="*/ 0 h 541020"/>
              <a:gd name="connsiteX1" fmla="*/ 34 w 99094"/>
              <a:gd name="connsiteY1" fmla="*/ 289560 h 541020"/>
              <a:gd name="connsiteX2" fmla="*/ 91474 w 99094"/>
              <a:gd name="connsiteY2" fmla="*/ 541020 h 541020"/>
              <a:gd name="connsiteX0" fmla="*/ 101516 w 101516"/>
              <a:gd name="connsiteY0" fmla="*/ 0 h 541020"/>
              <a:gd name="connsiteX1" fmla="*/ 2456 w 101516"/>
              <a:gd name="connsiteY1" fmla="*/ 289560 h 541020"/>
              <a:gd name="connsiteX2" fmla="*/ 93896 w 101516"/>
              <a:gd name="connsiteY2" fmla="*/ 541020 h 541020"/>
              <a:gd name="connsiteX0" fmla="*/ 99102 w 99102"/>
              <a:gd name="connsiteY0" fmla="*/ 0 h 541020"/>
              <a:gd name="connsiteX1" fmla="*/ 42 w 99102"/>
              <a:gd name="connsiteY1" fmla="*/ 289560 h 541020"/>
              <a:gd name="connsiteX2" fmla="*/ 91482 w 99102"/>
              <a:gd name="connsiteY2" fmla="*/ 541020 h 541020"/>
              <a:gd name="connsiteX0" fmla="*/ 100363 w 160244"/>
              <a:gd name="connsiteY0" fmla="*/ 0 h 535523"/>
              <a:gd name="connsiteX1" fmla="*/ 1303 w 160244"/>
              <a:gd name="connsiteY1" fmla="*/ 289560 h 535523"/>
              <a:gd name="connsiteX2" fmla="*/ 160244 w 160244"/>
              <a:gd name="connsiteY2" fmla="*/ 535523 h 535523"/>
              <a:gd name="connsiteX0" fmla="*/ 100363 w 160244"/>
              <a:gd name="connsiteY0" fmla="*/ 0 h 535523"/>
              <a:gd name="connsiteX1" fmla="*/ 1303 w 160244"/>
              <a:gd name="connsiteY1" fmla="*/ 289560 h 535523"/>
              <a:gd name="connsiteX2" fmla="*/ 160244 w 160244"/>
              <a:gd name="connsiteY2" fmla="*/ 535523 h 535523"/>
              <a:gd name="connsiteX0" fmla="*/ 102430 w 162311"/>
              <a:gd name="connsiteY0" fmla="*/ 0 h 535523"/>
              <a:gd name="connsiteX1" fmla="*/ 3370 w 162311"/>
              <a:gd name="connsiteY1" fmla="*/ 289560 h 535523"/>
              <a:gd name="connsiteX2" fmla="*/ 162311 w 162311"/>
              <a:gd name="connsiteY2" fmla="*/ 535523 h 535523"/>
              <a:gd name="connsiteX0" fmla="*/ 131229 w 159372"/>
              <a:gd name="connsiteY0" fmla="*/ 0 h 539103"/>
              <a:gd name="connsiteX1" fmla="*/ 431 w 159372"/>
              <a:gd name="connsiteY1" fmla="*/ 293140 h 539103"/>
              <a:gd name="connsiteX2" fmla="*/ 159372 w 159372"/>
              <a:gd name="connsiteY2" fmla="*/ 539103 h 539103"/>
              <a:gd name="connsiteX0" fmla="*/ 131293 w 159436"/>
              <a:gd name="connsiteY0" fmla="*/ 0 h 539103"/>
              <a:gd name="connsiteX1" fmla="*/ 495 w 159436"/>
              <a:gd name="connsiteY1" fmla="*/ 293140 h 539103"/>
              <a:gd name="connsiteX2" fmla="*/ 159436 w 159436"/>
              <a:gd name="connsiteY2" fmla="*/ 539103 h 539103"/>
              <a:gd name="connsiteX0" fmla="*/ 136914 w 165057"/>
              <a:gd name="connsiteY0" fmla="*/ 0 h 539103"/>
              <a:gd name="connsiteX1" fmla="*/ 427 w 165057"/>
              <a:gd name="connsiteY1" fmla="*/ 267148 h 539103"/>
              <a:gd name="connsiteX2" fmla="*/ 165057 w 165057"/>
              <a:gd name="connsiteY2" fmla="*/ 539103 h 539103"/>
              <a:gd name="connsiteX0" fmla="*/ 137273 w 165416"/>
              <a:gd name="connsiteY0" fmla="*/ 0 h 539103"/>
              <a:gd name="connsiteX1" fmla="*/ 786 w 165416"/>
              <a:gd name="connsiteY1" fmla="*/ 267148 h 539103"/>
              <a:gd name="connsiteX2" fmla="*/ 165416 w 165416"/>
              <a:gd name="connsiteY2" fmla="*/ 539103 h 539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416" h="539103">
                <a:moveTo>
                  <a:pt x="137273" y="0"/>
                </a:moveTo>
                <a:cubicBezTo>
                  <a:pt x="8849" y="6290"/>
                  <a:pt x="-3904" y="177298"/>
                  <a:pt x="786" y="267148"/>
                </a:cubicBezTo>
                <a:cubicBezTo>
                  <a:pt x="5476" y="356998"/>
                  <a:pt x="89973" y="498325"/>
                  <a:pt x="165416" y="539103"/>
                </a:cubicBezTo>
              </a:path>
            </a:pathLst>
          </a:custGeom>
          <a:noFill/>
          <a:ln>
            <a:solidFill>
              <a:srgbClr val="FF0000"/>
            </a:solidFill>
            <a:prstDash val="sysDash"/>
            <a:headEnd type="triangle" w="lg" len="med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1" name="Forma livre 100"/>
          <p:cNvSpPr/>
          <p:nvPr/>
        </p:nvSpPr>
        <p:spPr>
          <a:xfrm rot="5400000" flipH="1">
            <a:off x="2747334" y="4245458"/>
            <a:ext cx="263999" cy="1744414"/>
          </a:xfrm>
          <a:custGeom>
            <a:avLst/>
            <a:gdLst>
              <a:gd name="connsiteX0" fmla="*/ 121940 w 121940"/>
              <a:gd name="connsiteY0" fmla="*/ 0 h 541020"/>
              <a:gd name="connsiteX1" fmla="*/ 20 w 121940"/>
              <a:gd name="connsiteY1" fmla="*/ 243840 h 541020"/>
              <a:gd name="connsiteX2" fmla="*/ 114320 w 121940"/>
              <a:gd name="connsiteY2" fmla="*/ 541020 h 541020"/>
              <a:gd name="connsiteX0" fmla="*/ 99094 w 99094"/>
              <a:gd name="connsiteY0" fmla="*/ 0 h 541020"/>
              <a:gd name="connsiteX1" fmla="*/ 34 w 99094"/>
              <a:gd name="connsiteY1" fmla="*/ 289560 h 541020"/>
              <a:gd name="connsiteX2" fmla="*/ 91474 w 99094"/>
              <a:gd name="connsiteY2" fmla="*/ 541020 h 541020"/>
              <a:gd name="connsiteX0" fmla="*/ 101490 w 188998"/>
              <a:gd name="connsiteY0" fmla="*/ 0 h 572094"/>
              <a:gd name="connsiteX1" fmla="*/ 2430 w 188998"/>
              <a:gd name="connsiteY1" fmla="*/ 289560 h 572094"/>
              <a:gd name="connsiteX2" fmla="*/ 188998 w 188998"/>
              <a:gd name="connsiteY2" fmla="*/ 572094 h 572094"/>
              <a:gd name="connsiteX0" fmla="*/ 101490 w 188998"/>
              <a:gd name="connsiteY0" fmla="*/ 0 h 572094"/>
              <a:gd name="connsiteX1" fmla="*/ 2430 w 188998"/>
              <a:gd name="connsiteY1" fmla="*/ 289560 h 572094"/>
              <a:gd name="connsiteX2" fmla="*/ 188998 w 188998"/>
              <a:gd name="connsiteY2" fmla="*/ 572094 h 572094"/>
              <a:gd name="connsiteX0" fmla="*/ 140227 w 227735"/>
              <a:gd name="connsiteY0" fmla="*/ 0 h 572094"/>
              <a:gd name="connsiteX1" fmla="*/ 1530 w 227735"/>
              <a:gd name="connsiteY1" fmla="*/ 266254 h 572094"/>
              <a:gd name="connsiteX2" fmla="*/ 227735 w 227735"/>
              <a:gd name="connsiteY2" fmla="*/ 572094 h 572094"/>
              <a:gd name="connsiteX0" fmla="*/ 146203 w 233711"/>
              <a:gd name="connsiteY0" fmla="*/ 0 h 572094"/>
              <a:gd name="connsiteX1" fmla="*/ 7506 w 233711"/>
              <a:gd name="connsiteY1" fmla="*/ 266254 h 572094"/>
              <a:gd name="connsiteX2" fmla="*/ 233711 w 233711"/>
              <a:gd name="connsiteY2" fmla="*/ 572094 h 572094"/>
              <a:gd name="connsiteX0" fmla="*/ 217996 w 226230"/>
              <a:gd name="connsiteY0" fmla="*/ 0 h 597989"/>
              <a:gd name="connsiteX1" fmla="*/ 25 w 226230"/>
              <a:gd name="connsiteY1" fmla="*/ 292149 h 597989"/>
              <a:gd name="connsiteX2" fmla="*/ 226230 w 226230"/>
              <a:gd name="connsiteY2" fmla="*/ 597989 h 597989"/>
              <a:gd name="connsiteX0" fmla="*/ 218850 w 274648"/>
              <a:gd name="connsiteY0" fmla="*/ 0 h 592810"/>
              <a:gd name="connsiteX1" fmla="*/ 879 w 274648"/>
              <a:gd name="connsiteY1" fmla="*/ 292149 h 592810"/>
              <a:gd name="connsiteX2" fmla="*/ 274648 w 274648"/>
              <a:gd name="connsiteY2" fmla="*/ 592810 h 592810"/>
              <a:gd name="connsiteX0" fmla="*/ 218850 w 274648"/>
              <a:gd name="connsiteY0" fmla="*/ 0 h 592810"/>
              <a:gd name="connsiteX1" fmla="*/ 879 w 274648"/>
              <a:gd name="connsiteY1" fmla="*/ 292149 h 592810"/>
              <a:gd name="connsiteX2" fmla="*/ 274648 w 274648"/>
              <a:gd name="connsiteY2" fmla="*/ 592810 h 59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4648" h="592810">
                <a:moveTo>
                  <a:pt x="218850" y="0"/>
                </a:moveTo>
                <a:cubicBezTo>
                  <a:pt x="55469" y="35402"/>
                  <a:pt x="-8421" y="193347"/>
                  <a:pt x="879" y="292149"/>
                </a:cubicBezTo>
                <a:cubicBezTo>
                  <a:pt x="10179" y="390951"/>
                  <a:pt x="58314" y="548864"/>
                  <a:pt x="274648" y="592810"/>
                </a:cubicBezTo>
              </a:path>
            </a:pathLst>
          </a:custGeom>
          <a:noFill/>
          <a:ln>
            <a:solidFill>
              <a:srgbClr val="00B050"/>
            </a:solidFill>
            <a:prstDash val="sysDash"/>
            <a:headEnd type="triangle" w="med" len="med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2" name="Grupo 101"/>
          <p:cNvGrpSpPr/>
          <p:nvPr/>
        </p:nvGrpSpPr>
        <p:grpSpPr>
          <a:xfrm rot="3971443">
            <a:off x="4005101" y="3546108"/>
            <a:ext cx="210626" cy="741238"/>
            <a:chOff x="788253" y="2935895"/>
            <a:chExt cx="210626" cy="741238"/>
          </a:xfrm>
        </p:grpSpPr>
        <p:sp>
          <p:nvSpPr>
            <p:cNvPr id="103" name="Forma livre 102"/>
            <p:cNvSpPr/>
            <p:nvPr/>
          </p:nvSpPr>
          <p:spPr>
            <a:xfrm rot="19213664">
              <a:off x="788253" y="3030018"/>
              <a:ext cx="103840" cy="647115"/>
            </a:xfrm>
            <a:custGeom>
              <a:avLst/>
              <a:gdLst>
                <a:gd name="connsiteX0" fmla="*/ 121940 w 121940"/>
                <a:gd name="connsiteY0" fmla="*/ 0 h 541020"/>
                <a:gd name="connsiteX1" fmla="*/ 20 w 121940"/>
                <a:gd name="connsiteY1" fmla="*/ 243840 h 541020"/>
                <a:gd name="connsiteX2" fmla="*/ 114320 w 121940"/>
                <a:gd name="connsiteY2" fmla="*/ 541020 h 541020"/>
                <a:gd name="connsiteX0" fmla="*/ 99094 w 99094"/>
                <a:gd name="connsiteY0" fmla="*/ 0 h 541020"/>
                <a:gd name="connsiteX1" fmla="*/ 34 w 99094"/>
                <a:gd name="connsiteY1" fmla="*/ 289560 h 541020"/>
                <a:gd name="connsiteX2" fmla="*/ 91474 w 99094"/>
                <a:gd name="connsiteY2" fmla="*/ 541020 h 54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094" h="541020">
                  <a:moveTo>
                    <a:pt x="99094" y="0"/>
                  </a:moveTo>
                  <a:cubicBezTo>
                    <a:pt x="38769" y="76835"/>
                    <a:pt x="1304" y="199390"/>
                    <a:pt x="34" y="289560"/>
                  </a:cubicBezTo>
                  <a:cubicBezTo>
                    <a:pt x="-1236" y="379730"/>
                    <a:pt x="33689" y="437515"/>
                    <a:pt x="91474" y="541020"/>
                  </a:cubicBezTo>
                </a:path>
              </a:pathLst>
            </a:custGeom>
            <a:noFill/>
            <a:ln>
              <a:solidFill>
                <a:srgbClr val="00B050"/>
              </a:solidFill>
              <a:prstDash val="dash"/>
              <a:headEnd type="none" w="med" len="med"/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Forma livre 103"/>
            <p:cNvSpPr/>
            <p:nvPr/>
          </p:nvSpPr>
          <p:spPr>
            <a:xfrm rot="19213664" flipH="1" flipV="1">
              <a:off x="908165" y="2935895"/>
              <a:ext cx="90714" cy="649433"/>
            </a:xfrm>
            <a:custGeom>
              <a:avLst/>
              <a:gdLst>
                <a:gd name="connsiteX0" fmla="*/ 121940 w 121940"/>
                <a:gd name="connsiteY0" fmla="*/ 0 h 541020"/>
                <a:gd name="connsiteX1" fmla="*/ 20 w 121940"/>
                <a:gd name="connsiteY1" fmla="*/ 243840 h 541020"/>
                <a:gd name="connsiteX2" fmla="*/ 114320 w 121940"/>
                <a:gd name="connsiteY2" fmla="*/ 541020 h 541020"/>
                <a:gd name="connsiteX0" fmla="*/ 99094 w 99094"/>
                <a:gd name="connsiteY0" fmla="*/ 0 h 541020"/>
                <a:gd name="connsiteX1" fmla="*/ 34 w 99094"/>
                <a:gd name="connsiteY1" fmla="*/ 289560 h 541020"/>
                <a:gd name="connsiteX2" fmla="*/ 91474 w 99094"/>
                <a:gd name="connsiteY2" fmla="*/ 541020 h 54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094" h="541020">
                  <a:moveTo>
                    <a:pt x="99094" y="0"/>
                  </a:moveTo>
                  <a:cubicBezTo>
                    <a:pt x="38769" y="76835"/>
                    <a:pt x="1304" y="199390"/>
                    <a:pt x="34" y="289560"/>
                  </a:cubicBezTo>
                  <a:cubicBezTo>
                    <a:pt x="-1236" y="379730"/>
                    <a:pt x="33689" y="437515"/>
                    <a:pt x="91474" y="541020"/>
                  </a:cubicBezTo>
                </a:path>
              </a:pathLst>
            </a:custGeom>
            <a:noFill/>
            <a:ln>
              <a:solidFill>
                <a:srgbClr val="FF0000"/>
              </a:solidFill>
              <a:prstDash val="dash"/>
              <a:headEnd type="none" w="med" len="med"/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5" name="Grupo 104"/>
          <p:cNvGrpSpPr/>
          <p:nvPr/>
        </p:nvGrpSpPr>
        <p:grpSpPr>
          <a:xfrm rot="7590775">
            <a:off x="3536505" y="2633799"/>
            <a:ext cx="161972" cy="1133115"/>
            <a:chOff x="788253" y="2935895"/>
            <a:chExt cx="210626" cy="741238"/>
          </a:xfrm>
        </p:grpSpPr>
        <p:sp>
          <p:nvSpPr>
            <p:cNvPr id="106" name="Forma livre 105"/>
            <p:cNvSpPr/>
            <p:nvPr/>
          </p:nvSpPr>
          <p:spPr>
            <a:xfrm rot="19213664">
              <a:off x="788253" y="3030018"/>
              <a:ext cx="103840" cy="647115"/>
            </a:xfrm>
            <a:custGeom>
              <a:avLst/>
              <a:gdLst>
                <a:gd name="connsiteX0" fmla="*/ 121940 w 121940"/>
                <a:gd name="connsiteY0" fmla="*/ 0 h 541020"/>
                <a:gd name="connsiteX1" fmla="*/ 20 w 121940"/>
                <a:gd name="connsiteY1" fmla="*/ 243840 h 541020"/>
                <a:gd name="connsiteX2" fmla="*/ 114320 w 121940"/>
                <a:gd name="connsiteY2" fmla="*/ 541020 h 541020"/>
                <a:gd name="connsiteX0" fmla="*/ 99094 w 99094"/>
                <a:gd name="connsiteY0" fmla="*/ 0 h 541020"/>
                <a:gd name="connsiteX1" fmla="*/ 34 w 99094"/>
                <a:gd name="connsiteY1" fmla="*/ 289560 h 541020"/>
                <a:gd name="connsiteX2" fmla="*/ 91474 w 99094"/>
                <a:gd name="connsiteY2" fmla="*/ 541020 h 54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094" h="541020">
                  <a:moveTo>
                    <a:pt x="99094" y="0"/>
                  </a:moveTo>
                  <a:cubicBezTo>
                    <a:pt x="38769" y="76835"/>
                    <a:pt x="1304" y="199390"/>
                    <a:pt x="34" y="289560"/>
                  </a:cubicBezTo>
                  <a:cubicBezTo>
                    <a:pt x="-1236" y="379730"/>
                    <a:pt x="33689" y="437515"/>
                    <a:pt x="91474" y="541020"/>
                  </a:cubicBezTo>
                </a:path>
              </a:pathLst>
            </a:custGeom>
            <a:noFill/>
            <a:ln>
              <a:solidFill>
                <a:srgbClr val="00B050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Forma livre 106"/>
            <p:cNvSpPr/>
            <p:nvPr/>
          </p:nvSpPr>
          <p:spPr>
            <a:xfrm rot="19213664" flipH="1" flipV="1">
              <a:off x="908165" y="2935895"/>
              <a:ext cx="90714" cy="649433"/>
            </a:xfrm>
            <a:custGeom>
              <a:avLst/>
              <a:gdLst>
                <a:gd name="connsiteX0" fmla="*/ 121940 w 121940"/>
                <a:gd name="connsiteY0" fmla="*/ 0 h 541020"/>
                <a:gd name="connsiteX1" fmla="*/ 20 w 121940"/>
                <a:gd name="connsiteY1" fmla="*/ 243840 h 541020"/>
                <a:gd name="connsiteX2" fmla="*/ 114320 w 121940"/>
                <a:gd name="connsiteY2" fmla="*/ 541020 h 541020"/>
                <a:gd name="connsiteX0" fmla="*/ 99094 w 99094"/>
                <a:gd name="connsiteY0" fmla="*/ 0 h 541020"/>
                <a:gd name="connsiteX1" fmla="*/ 34 w 99094"/>
                <a:gd name="connsiteY1" fmla="*/ 289560 h 541020"/>
                <a:gd name="connsiteX2" fmla="*/ 91474 w 99094"/>
                <a:gd name="connsiteY2" fmla="*/ 541020 h 54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094" h="541020">
                  <a:moveTo>
                    <a:pt x="99094" y="0"/>
                  </a:moveTo>
                  <a:cubicBezTo>
                    <a:pt x="38769" y="76835"/>
                    <a:pt x="1304" y="199390"/>
                    <a:pt x="34" y="289560"/>
                  </a:cubicBezTo>
                  <a:cubicBezTo>
                    <a:pt x="-1236" y="379730"/>
                    <a:pt x="33689" y="437515"/>
                    <a:pt x="91474" y="541020"/>
                  </a:cubicBezTo>
                </a:path>
              </a:pathLst>
            </a:custGeom>
            <a:noFill/>
            <a:ln>
              <a:solidFill>
                <a:srgbClr val="FF0000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4" name="Forma livre 113"/>
          <p:cNvSpPr/>
          <p:nvPr/>
        </p:nvSpPr>
        <p:spPr>
          <a:xfrm rot="3019416">
            <a:off x="6971843" y="4516672"/>
            <a:ext cx="162085" cy="919965"/>
          </a:xfrm>
          <a:custGeom>
            <a:avLst/>
            <a:gdLst>
              <a:gd name="connsiteX0" fmla="*/ 121940 w 121940"/>
              <a:gd name="connsiteY0" fmla="*/ 0 h 541020"/>
              <a:gd name="connsiteX1" fmla="*/ 20 w 121940"/>
              <a:gd name="connsiteY1" fmla="*/ 243840 h 541020"/>
              <a:gd name="connsiteX2" fmla="*/ 114320 w 121940"/>
              <a:gd name="connsiteY2" fmla="*/ 541020 h 541020"/>
              <a:gd name="connsiteX0" fmla="*/ 99094 w 99094"/>
              <a:gd name="connsiteY0" fmla="*/ 0 h 541020"/>
              <a:gd name="connsiteX1" fmla="*/ 34 w 99094"/>
              <a:gd name="connsiteY1" fmla="*/ 289560 h 541020"/>
              <a:gd name="connsiteX2" fmla="*/ 91474 w 99094"/>
              <a:gd name="connsiteY2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094" h="541020">
                <a:moveTo>
                  <a:pt x="99094" y="0"/>
                </a:moveTo>
                <a:cubicBezTo>
                  <a:pt x="38769" y="76835"/>
                  <a:pt x="1304" y="199390"/>
                  <a:pt x="34" y="289560"/>
                </a:cubicBezTo>
                <a:cubicBezTo>
                  <a:pt x="-1236" y="379730"/>
                  <a:pt x="33689" y="437515"/>
                  <a:pt x="91474" y="541020"/>
                </a:cubicBez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5" name="Forma livre 114"/>
          <p:cNvSpPr/>
          <p:nvPr/>
        </p:nvSpPr>
        <p:spPr>
          <a:xfrm flipH="1" flipV="1">
            <a:off x="6700408" y="1739658"/>
            <a:ext cx="274115" cy="2377774"/>
          </a:xfrm>
          <a:custGeom>
            <a:avLst/>
            <a:gdLst>
              <a:gd name="connsiteX0" fmla="*/ 121940 w 121940"/>
              <a:gd name="connsiteY0" fmla="*/ 0 h 541020"/>
              <a:gd name="connsiteX1" fmla="*/ 20 w 121940"/>
              <a:gd name="connsiteY1" fmla="*/ 243840 h 541020"/>
              <a:gd name="connsiteX2" fmla="*/ 114320 w 121940"/>
              <a:gd name="connsiteY2" fmla="*/ 541020 h 541020"/>
              <a:gd name="connsiteX0" fmla="*/ 99094 w 99094"/>
              <a:gd name="connsiteY0" fmla="*/ 0 h 541020"/>
              <a:gd name="connsiteX1" fmla="*/ 34 w 99094"/>
              <a:gd name="connsiteY1" fmla="*/ 289560 h 541020"/>
              <a:gd name="connsiteX2" fmla="*/ 91474 w 99094"/>
              <a:gd name="connsiteY2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094" h="541020">
                <a:moveTo>
                  <a:pt x="99094" y="0"/>
                </a:moveTo>
                <a:cubicBezTo>
                  <a:pt x="38769" y="76835"/>
                  <a:pt x="1304" y="199390"/>
                  <a:pt x="34" y="289560"/>
                </a:cubicBezTo>
                <a:cubicBezTo>
                  <a:pt x="-1236" y="379730"/>
                  <a:pt x="33689" y="437515"/>
                  <a:pt x="91474" y="541020"/>
                </a:cubicBezTo>
              </a:path>
            </a:pathLst>
          </a:custGeom>
          <a:noFill/>
          <a:ln>
            <a:solidFill>
              <a:srgbClr val="FF0000"/>
            </a:solidFill>
            <a:prstDash val="sysDash"/>
            <a:headEnd type="none" w="med" len="med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de seta reta 17"/>
          <p:cNvCxnSpPr/>
          <p:nvPr/>
        </p:nvCxnSpPr>
        <p:spPr>
          <a:xfrm flipV="1">
            <a:off x="4573753" y="1671402"/>
            <a:ext cx="1490232" cy="1295423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de seta reta 116"/>
          <p:cNvCxnSpPr/>
          <p:nvPr/>
        </p:nvCxnSpPr>
        <p:spPr>
          <a:xfrm flipV="1">
            <a:off x="4593559" y="3064025"/>
            <a:ext cx="1555580" cy="1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de seta reta 117"/>
          <p:cNvCxnSpPr/>
          <p:nvPr/>
        </p:nvCxnSpPr>
        <p:spPr>
          <a:xfrm>
            <a:off x="4617352" y="3222247"/>
            <a:ext cx="1748092" cy="947136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de seta reta 118"/>
          <p:cNvCxnSpPr/>
          <p:nvPr/>
        </p:nvCxnSpPr>
        <p:spPr>
          <a:xfrm>
            <a:off x="4541532" y="3603504"/>
            <a:ext cx="1604694" cy="1821282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de seta reta 119"/>
          <p:cNvCxnSpPr/>
          <p:nvPr/>
        </p:nvCxnSpPr>
        <p:spPr>
          <a:xfrm flipV="1">
            <a:off x="4611762" y="1739658"/>
            <a:ext cx="1490232" cy="1295423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de seta reta 120"/>
          <p:cNvCxnSpPr/>
          <p:nvPr/>
        </p:nvCxnSpPr>
        <p:spPr>
          <a:xfrm flipV="1">
            <a:off x="4579088" y="3140230"/>
            <a:ext cx="1555580" cy="1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de seta reta 121"/>
          <p:cNvCxnSpPr/>
          <p:nvPr/>
        </p:nvCxnSpPr>
        <p:spPr>
          <a:xfrm>
            <a:off x="4548459" y="3282781"/>
            <a:ext cx="1748092" cy="947136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de seta reta 122"/>
          <p:cNvCxnSpPr/>
          <p:nvPr/>
        </p:nvCxnSpPr>
        <p:spPr>
          <a:xfrm>
            <a:off x="4488712" y="3663644"/>
            <a:ext cx="1604694" cy="1821282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triangle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de seta reta 123"/>
          <p:cNvCxnSpPr/>
          <p:nvPr/>
        </p:nvCxnSpPr>
        <p:spPr>
          <a:xfrm>
            <a:off x="3993411" y="4701246"/>
            <a:ext cx="2045615" cy="83052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de seta reta 125"/>
          <p:cNvCxnSpPr/>
          <p:nvPr/>
        </p:nvCxnSpPr>
        <p:spPr>
          <a:xfrm>
            <a:off x="4473001" y="2269171"/>
            <a:ext cx="11704" cy="64474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de seta reta 128"/>
          <p:cNvCxnSpPr/>
          <p:nvPr/>
        </p:nvCxnSpPr>
        <p:spPr>
          <a:xfrm>
            <a:off x="6629545" y="4768056"/>
            <a:ext cx="3906" cy="44302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triangle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Forma livre 131"/>
          <p:cNvSpPr/>
          <p:nvPr/>
        </p:nvSpPr>
        <p:spPr>
          <a:xfrm flipH="1" flipV="1">
            <a:off x="6800176" y="1671402"/>
            <a:ext cx="274115" cy="2490188"/>
          </a:xfrm>
          <a:custGeom>
            <a:avLst/>
            <a:gdLst>
              <a:gd name="connsiteX0" fmla="*/ 121940 w 121940"/>
              <a:gd name="connsiteY0" fmla="*/ 0 h 541020"/>
              <a:gd name="connsiteX1" fmla="*/ 20 w 121940"/>
              <a:gd name="connsiteY1" fmla="*/ 243840 h 541020"/>
              <a:gd name="connsiteX2" fmla="*/ 114320 w 121940"/>
              <a:gd name="connsiteY2" fmla="*/ 541020 h 541020"/>
              <a:gd name="connsiteX0" fmla="*/ 99094 w 99094"/>
              <a:gd name="connsiteY0" fmla="*/ 0 h 541020"/>
              <a:gd name="connsiteX1" fmla="*/ 34 w 99094"/>
              <a:gd name="connsiteY1" fmla="*/ 289560 h 541020"/>
              <a:gd name="connsiteX2" fmla="*/ 91474 w 99094"/>
              <a:gd name="connsiteY2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094" h="541020">
                <a:moveTo>
                  <a:pt x="99094" y="0"/>
                </a:moveTo>
                <a:cubicBezTo>
                  <a:pt x="38769" y="76835"/>
                  <a:pt x="1304" y="199390"/>
                  <a:pt x="34" y="289560"/>
                </a:cubicBezTo>
                <a:cubicBezTo>
                  <a:pt x="-1236" y="379730"/>
                  <a:pt x="33689" y="437515"/>
                  <a:pt x="91474" y="541020"/>
                </a:cubicBezTo>
              </a:path>
            </a:pathLst>
          </a:custGeom>
          <a:noFill/>
          <a:ln>
            <a:solidFill>
              <a:srgbClr val="00B050"/>
            </a:solidFill>
            <a:prstDash val="sysDash"/>
            <a:headEnd type="triangle" w="lg" len="med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3" name="Forma livre 132"/>
          <p:cNvSpPr/>
          <p:nvPr/>
        </p:nvSpPr>
        <p:spPr>
          <a:xfrm rot="20594035" flipH="1" flipV="1">
            <a:off x="7232555" y="1464702"/>
            <a:ext cx="184789" cy="2664556"/>
          </a:xfrm>
          <a:custGeom>
            <a:avLst/>
            <a:gdLst>
              <a:gd name="connsiteX0" fmla="*/ 121940 w 121940"/>
              <a:gd name="connsiteY0" fmla="*/ 0 h 541020"/>
              <a:gd name="connsiteX1" fmla="*/ 20 w 121940"/>
              <a:gd name="connsiteY1" fmla="*/ 243840 h 541020"/>
              <a:gd name="connsiteX2" fmla="*/ 114320 w 121940"/>
              <a:gd name="connsiteY2" fmla="*/ 541020 h 541020"/>
              <a:gd name="connsiteX0" fmla="*/ 99094 w 99094"/>
              <a:gd name="connsiteY0" fmla="*/ 0 h 541020"/>
              <a:gd name="connsiteX1" fmla="*/ 34 w 99094"/>
              <a:gd name="connsiteY1" fmla="*/ 289560 h 541020"/>
              <a:gd name="connsiteX2" fmla="*/ 91474 w 99094"/>
              <a:gd name="connsiteY2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094" h="541020">
                <a:moveTo>
                  <a:pt x="99094" y="0"/>
                </a:moveTo>
                <a:cubicBezTo>
                  <a:pt x="38769" y="76835"/>
                  <a:pt x="1304" y="199390"/>
                  <a:pt x="34" y="289560"/>
                </a:cubicBezTo>
                <a:cubicBezTo>
                  <a:pt x="-1236" y="379730"/>
                  <a:pt x="33689" y="437515"/>
                  <a:pt x="91474" y="541020"/>
                </a:cubicBezTo>
              </a:path>
            </a:pathLst>
          </a:custGeom>
          <a:noFill/>
          <a:ln>
            <a:solidFill>
              <a:srgbClr val="FF0000"/>
            </a:solidFill>
            <a:prstDash val="sysDash"/>
            <a:headEnd type="none" w="med" len="med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4" name="Forma livre 133"/>
          <p:cNvSpPr/>
          <p:nvPr/>
        </p:nvSpPr>
        <p:spPr>
          <a:xfrm rot="20594035" flipH="1" flipV="1">
            <a:off x="7317622" y="1418533"/>
            <a:ext cx="184789" cy="2664556"/>
          </a:xfrm>
          <a:custGeom>
            <a:avLst/>
            <a:gdLst>
              <a:gd name="connsiteX0" fmla="*/ 121940 w 121940"/>
              <a:gd name="connsiteY0" fmla="*/ 0 h 541020"/>
              <a:gd name="connsiteX1" fmla="*/ 20 w 121940"/>
              <a:gd name="connsiteY1" fmla="*/ 243840 h 541020"/>
              <a:gd name="connsiteX2" fmla="*/ 114320 w 121940"/>
              <a:gd name="connsiteY2" fmla="*/ 541020 h 541020"/>
              <a:gd name="connsiteX0" fmla="*/ 99094 w 99094"/>
              <a:gd name="connsiteY0" fmla="*/ 0 h 541020"/>
              <a:gd name="connsiteX1" fmla="*/ 34 w 99094"/>
              <a:gd name="connsiteY1" fmla="*/ 289560 h 541020"/>
              <a:gd name="connsiteX2" fmla="*/ 91474 w 99094"/>
              <a:gd name="connsiteY2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094" h="541020">
                <a:moveTo>
                  <a:pt x="99094" y="0"/>
                </a:moveTo>
                <a:cubicBezTo>
                  <a:pt x="38769" y="76835"/>
                  <a:pt x="1304" y="199390"/>
                  <a:pt x="34" y="289560"/>
                </a:cubicBezTo>
                <a:cubicBezTo>
                  <a:pt x="-1236" y="379730"/>
                  <a:pt x="33689" y="437515"/>
                  <a:pt x="91474" y="541020"/>
                </a:cubicBezTo>
              </a:path>
            </a:pathLst>
          </a:custGeom>
          <a:noFill/>
          <a:ln>
            <a:solidFill>
              <a:srgbClr val="00B050"/>
            </a:solidFill>
            <a:prstDash val="sysDash"/>
            <a:headEnd type="triangle" w="lg" len="med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Forma livre 40"/>
          <p:cNvSpPr/>
          <p:nvPr/>
        </p:nvSpPr>
        <p:spPr>
          <a:xfrm>
            <a:off x="6774180" y="1379220"/>
            <a:ext cx="1207227" cy="4198620"/>
          </a:xfrm>
          <a:custGeom>
            <a:avLst/>
            <a:gdLst>
              <a:gd name="connsiteX0" fmla="*/ 53340 w 1207227"/>
              <a:gd name="connsiteY0" fmla="*/ 0 h 4198620"/>
              <a:gd name="connsiteX1" fmla="*/ 899160 w 1207227"/>
              <a:gd name="connsiteY1" fmla="*/ 609600 h 4198620"/>
              <a:gd name="connsiteX2" fmla="*/ 1203960 w 1207227"/>
              <a:gd name="connsiteY2" fmla="*/ 2994660 h 4198620"/>
              <a:gd name="connsiteX3" fmla="*/ 739140 w 1207227"/>
              <a:gd name="connsiteY3" fmla="*/ 3970020 h 4198620"/>
              <a:gd name="connsiteX4" fmla="*/ 0 w 1207227"/>
              <a:gd name="connsiteY4" fmla="*/ 4198620 h 419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7227" h="4198620">
                <a:moveTo>
                  <a:pt x="53340" y="0"/>
                </a:moveTo>
                <a:cubicBezTo>
                  <a:pt x="380365" y="55245"/>
                  <a:pt x="707390" y="110490"/>
                  <a:pt x="899160" y="609600"/>
                </a:cubicBezTo>
                <a:cubicBezTo>
                  <a:pt x="1090930" y="1108710"/>
                  <a:pt x="1230630" y="2434590"/>
                  <a:pt x="1203960" y="2994660"/>
                </a:cubicBezTo>
                <a:cubicBezTo>
                  <a:pt x="1177290" y="3554730"/>
                  <a:pt x="939800" y="3769360"/>
                  <a:pt x="739140" y="3970020"/>
                </a:cubicBezTo>
                <a:cubicBezTo>
                  <a:pt x="538480" y="4170680"/>
                  <a:pt x="133350" y="4156710"/>
                  <a:pt x="0" y="4198620"/>
                </a:cubicBezTo>
              </a:path>
            </a:pathLst>
          </a:custGeom>
          <a:noFill/>
          <a:ln>
            <a:solidFill>
              <a:srgbClr val="00B050"/>
            </a:solidFill>
            <a:prstDash val="sysDash"/>
            <a:headEnd type="none" w="med" len="med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Forma livre 43"/>
          <p:cNvSpPr/>
          <p:nvPr/>
        </p:nvSpPr>
        <p:spPr>
          <a:xfrm>
            <a:off x="6728460" y="1284123"/>
            <a:ext cx="1358812" cy="4400398"/>
          </a:xfrm>
          <a:custGeom>
            <a:avLst/>
            <a:gdLst>
              <a:gd name="connsiteX0" fmla="*/ 68580 w 1489588"/>
              <a:gd name="connsiteY0" fmla="*/ 104328 h 4485828"/>
              <a:gd name="connsiteX1" fmla="*/ 1196340 w 1489588"/>
              <a:gd name="connsiteY1" fmla="*/ 363408 h 4485828"/>
              <a:gd name="connsiteX2" fmla="*/ 1478280 w 1489588"/>
              <a:gd name="connsiteY2" fmla="*/ 3083748 h 4485828"/>
              <a:gd name="connsiteX3" fmla="*/ 922020 w 1489588"/>
              <a:gd name="connsiteY3" fmla="*/ 4302948 h 4485828"/>
              <a:gd name="connsiteX4" fmla="*/ 0 w 1489588"/>
              <a:gd name="connsiteY4" fmla="*/ 4485828 h 4485828"/>
              <a:gd name="connsiteX0" fmla="*/ 68580 w 1487750"/>
              <a:gd name="connsiteY0" fmla="*/ 31217 h 4412717"/>
              <a:gd name="connsiteX1" fmla="*/ 1181100 w 1487750"/>
              <a:gd name="connsiteY1" fmla="*/ 633197 h 4412717"/>
              <a:gd name="connsiteX2" fmla="*/ 1478280 w 1487750"/>
              <a:gd name="connsiteY2" fmla="*/ 3010637 h 4412717"/>
              <a:gd name="connsiteX3" fmla="*/ 922020 w 1487750"/>
              <a:gd name="connsiteY3" fmla="*/ 4229837 h 4412717"/>
              <a:gd name="connsiteX4" fmla="*/ 0 w 1487750"/>
              <a:gd name="connsiteY4" fmla="*/ 4412717 h 4412717"/>
              <a:gd name="connsiteX0" fmla="*/ 68580 w 1495009"/>
              <a:gd name="connsiteY0" fmla="*/ 32949 h 4414449"/>
              <a:gd name="connsiteX1" fmla="*/ 1181100 w 1495009"/>
              <a:gd name="connsiteY1" fmla="*/ 634929 h 4414449"/>
              <a:gd name="connsiteX2" fmla="*/ 1485900 w 1495009"/>
              <a:gd name="connsiteY2" fmla="*/ 3141909 h 4414449"/>
              <a:gd name="connsiteX3" fmla="*/ 922020 w 1495009"/>
              <a:gd name="connsiteY3" fmla="*/ 4231569 h 4414449"/>
              <a:gd name="connsiteX4" fmla="*/ 0 w 1495009"/>
              <a:gd name="connsiteY4" fmla="*/ 4414449 h 4414449"/>
              <a:gd name="connsiteX0" fmla="*/ 68580 w 1501777"/>
              <a:gd name="connsiteY0" fmla="*/ 32949 h 4414449"/>
              <a:gd name="connsiteX1" fmla="*/ 1181100 w 1501777"/>
              <a:gd name="connsiteY1" fmla="*/ 634929 h 4414449"/>
              <a:gd name="connsiteX2" fmla="*/ 1485900 w 1501777"/>
              <a:gd name="connsiteY2" fmla="*/ 3141909 h 4414449"/>
              <a:gd name="connsiteX3" fmla="*/ 800100 w 1501777"/>
              <a:gd name="connsiteY3" fmla="*/ 4201089 h 4414449"/>
              <a:gd name="connsiteX4" fmla="*/ 0 w 1501777"/>
              <a:gd name="connsiteY4" fmla="*/ 4414449 h 4414449"/>
              <a:gd name="connsiteX0" fmla="*/ 68580 w 1380985"/>
              <a:gd name="connsiteY0" fmla="*/ 34606 h 4416106"/>
              <a:gd name="connsiteX1" fmla="*/ 1181100 w 1380985"/>
              <a:gd name="connsiteY1" fmla="*/ 636586 h 4416106"/>
              <a:gd name="connsiteX2" fmla="*/ 1348740 w 1380985"/>
              <a:gd name="connsiteY2" fmla="*/ 3257866 h 4416106"/>
              <a:gd name="connsiteX3" fmla="*/ 800100 w 1380985"/>
              <a:gd name="connsiteY3" fmla="*/ 4202746 h 4416106"/>
              <a:gd name="connsiteX4" fmla="*/ 0 w 1380985"/>
              <a:gd name="connsiteY4" fmla="*/ 4416106 h 4416106"/>
              <a:gd name="connsiteX0" fmla="*/ 68580 w 1362222"/>
              <a:gd name="connsiteY0" fmla="*/ 26379 h 4407879"/>
              <a:gd name="connsiteX1" fmla="*/ 1097280 w 1362222"/>
              <a:gd name="connsiteY1" fmla="*/ 735039 h 4407879"/>
              <a:gd name="connsiteX2" fmla="*/ 1348740 w 1362222"/>
              <a:gd name="connsiteY2" fmla="*/ 3249639 h 4407879"/>
              <a:gd name="connsiteX3" fmla="*/ 800100 w 1362222"/>
              <a:gd name="connsiteY3" fmla="*/ 4194519 h 4407879"/>
              <a:gd name="connsiteX4" fmla="*/ 0 w 1362222"/>
              <a:gd name="connsiteY4" fmla="*/ 4407879 h 4407879"/>
              <a:gd name="connsiteX0" fmla="*/ 68580 w 1358812"/>
              <a:gd name="connsiteY0" fmla="*/ 18898 h 4400398"/>
              <a:gd name="connsiteX1" fmla="*/ 1097280 w 1358812"/>
              <a:gd name="connsiteY1" fmla="*/ 727558 h 4400398"/>
              <a:gd name="connsiteX2" fmla="*/ 1348740 w 1358812"/>
              <a:gd name="connsiteY2" fmla="*/ 3242158 h 4400398"/>
              <a:gd name="connsiteX3" fmla="*/ 800100 w 1358812"/>
              <a:gd name="connsiteY3" fmla="*/ 4187038 h 4400398"/>
              <a:gd name="connsiteX4" fmla="*/ 0 w 1358812"/>
              <a:gd name="connsiteY4" fmla="*/ 4400398 h 4400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8812" h="4400398">
                <a:moveTo>
                  <a:pt x="68580" y="18898"/>
                </a:moveTo>
                <a:cubicBezTo>
                  <a:pt x="514985" y="-99847"/>
                  <a:pt x="937260" y="365608"/>
                  <a:pt x="1097280" y="727558"/>
                </a:cubicBezTo>
                <a:cubicBezTo>
                  <a:pt x="1257300" y="1089508"/>
                  <a:pt x="1398270" y="2665578"/>
                  <a:pt x="1348740" y="3242158"/>
                </a:cubicBezTo>
                <a:cubicBezTo>
                  <a:pt x="1299210" y="3818738"/>
                  <a:pt x="1024890" y="3993998"/>
                  <a:pt x="800100" y="4187038"/>
                </a:cubicBezTo>
                <a:cubicBezTo>
                  <a:pt x="575310" y="4380078"/>
                  <a:pt x="151130" y="4371188"/>
                  <a:pt x="0" y="4400398"/>
                </a:cubicBezTo>
              </a:path>
            </a:pathLst>
          </a:custGeom>
          <a:noFill/>
          <a:ln>
            <a:solidFill>
              <a:srgbClr val="FF0000"/>
            </a:solidFill>
            <a:prstDash val="sysDash"/>
            <a:headEnd type="triangle" w="lg" len="med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icons.iconarchive.com/icons/itzikgur/my-seven/128/Backup-IBM-Server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908720"/>
            <a:ext cx="1219200" cy="1219201"/>
          </a:xfrm>
          <a:prstGeom prst="rect">
            <a:avLst/>
          </a:prstGeom>
          <a:noFill/>
        </p:spPr>
      </p:pic>
      <p:pic>
        <p:nvPicPr>
          <p:cNvPr id="1030" name="Picture 6" descr="http://icons.iconarchive.com/icons/tuziibanez/profesional-red/128/network-drive-connected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152" y="1052736"/>
            <a:ext cx="936104" cy="936105"/>
          </a:xfrm>
          <a:prstGeom prst="rect">
            <a:avLst/>
          </a:prstGeom>
          <a:noFill/>
        </p:spPr>
      </p:pic>
      <p:pic>
        <p:nvPicPr>
          <p:cNvPr id="1032" name="Picture 8" descr="http://icons.iconarchive.com/icons/icons-land/vista-hardware-devices/128/Portable-Computer-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67944" y="2924944"/>
            <a:ext cx="504055" cy="504056"/>
          </a:xfrm>
          <a:prstGeom prst="rect">
            <a:avLst/>
          </a:prstGeom>
          <a:noFill/>
        </p:spPr>
      </p:pic>
      <p:cxnSp>
        <p:nvCxnSpPr>
          <p:cNvPr id="11" name="Conector de seta reta 10"/>
          <p:cNvCxnSpPr>
            <a:endCxn id="87" idx="0"/>
          </p:cNvCxnSpPr>
          <p:nvPr/>
        </p:nvCxnSpPr>
        <p:spPr>
          <a:xfrm flipH="1">
            <a:off x="2807804" y="2276872"/>
            <a:ext cx="797231" cy="72008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3563888" y="1988840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Xavier </a:t>
            </a:r>
            <a:r>
              <a:rPr lang="pt-BR" sz="1200" b="1" dirty="0" err="1" smtClean="0"/>
              <a:t>Institute</a:t>
            </a:r>
            <a:endParaRPr lang="pt-BR" sz="1200" b="1" dirty="0"/>
          </a:p>
        </p:txBody>
      </p:sp>
      <p:cxnSp>
        <p:nvCxnSpPr>
          <p:cNvPr id="13" name="Conector de seta reta 12"/>
          <p:cNvCxnSpPr>
            <a:stCxn id="108" idx="2"/>
            <a:endCxn id="27" idx="0"/>
          </p:cNvCxnSpPr>
          <p:nvPr/>
        </p:nvCxnSpPr>
        <p:spPr>
          <a:xfrm>
            <a:off x="6480212" y="2265839"/>
            <a:ext cx="0" cy="587097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1028" idx="3"/>
            <a:endCxn id="1030" idx="1"/>
          </p:cNvCxnSpPr>
          <p:nvPr/>
        </p:nvCxnSpPr>
        <p:spPr>
          <a:xfrm>
            <a:off x="4927104" y="1518321"/>
            <a:ext cx="1013048" cy="246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8" descr="http://icons.iconarchive.com/icons/icons-land/vista-hardware-devices/128/Portable-Computer-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8184" y="2852936"/>
            <a:ext cx="504055" cy="504056"/>
          </a:xfrm>
          <a:prstGeom prst="rect">
            <a:avLst/>
          </a:prstGeom>
          <a:noFill/>
        </p:spPr>
      </p:pic>
      <p:pic>
        <p:nvPicPr>
          <p:cNvPr id="28" name="Picture 8" descr="http://icons.iconarchive.com/icons/icons-land/vista-hardware-devices/128/Portable-Computer-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6296" y="4077072"/>
            <a:ext cx="504055" cy="504056"/>
          </a:xfrm>
          <a:prstGeom prst="rect">
            <a:avLst/>
          </a:prstGeom>
          <a:noFill/>
        </p:spPr>
      </p:pic>
      <p:pic>
        <p:nvPicPr>
          <p:cNvPr id="29" name="Picture 8" descr="http://icons.iconarchive.com/icons/icons-land/vista-hardware-devices/128/Portable-Computer-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8184" y="5157192"/>
            <a:ext cx="504055" cy="504056"/>
          </a:xfrm>
          <a:prstGeom prst="rect">
            <a:avLst/>
          </a:prstGeom>
          <a:noFill/>
        </p:spPr>
      </p:pic>
      <p:pic>
        <p:nvPicPr>
          <p:cNvPr id="30" name="Picture 8" descr="http://icons.iconarchive.com/icons/icons-land/vista-hardware-devices/128/Portable-Computer-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8184" y="4077072"/>
            <a:ext cx="504055" cy="504056"/>
          </a:xfrm>
          <a:prstGeom prst="rect">
            <a:avLst/>
          </a:prstGeom>
          <a:noFill/>
        </p:spPr>
      </p:pic>
      <p:cxnSp>
        <p:nvCxnSpPr>
          <p:cNvPr id="36" name="Forma 35"/>
          <p:cNvCxnSpPr>
            <a:stCxn id="27" idx="3"/>
            <a:endCxn id="28" idx="0"/>
          </p:cNvCxnSpPr>
          <p:nvPr/>
        </p:nvCxnSpPr>
        <p:spPr>
          <a:xfrm>
            <a:off x="6732239" y="3104964"/>
            <a:ext cx="756085" cy="972108"/>
          </a:xfrm>
          <a:prstGeom prst="curvedConnector2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/>
          <p:cNvCxnSpPr>
            <a:endCxn id="30" idx="0"/>
          </p:cNvCxnSpPr>
          <p:nvPr/>
        </p:nvCxnSpPr>
        <p:spPr>
          <a:xfrm>
            <a:off x="6480212" y="3573016"/>
            <a:ext cx="0" cy="504056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Forma 52"/>
          <p:cNvCxnSpPr>
            <a:stCxn id="143" idx="2"/>
            <a:endCxn id="29" idx="3"/>
          </p:cNvCxnSpPr>
          <p:nvPr/>
        </p:nvCxnSpPr>
        <p:spPr>
          <a:xfrm rot="5400000">
            <a:off x="6798732" y="4719627"/>
            <a:ext cx="623101" cy="756085"/>
          </a:xfrm>
          <a:prstGeom prst="curvedConnector2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Forma 55"/>
          <p:cNvCxnSpPr>
            <a:stCxn id="29" idx="1"/>
            <a:endCxn id="27" idx="1"/>
          </p:cNvCxnSpPr>
          <p:nvPr/>
        </p:nvCxnSpPr>
        <p:spPr>
          <a:xfrm rot="10800000">
            <a:off x="6228184" y="3104964"/>
            <a:ext cx="12700" cy="2304256"/>
          </a:xfrm>
          <a:prstGeom prst="curvedConnector3">
            <a:avLst>
              <a:gd name="adj1" fmla="val 4800001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>
            <a:stCxn id="146" idx="2"/>
            <a:endCxn id="29" idx="0"/>
          </p:cNvCxnSpPr>
          <p:nvPr/>
        </p:nvCxnSpPr>
        <p:spPr>
          <a:xfrm>
            <a:off x="6480212" y="4786119"/>
            <a:ext cx="0" cy="37107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endCxn id="1032" idx="0"/>
          </p:cNvCxnSpPr>
          <p:nvPr/>
        </p:nvCxnSpPr>
        <p:spPr>
          <a:xfrm>
            <a:off x="4319972" y="2276872"/>
            <a:ext cx="0" cy="648072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Picture 8" descr="http://icons.iconarchive.com/icons/icons-land/vista-hardware-devices/128/Portable-Computer-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63688" y="4201343"/>
            <a:ext cx="504055" cy="504056"/>
          </a:xfrm>
          <a:prstGeom prst="rect">
            <a:avLst/>
          </a:prstGeom>
          <a:noFill/>
        </p:spPr>
      </p:pic>
      <p:pic>
        <p:nvPicPr>
          <p:cNvPr id="88" name="Picture 8" descr="http://icons.iconarchive.com/icons/icons-land/vista-hardware-devices/128/Portable-Computer-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19873" y="4201343"/>
            <a:ext cx="504055" cy="504056"/>
          </a:xfrm>
          <a:prstGeom prst="rect">
            <a:avLst/>
          </a:prstGeom>
          <a:noFill/>
        </p:spPr>
      </p:pic>
      <p:pic>
        <p:nvPicPr>
          <p:cNvPr id="90" name="Picture 8" descr="http://icons.iconarchive.com/icons/icons-land/vista-hardware-devices/128/Portable-Computer-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5776" y="4201343"/>
            <a:ext cx="504055" cy="504056"/>
          </a:xfrm>
          <a:prstGeom prst="rect">
            <a:avLst/>
          </a:prstGeom>
          <a:noFill/>
        </p:spPr>
      </p:pic>
      <p:cxnSp>
        <p:nvCxnSpPr>
          <p:cNvPr id="91" name="Conector de seta reta 90"/>
          <p:cNvCxnSpPr>
            <a:endCxn id="86" idx="0"/>
          </p:cNvCxnSpPr>
          <p:nvPr/>
        </p:nvCxnSpPr>
        <p:spPr>
          <a:xfrm flipH="1">
            <a:off x="2015716" y="3697287"/>
            <a:ext cx="540060" cy="504056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de seta reta 93"/>
          <p:cNvCxnSpPr>
            <a:stCxn id="142" idx="2"/>
            <a:endCxn id="90" idx="0"/>
          </p:cNvCxnSpPr>
          <p:nvPr/>
        </p:nvCxnSpPr>
        <p:spPr>
          <a:xfrm>
            <a:off x="2807804" y="3705999"/>
            <a:ext cx="0" cy="495344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de seta reta 94"/>
          <p:cNvCxnSpPr>
            <a:endCxn id="88" idx="0"/>
          </p:cNvCxnSpPr>
          <p:nvPr/>
        </p:nvCxnSpPr>
        <p:spPr>
          <a:xfrm>
            <a:off x="3059832" y="3697287"/>
            <a:ext cx="612069" cy="504056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CaixaDeTexto 107"/>
          <p:cNvSpPr txBox="1"/>
          <p:nvPr/>
        </p:nvSpPr>
        <p:spPr>
          <a:xfrm>
            <a:off x="5796136" y="1988840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Wolverine</a:t>
            </a:r>
            <a:endParaRPr lang="pt-BR" sz="1200" b="1" dirty="0"/>
          </a:p>
        </p:txBody>
      </p:sp>
      <p:sp>
        <p:nvSpPr>
          <p:cNvPr id="116" name="CaixaDeTexto 115"/>
          <p:cNvSpPr txBox="1"/>
          <p:nvPr/>
        </p:nvSpPr>
        <p:spPr>
          <a:xfrm>
            <a:off x="5796136" y="5569495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err="1" smtClean="0"/>
              <a:t>Beast</a:t>
            </a:r>
            <a:endParaRPr lang="pt-BR" sz="1200" b="1" dirty="0"/>
          </a:p>
        </p:txBody>
      </p:sp>
      <p:sp>
        <p:nvSpPr>
          <p:cNvPr id="141" name="CaixaDeTexto 140"/>
          <p:cNvSpPr txBox="1"/>
          <p:nvPr/>
        </p:nvSpPr>
        <p:spPr>
          <a:xfrm>
            <a:off x="1331640" y="4653136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err="1" smtClean="0"/>
              <a:t>Cyclops</a:t>
            </a:r>
            <a:endParaRPr lang="pt-BR" sz="1200" b="1" dirty="0"/>
          </a:p>
        </p:txBody>
      </p:sp>
      <p:pic>
        <p:nvPicPr>
          <p:cNvPr id="87" name="Picture 8" descr="http://icons.iconarchive.com/icons/icons-land/vista-hardware-devices/128/Portable-Computer-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5776" y="2996952"/>
            <a:ext cx="504055" cy="504056"/>
          </a:xfrm>
          <a:prstGeom prst="rect">
            <a:avLst/>
          </a:prstGeom>
          <a:noFill/>
        </p:spPr>
      </p:pic>
      <p:sp>
        <p:nvSpPr>
          <p:cNvPr id="142" name="CaixaDeTexto 141"/>
          <p:cNvSpPr txBox="1"/>
          <p:nvPr/>
        </p:nvSpPr>
        <p:spPr>
          <a:xfrm>
            <a:off x="2051720" y="342900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Professor Xavier</a:t>
            </a:r>
            <a:endParaRPr lang="pt-BR" sz="1200" b="1" dirty="0"/>
          </a:p>
        </p:txBody>
      </p:sp>
      <p:sp>
        <p:nvSpPr>
          <p:cNvPr id="143" name="CaixaDeTexto 142"/>
          <p:cNvSpPr txBox="1"/>
          <p:nvPr/>
        </p:nvSpPr>
        <p:spPr>
          <a:xfrm>
            <a:off x="6804248" y="4509120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err="1" smtClean="0"/>
              <a:t>Nightcrawler</a:t>
            </a:r>
            <a:endParaRPr lang="pt-BR" sz="1200" b="1" dirty="0"/>
          </a:p>
        </p:txBody>
      </p:sp>
      <p:sp>
        <p:nvSpPr>
          <p:cNvPr id="144" name="CaixaDeTexto 143"/>
          <p:cNvSpPr txBox="1"/>
          <p:nvPr/>
        </p:nvSpPr>
        <p:spPr>
          <a:xfrm>
            <a:off x="3707904" y="3356992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err="1" smtClean="0"/>
              <a:t>Storm</a:t>
            </a:r>
            <a:endParaRPr lang="pt-BR" sz="1200" b="1" dirty="0"/>
          </a:p>
        </p:txBody>
      </p:sp>
      <p:sp>
        <p:nvSpPr>
          <p:cNvPr id="145" name="CaixaDeTexto 144"/>
          <p:cNvSpPr txBox="1"/>
          <p:nvPr/>
        </p:nvSpPr>
        <p:spPr>
          <a:xfrm>
            <a:off x="5796136" y="3284984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err="1" smtClean="0"/>
              <a:t>Gambit</a:t>
            </a:r>
            <a:endParaRPr lang="pt-BR" sz="1200" b="1" dirty="0"/>
          </a:p>
        </p:txBody>
      </p:sp>
      <p:sp>
        <p:nvSpPr>
          <p:cNvPr id="146" name="CaixaDeTexto 145"/>
          <p:cNvSpPr txBox="1"/>
          <p:nvPr/>
        </p:nvSpPr>
        <p:spPr>
          <a:xfrm>
            <a:off x="5796136" y="4509120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Rogue</a:t>
            </a:r>
            <a:endParaRPr lang="pt-BR" sz="1200" b="1" dirty="0"/>
          </a:p>
        </p:txBody>
      </p:sp>
      <p:sp>
        <p:nvSpPr>
          <p:cNvPr id="147" name="CaixaDeTexto 146"/>
          <p:cNvSpPr txBox="1"/>
          <p:nvPr/>
        </p:nvSpPr>
        <p:spPr>
          <a:xfrm>
            <a:off x="2123728" y="4653136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Jean Gray</a:t>
            </a:r>
            <a:endParaRPr lang="pt-BR" sz="1200" b="1" dirty="0"/>
          </a:p>
        </p:txBody>
      </p:sp>
      <p:sp>
        <p:nvSpPr>
          <p:cNvPr id="148" name="CaixaDeTexto 147"/>
          <p:cNvSpPr txBox="1"/>
          <p:nvPr/>
        </p:nvSpPr>
        <p:spPr>
          <a:xfrm>
            <a:off x="2987824" y="4653136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err="1" smtClean="0"/>
              <a:t>Mystique</a:t>
            </a:r>
            <a:endParaRPr lang="pt-BR" sz="1200" b="1" dirty="0"/>
          </a:p>
        </p:txBody>
      </p:sp>
    </p:spTree>
    <p:extLst>
      <p:ext uri="{BB962C8B-B14F-4D97-AF65-F5344CB8AC3E}">
        <p14:creationId xmlns:p14="http://schemas.microsoft.com/office/powerpoint/2010/main" val="236848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http://icons.iconarchive.com/icons/icons-land/vista-hardware-devices/128/Portable-Computer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4221088"/>
            <a:ext cx="1368150" cy="1368152"/>
          </a:xfrm>
          <a:prstGeom prst="rect">
            <a:avLst/>
          </a:prstGeom>
          <a:noFill/>
        </p:spPr>
      </p:pic>
      <p:pic>
        <p:nvPicPr>
          <p:cNvPr id="1026" name="Picture 2" descr="F:\mybackups\Educacao\Mestrado-UFF\Git\dyevc\DyeVC\src\main\resources\br\uff\ic\dyevc\images\splas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5157192"/>
            <a:ext cx="360040" cy="357226"/>
          </a:xfrm>
          <a:prstGeom prst="roundRect">
            <a:avLst>
              <a:gd name="adj" fmla="val 18257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pic>
      <p:pic>
        <p:nvPicPr>
          <p:cNvPr id="6" name="Picture 8" descr="http://icons.iconarchive.com/icons/icons-land/vista-hardware-devices/128/Portable-Computer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20347" y="4210202"/>
            <a:ext cx="1368150" cy="1368152"/>
          </a:xfrm>
          <a:prstGeom prst="rect">
            <a:avLst/>
          </a:prstGeom>
          <a:noFill/>
        </p:spPr>
      </p:pic>
      <p:pic>
        <p:nvPicPr>
          <p:cNvPr id="7" name="Picture 2" descr="F:\mybackups\Educacao\Mestrado-UFF\Git\dyevc\DyeVC\src\main\resources\br\uff\ic\dyevc\images\splas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66092" y="5157192"/>
            <a:ext cx="360040" cy="357226"/>
          </a:xfrm>
          <a:prstGeom prst="roundRect">
            <a:avLst>
              <a:gd name="adj" fmla="val 18257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pic>
      <p:pic>
        <p:nvPicPr>
          <p:cNvPr id="10" name="Picture 8" descr="http://icons.iconarchive.com/icons/icons-land/vista-hardware-devices/128/Portable-Computer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064" y="4221088"/>
            <a:ext cx="1368150" cy="1368152"/>
          </a:xfrm>
          <a:prstGeom prst="rect">
            <a:avLst/>
          </a:prstGeom>
          <a:noFill/>
        </p:spPr>
      </p:pic>
      <p:pic>
        <p:nvPicPr>
          <p:cNvPr id="11" name="Picture 2" descr="F:\mybackups\Educacao\Mestrado-UFF\Git\dyevc\DyeVC\src\main\resources\br\uff\ic\dyevc\images\splas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4168" y="5157192"/>
            <a:ext cx="360040" cy="357226"/>
          </a:xfrm>
          <a:prstGeom prst="roundRect">
            <a:avLst>
              <a:gd name="adj" fmla="val 18257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pic>
      <p:sp>
        <p:nvSpPr>
          <p:cNvPr id="13" name="CaixaDeTexto 12"/>
          <p:cNvSpPr txBox="1"/>
          <p:nvPr/>
        </p:nvSpPr>
        <p:spPr>
          <a:xfrm>
            <a:off x="3347864" y="2348880"/>
            <a:ext cx="172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DyeVC</a:t>
            </a:r>
            <a:r>
              <a:rPr lang="pt-BR" dirty="0" smtClean="0"/>
              <a:t> Database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1873808" y="5517232"/>
            <a:ext cx="1402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DyeVC</a:t>
            </a:r>
            <a:r>
              <a:rPr lang="pt-BR" dirty="0" smtClean="0"/>
              <a:t> </a:t>
            </a:r>
            <a:r>
              <a:rPr lang="pt-BR" dirty="0" err="1" smtClean="0"/>
              <a:t>Agent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3529990" y="5517232"/>
            <a:ext cx="1402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DyeVC</a:t>
            </a:r>
            <a:r>
              <a:rPr lang="pt-BR" dirty="0" smtClean="0"/>
              <a:t> </a:t>
            </a:r>
            <a:r>
              <a:rPr lang="pt-BR" dirty="0" err="1" smtClean="0"/>
              <a:t>Agent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5114166" y="5517232"/>
            <a:ext cx="1402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DyeVC</a:t>
            </a:r>
            <a:r>
              <a:rPr lang="pt-BR" dirty="0" smtClean="0"/>
              <a:t> </a:t>
            </a:r>
            <a:r>
              <a:rPr lang="pt-BR" dirty="0" err="1" smtClean="0"/>
              <a:t>Agent</a:t>
            </a:r>
            <a:endParaRPr lang="pt-BR" dirty="0"/>
          </a:p>
        </p:txBody>
      </p:sp>
      <p:cxnSp>
        <p:nvCxnSpPr>
          <p:cNvPr id="18" name="Conector angulado 17"/>
          <p:cNvCxnSpPr>
            <a:stCxn id="4" idx="0"/>
            <a:endCxn id="13" idx="2"/>
          </p:cNvCxnSpPr>
          <p:nvPr/>
        </p:nvCxnSpPr>
        <p:spPr>
          <a:xfrm rot="5400000" flipH="1" flipV="1">
            <a:off x="2649223" y="2660768"/>
            <a:ext cx="1502876" cy="161776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angulado 19"/>
          <p:cNvCxnSpPr>
            <a:stCxn id="10" idx="0"/>
            <a:endCxn id="13" idx="2"/>
          </p:cNvCxnSpPr>
          <p:nvPr/>
        </p:nvCxnSpPr>
        <p:spPr>
          <a:xfrm rot="16200000" flipV="1">
            <a:off x="4269403" y="2658352"/>
            <a:ext cx="1502876" cy="162259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angulado 20"/>
          <p:cNvCxnSpPr>
            <a:stCxn id="6" idx="0"/>
            <a:endCxn id="13" idx="2"/>
          </p:cNvCxnSpPr>
          <p:nvPr/>
        </p:nvCxnSpPr>
        <p:spPr>
          <a:xfrm rot="5400000" flipH="1" flipV="1">
            <a:off x="3460987" y="3461647"/>
            <a:ext cx="1491990" cy="512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uxograma: Disco magnético 30"/>
          <p:cNvSpPr/>
          <p:nvPr/>
        </p:nvSpPr>
        <p:spPr>
          <a:xfrm>
            <a:off x="3851920" y="1340768"/>
            <a:ext cx="792088" cy="1008112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899592" y="3068960"/>
            <a:ext cx="54726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e 5"/>
          <p:cNvSpPr/>
          <p:nvPr/>
        </p:nvSpPr>
        <p:spPr>
          <a:xfrm>
            <a:off x="1115616" y="2996952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1619672" y="2996952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2195736" y="2348880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1331640" y="2996952"/>
            <a:ext cx="144016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/>
          <p:cNvCxnSpPr/>
          <p:nvPr/>
        </p:nvCxnSpPr>
        <p:spPr>
          <a:xfrm>
            <a:off x="899592" y="2276872"/>
            <a:ext cx="5472608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>
            <a:stCxn id="10" idx="0"/>
          </p:cNvCxnSpPr>
          <p:nvPr/>
        </p:nvCxnSpPr>
        <p:spPr>
          <a:xfrm flipV="1">
            <a:off x="1403648" y="2708920"/>
            <a:ext cx="144016" cy="2880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>
            <a:off x="1547664" y="2708920"/>
            <a:ext cx="54726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1907704" y="2636912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0" name="Conector reto 29"/>
          <p:cNvCxnSpPr/>
          <p:nvPr/>
        </p:nvCxnSpPr>
        <p:spPr>
          <a:xfrm flipV="1">
            <a:off x="1403648" y="2420888"/>
            <a:ext cx="288032" cy="5760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>
            <a:off x="1691680" y="2420888"/>
            <a:ext cx="54726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/>
          <p:nvPr/>
        </p:nvCxnSpPr>
        <p:spPr>
          <a:xfrm>
            <a:off x="2339752" y="1124744"/>
            <a:ext cx="0" cy="32403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/>
          <p:nvPr/>
        </p:nvCxnSpPr>
        <p:spPr>
          <a:xfrm>
            <a:off x="2483768" y="1196752"/>
            <a:ext cx="0" cy="31683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899592" y="3068960"/>
            <a:ext cx="54726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 flipV="1">
            <a:off x="2483768" y="2708920"/>
            <a:ext cx="288032" cy="3600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>
            <a:off x="2771800" y="2708920"/>
            <a:ext cx="30963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 flipV="1">
            <a:off x="1259632" y="2348880"/>
            <a:ext cx="576064" cy="72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>
            <a:off x="1824038" y="2345531"/>
            <a:ext cx="3468042" cy="33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>
            <a:stCxn id="40" idx="0"/>
          </p:cNvCxnSpPr>
          <p:nvPr/>
        </p:nvCxnSpPr>
        <p:spPr>
          <a:xfrm flipV="1">
            <a:off x="1331640" y="1988840"/>
            <a:ext cx="792088" cy="10081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/>
          <p:nvPr/>
        </p:nvCxnSpPr>
        <p:spPr>
          <a:xfrm>
            <a:off x="2123728" y="1988840"/>
            <a:ext cx="25922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tângulo 39"/>
          <p:cNvSpPr/>
          <p:nvPr/>
        </p:nvSpPr>
        <p:spPr>
          <a:xfrm>
            <a:off x="1259632" y="2996952"/>
            <a:ext cx="144016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/>
          <p:cNvSpPr/>
          <p:nvPr/>
        </p:nvSpPr>
        <p:spPr>
          <a:xfrm>
            <a:off x="2411760" y="2996952"/>
            <a:ext cx="144016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/>
          <p:cNvSpPr txBox="1"/>
          <p:nvPr/>
        </p:nvSpPr>
        <p:spPr>
          <a:xfrm>
            <a:off x="6384731" y="2852936"/>
            <a:ext cx="1338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>
                <a:latin typeface="Arial" pitchFamily="34" charset="0"/>
                <a:cs typeface="Arial" pitchFamily="34" charset="0"/>
              </a:rPr>
              <a:t>Mistica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pt-BR" sz="1400" dirty="0" err="1" smtClean="0">
                <a:latin typeface="Arial" pitchFamily="34" charset="0"/>
                <a:cs typeface="Arial" pitchFamily="34" charset="0"/>
              </a:rPr>
              <a:t>master</a:t>
            </a:r>
            <a:endParaRPr lang="pt-B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5868144" y="2492896"/>
            <a:ext cx="1737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>
                <a:latin typeface="Arial" pitchFamily="34" charset="0"/>
                <a:cs typeface="Arial" pitchFamily="34" charset="0"/>
              </a:rPr>
              <a:t>Mistica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pt-BR" sz="1400" dirty="0" err="1" smtClean="0">
                <a:latin typeface="Arial" pitchFamily="34" charset="0"/>
                <a:cs typeface="Arial" pitchFamily="34" charset="0"/>
              </a:rPr>
              <a:t>novasideias</a:t>
            </a:r>
            <a:endParaRPr lang="pt-B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5364088" y="2132856"/>
            <a:ext cx="1409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>
                <a:latin typeface="Arial" pitchFamily="34" charset="0"/>
                <a:cs typeface="Arial" pitchFamily="34" charset="0"/>
              </a:rPr>
              <a:t>Mistica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/issue35</a:t>
            </a:r>
            <a:endParaRPr lang="pt-B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CaixaDeTexto 49"/>
          <p:cNvSpPr txBox="1"/>
          <p:nvPr/>
        </p:nvSpPr>
        <p:spPr>
          <a:xfrm>
            <a:off x="4788024" y="1772816"/>
            <a:ext cx="1417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latin typeface="Arial" pitchFamily="34" charset="0"/>
                <a:cs typeface="Arial" pitchFamily="34" charset="0"/>
              </a:rPr>
              <a:t>Noturno/</a:t>
            </a:r>
            <a:r>
              <a:rPr lang="pt-BR" sz="1400" dirty="0" err="1" smtClean="0">
                <a:latin typeface="Arial" pitchFamily="34" charset="0"/>
                <a:cs typeface="Arial" pitchFamily="34" charset="0"/>
              </a:rPr>
              <a:t>master</a:t>
            </a:r>
            <a:endParaRPr lang="pt-B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Elipse 50"/>
          <p:cNvSpPr/>
          <p:nvPr/>
        </p:nvSpPr>
        <p:spPr>
          <a:xfrm>
            <a:off x="1547664" y="2996952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51"/>
          <p:cNvSpPr/>
          <p:nvPr/>
        </p:nvSpPr>
        <p:spPr>
          <a:xfrm>
            <a:off x="1835696" y="2996952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53"/>
          <p:cNvSpPr/>
          <p:nvPr/>
        </p:nvSpPr>
        <p:spPr>
          <a:xfrm>
            <a:off x="2123728" y="2276872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Elipse 55"/>
          <p:cNvSpPr/>
          <p:nvPr/>
        </p:nvSpPr>
        <p:spPr>
          <a:xfrm>
            <a:off x="2699792" y="2276872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>
            <a:off x="2987824" y="1916832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/>
          <p:cNvSpPr/>
          <p:nvPr/>
        </p:nvSpPr>
        <p:spPr>
          <a:xfrm>
            <a:off x="3275856" y="2636912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Elipse 58"/>
          <p:cNvSpPr/>
          <p:nvPr/>
        </p:nvSpPr>
        <p:spPr>
          <a:xfrm>
            <a:off x="3563888" y="2996952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Elipse 59"/>
          <p:cNvSpPr/>
          <p:nvPr/>
        </p:nvSpPr>
        <p:spPr>
          <a:xfrm>
            <a:off x="3851920" y="2636912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Elipse 60"/>
          <p:cNvSpPr/>
          <p:nvPr/>
        </p:nvSpPr>
        <p:spPr>
          <a:xfrm>
            <a:off x="4139952" y="1916832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Elipse 61"/>
          <p:cNvSpPr/>
          <p:nvPr/>
        </p:nvSpPr>
        <p:spPr>
          <a:xfrm>
            <a:off x="4427984" y="2636912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Elipse 62"/>
          <p:cNvSpPr/>
          <p:nvPr/>
        </p:nvSpPr>
        <p:spPr>
          <a:xfrm>
            <a:off x="4716016" y="2996952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4" name="Conector reto 63"/>
          <p:cNvCxnSpPr>
            <a:endCxn id="95" idx="0"/>
          </p:cNvCxnSpPr>
          <p:nvPr/>
        </p:nvCxnSpPr>
        <p:spPr>
          <a:xfrm>
            <a:off x="4716016" y="1988840"/>
            <a:ext cx="792088" cy="10081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>
            <a:endCxn id="96" idx="0"/>
          </p:cNvCxnSpPr>
          <p:nvPr/>
        </p:nvCxnSpPr>
        <p:spPr>
          <a:xfrm>
            <a:off x="5292080" y="2348880"/>
            <a:ext cx="504056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/>
          <p:cNvCxnSpPr>
            <a:endCxn id="97" idx="0"/>
          </p:cNvCxnSpPr>
          <p:nvPr/>
        </p:nvCxnSpPr>
        <p:spPr>
          <a:xfrm>
            <a:off x="5868144" y="2708920"/>
            <a:ext cx="216024" cy="2880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aixaDeTexto 83"/>
          <p:cNvSpPr txBox="1"/>
          <p:nvPr/>
        </p:nvSpPr>
        <p:spPr>
          <a:xfrm>
            <a:off x="1403648" y="306896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Arial" pitchFamily="34" charset="0"/>
                <a:cs typeface="Arial" pitchFamily="34" charset="0"/>
              </a:rPr>
              <a:t>2</a:t>
            </a:r>
            <a:endParaRPr lang="pt-BR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CaixaDeTexto 84"/>
          <p:cNvSpPr txBox="1"/>
          <p:nvPr/>
        </p:nvSpPr>
        <p:spPr>
          <a:xfrm>
            <a:off x="1638078" y="306896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Arial" pitchFamily="34" charset="0"/>
                <a:cs typeface="Arial" pitchFamily="34" charset="0"/>
              </a:rPr>
              <a:t>3</a:t>
            </a:r>
            <a:endParaRPr lang="pt-BR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6" name="CaixaDeTexto 85"/>
          <p:cNvSpPr txBox="1"/>
          <p:nvPr/>
        </p:nvSpPr>
        <p:spPr>
          <a:xfrm>
            <a:off x="1979712" y="234888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Arial" pitchFamily="34" charset="0"/>
                <a:cs typeface="Arial" pitchFamily="34" charset="0"/>
              </a:rPr>
              <a:t>4</a:t>
            </a:r>
            <a:endParaRPr lang="pt-BR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7" name="CaixaDeTexto 86"/>
          <p:cNvSpPr txBox="1"/>
          <p:nvPr/>
        </p:nvSpPr>
        <p:spPr>
          <a:xfrm>
            <a:off x="2555776" y="234888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Arial" pitchFamily="34" charset="0"/>
                <a:cs typeface="Arial" pitchFamily="34" charset="0"/>
              </a:rPr>
              <a:t>6</a:t>
            </a:r>
            <a:endParaRPr lang="pt-BR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8" name="CaixaDeTexto 87"/>
          <p:cNvSpPr txBox="1"/>
          <p:nvPr/>
        </p:nvSpPr>
        <p:spPr>
          <a:xfrm>
            <a:off x="2843808" y="198884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Arial" pitchFamily="34" charset="0"/>
                <a:cs typeface="Arial" pitchFamily="34" charset="0"/>
              </a:rPr>
              <a:t>7</a:t>
            </a:r>
            <a:endParaRPr lang="pt-BR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9" name="CaixaDeTexto 88"/>
          <p:cNvSpPr txBox="1"/>
          <p:nvPr/>
        </p:nvSpPr>
        <p:spPr>
          <a:xfrm>
            <a:off x="3923928" y="1988840"/>
            <a:ext cx="3431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Arial" pitchFamily="34" charset="0"/>
                <a:cs typeface="Arial" pitchFamily="34" charset="0"/>
              </a:rPr>
              <a:t>11</a:t>
            </a:r>
            <a:endParaRPr lang="pt-BR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0" name="CaixaDeTexto 89"/>
          <p:cNvSpPr txBox="1"/>
          <p:nvPr/>
        </p:nvSpPr>
        <p:spPr>
          <a:xfrm>
            <a:off x="3131840" y="270892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Arial" pitchFamily="34" charset="0"/>
                <a:cs typeface="Arial" pitchFamily="34" charset="0"/>
              </a:rPr>
              <a:t>8</a:t>
            </a:r>
            <a:endParaRPr lang="pt-BR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1" name="CaixaDeTexto 90"/>
          <p:cNvSpPr txBox="1"/>
          <p:nvPr/>
        </p:nvSpPr>
        <p:spPr>
          <a:xfrm>
            <a:off x="3419872" y="306896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Arial" pitchFamily="34" charset="0"/>
                <a:cs typeface="Arial" pitchFamily="34" charset="0"/>
              </a:rPr>
              <a:t>9</a:t>
            </a:r>
            <a:endParaRPr lang="pt-BR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2" name="CaixaDeTexto 91"/>
          <p:cNvSpPr txBox="1"/>
          <p:nvPr/>
        </p:nvSpPr>
        <p:spPr>
          <a:xfrm>
            <a:off x="3635896" y="2708920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Arial" pitchFamily="34" charset="0"/>
                <a:cs typeface="Arial" pitchFamily="34" charset="0"/>
              </a:rPr>
              <a:t>10</a:t>
            </a:r>
            <a:endParaRPr lang="pt-BR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3" name="CaixaDeTexto 92"/>
          <p:cNvSpPr txBox="1"/>
          <p:nvPr/>
        </p:nvSpPr>
        <p:spPr>
          <a:xfrm>
            <a:off x="4211960" y="2708920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Arial" pitchFamily="34" charset="0"/>
                <a:cs typeface="Arial" pitchFamily="34" charset="0"/>
              </a:rPr>
              <a:t>12</a:t>
            </a:r>
            <a:endParaRPr lang="pt-BR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5" name="Elipse 94"/>
          <p:cNvSpPr/>
          <p:nvPr/>
        </p:nvSpPr>
        <p:spPr>
          <a:xfrm>
            <a:off x="5436096" y="2996952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Elipse 95"/>
          <p:cNvSpPr/>
          <p:nvPr/>
        </p:nvSpPr>
        <p:spPr>
          <a:xfrm>
            <a:off x="5724128" y="2996952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Elipse 96"/>
          <p:cNvSpPr/>
          <p:nvPr/>
        </p:nvSpPr>
        <p:spPr>
          <a:xfrm>
            <a:off x="6012160" y="2996952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CaixaDeTexto 103"/>
          <p:cNvSpPr txBox="1"/>
          <p:nvPr/>
        </p:nvSpPr>
        <p:spPr>
          <a:xfrm>
            <a:off x="4499992" y="3068960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Arial" pitchFamily="34" charset="0"/>
                <a:cs typeface="Arial" pitchFamily="34" charset="0"/>
              </a:rPr>
              <a:t>13</a:t>
            </a:r>
            <a:endParaRPr lang="pt-BR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5" name="CaixaDeTexto 104"/>
          <p:cNvSpPr txBox="1"/>
          <p:nvPr/>
        </p:nvSpPr>
        <p:spPr>
          <a:xfrm>
            <a:off x="5220072" y="3068960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Arial" pitchFamily="34" charset="0"/>
                <a:cs typeface="Arial" pitchFamily="34" charset="0"/>
              </a:rPr>
              <a:t>14</a:t>
            </a:r>
            <a:endParaRPr lang="pt-BR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6" name="CaixaDeTexto 105"/>
          <p:cNvSpPr txBox="1"/>
          <p:nvPr/>
        </p:nvSpPr>
        <p:spPr>
          <a:xfrm>
            <a:off x="5508104" y="3068960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Arial" pitchFamily="34" charset="0"/>
                <a:cs typeface="Arial" pitchFamily="34" charset="0"/>
              </a:rPr>
              <a:t>15</a:t>
            </a:r>
            <a:endParaRPr lang="pt-BR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7" name="CaixaDeTexto 106"/>
          <p:cNvSpPr txBox="1"/>
          <p:nvPr/>
        </p:nvSpPr>
        <p:spPr>
          <a:xfrm>
            <a:off x="5796136" y="3068960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Arial" pitchFamily="34" charset="0"/>
                <a:cs typeface="Arial" pitchFamily="34" charset="0"/>
              </a:rPr>
              <a:t>16</a:t>
            </a:r>
            <a:endParaRPr lang="pt-BR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8" name="CaixaDeTexto 107"/>
          <p:cNvSpPr txBox="1"/>
          <p:nvPr/>
        </p:nvSpPr>
        <p:spPr>
          <a:xfrm>
            <a:off x="1115616" y="306896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Arial" pitchFamily="34" charset="0"/>
                <a:cs typeface="Arial" pitchFamily="34" charset="0"/>
              </a:rPr>
              <a:t>1</a:t>
            </a:r>
            <a:endParaRPr lang="pt-BR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9" name="CaixaDeTexto 108"/>
          <p:cNvSpPr txBox="1"/>
          <p:nvPr/>
        </p:nvSpPr>
        <p:spPr>
          <a:xfrm>
            <a:off x="2267744" y="306896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Arial" pitchFamily="34" charset="0"/>
                <a:cs typeface="Arial" pitchFamily="34" charset="0"/>
              </a:rPr>
              <a:t>5</a:t>
            </a:r>
            <a:endParaRPr lang="pt-BR" sz="1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1011</TotalTime>
  <Words>60</Words>
  <Application>Microsoft Office PowerPoint</Application>
  <PresentationFormat>Apresentação na tela (4:3)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Cristiano</dc:creator>
  <cp:lastModifiedBy>Cristiano Cesario</cp:lastModifiedBy>
  <cp:revision>78</cp:revision>
  <dcterms:created xsi:type="dcterms:W3CDTF">2012-11-11T18:38:05Z</dcterms:created>
  <dcterms:modified xsi:type="dcterms:W3CDTF">2013-09-19T00:10:51Z</dcterms:modified>
</cp:coreProperties>
</file>