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57" r:id="rId6"/>
    <p:sldId id="260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4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DF86-CAB7-4EBF-8027-DB7402C0E429}" type="datetimeFigureOut">
              <a:rPr lang="pt-BR" smtClean="0"/>
              <a:pPr/>
              <a:t>14/06/2013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4905-84B4-4836-B9F1-4C54365B99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DF86-CAB7-4EBF-8027-DB7402C0E429}" type="datetimeFigureOut">
              <a:rPr lang="pt-BR" smtClean="0"/>
              <a:pPr/>
              <a:t>14/06/2013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4905-84B4-4836-B9F1-4C54365B99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DF86-CAB7-4EBF-8027-DB7402C0E429}" type="datetimeFigureOut">
              <a:rPr lang="pt-BR" smtClean="0"/>
              <a:pPr/>
              <a:t>14/06/2013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4905-84B4-4836-B9F1-4C54365B99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DF86-CAB7-4EBF-8027-DB7402C0E429}" type="datetimeFigureOut">
              <a:rPr lang="pt-BR" smtClean="0"/>
              <a:pPr/>
              <a:t>14/06/2013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4905-84B4-4836-B9F1-4C54365B99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DF86-CAB7-4EBF-8027-DB7402C0E429}" type="datetimeFigureOut">
              <a:rPr lang="pt-BR" smtClean="0"/>
              <a:pPr/>
              <a:t>14/06/2013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4905-84B4-4836-B9F1-4C54365B99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DF86-CAB7-4EBF-8027-DB7402C0E429}" type="datetimeFigureOut">
              <a:rPr lang="pt-BR" smtClean="0"/>
              <a:pPr/>
              <a:t>14/06/2013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4905-84B4-4836-B9F1-4C54365B99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DF86-CAB7-4EBF-8027-DB7402C0E429}" type="datetimeFigureOut">
              <a:rPr lang="pt-BR" smtClean="0"/>
              <a:pPr/>
              <a:t>14/06/2013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4905-84B4-4836-B9F1-4C54365B99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DF86-CAB7-4EBF-8027-DB7402C0E429}" type="datetimeFigureOut">
              <a:rPr lang="pt-BR" smtClean="0"/>
              <a:pPr/>
              <a:t>14/06/2013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4905-84B4-4836-B9F1-4C54365B99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DF86-CAB7-4EBF-8027-DB7402C0E429}" type="datetimeFigureOut">
              <a:rPr lang="pt-BR" smtClean="0"/>
              <a:pPr/>
              <a:t>14/06/2013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4905-84B4-4836-B9F1-4C54365B99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DF86-CAB7-4EBF-8027-DB7402C0E429}" type="datetimeFigureOut">
              <a:rPr lang="pt-BR" smtClean="0"/>
              <a:pPr/>
              <a:t>14/06/2013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4905-84B4-4836-B9F1-4C54365B99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DF86-CAB7-4EBF-8027-DB7402C0E429}" type="datetimeFigureOut">
              <a:rPr lang="pt-BR" smtClean="0"/>
              <a:pPr/>
              <a:t>14/06/2013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4905-84B4-4836-B9F1-4C54365B99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4DF86-CAB7-4EBF-8027-DB7402C0E429}" type="datetimeFigureOut">
              <a:rPr lang="pt-BR" smtClean="0"/>
              <a:pPr/>
              <a:t>14/06/2013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A4905-84B4-4836-B9F1-4C54365B99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195736" y="2852936"/>
            <a:ext cx="864096" cy="8640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B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3851920" y="3429000"/>
            <a:ext cx="864096" cy="8640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2195736" y="4869160"/>
            <a:ext cx="864096" cy="8640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Fluxograma: Conector 9"/>
          <p:cNvSpPr/>
          <p:nvPr/>
        </p:nvSpPr>
        <p:spPr>
          <a:xfrm>
            <a:off x="2195736" y="908720"/>
            <a:ext cx="864096" cy="86409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2" name="Conector em curva 11"/>
          <p:cNvCxnSpPr>
            <a:stCxn id="10" idx="6"/>
            <a:endCxn id="5" idx="0"/>
          </p:cNvCxnSpPr>
          <p:nvPr/>
        </p:nvCxnSpPr>
        <p:spPr>
          <a:xfrm>
            <a:off x="3059832" y="1340768"/>
            <a:ext cx="1224136" cy="2088232"/>
          </a:xfrm>
          <a:prstGeom prst="curved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4" idx="4"/>
            <a:endCxn id="6" idx="0"/>
          </p:cNvCxnSpPr>
          <p:nvPr/>
        </p:nvCxnSpPr>
        <p:spPr>
          <a:xfrm>
            <a:off x="2627784" y="3717032"/>
            <a:ext cx="0" cy="1152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em curva 11"/>
          <p:cNvCxnSpPr>
            <a:stCxn id="5" idx="3"/>
            <a:endCxn id="6" idx="6"/>
          </p:cNvCxnSpPr>
          <p:nvPr/>
        </p:nvCxnSpPr>
        <p:spPr>
          <a:xfrm rot="5400000">
            <a:off x="2951820" y="4274564"/>
            <a:ext cx="1134656" cy="918632"/>
          </a:xfrm>
          <a:prstGeom prst="curved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em curva 11"/>
          <p:cNvCxnSpPr>
            <a:stCxn id="10" idx="2"/>
            <a:endCxn id="6" idx="2"/>
          </p:cNvCxnSpPr>
          <p:nvPr/>
        </p:nvCxnSpPr>
        <p:spPr>
          <a:xfrm rot="10800000" flipV="1">
            <a:off x="2195736" y="1340768"/>
            <a:ext cx="12700" cy="3960440"/>
          </a:xfrm>
          <a:prstGeom prst="curvedConnector3">
            <a:avLst>
              <a:gd name="adj1" fmla="val 10371428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stCxn id="10" idx="4"/>
            <a:endCxn id="4" idx="0"/>
          </p:cNvCxnSpPr>
          <p:nvPr/>
        </p:nvCxnSpPr>
        <p:spPr>
          <a:xfrm>
            <a:off x="2627784" y="1772816"/>
            <a:ext cx="0" cy="10801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em curva 11"/>
          <p:cNvCxnSpPr>
            <a:stCxn id="4" idx="2"/>
            <a:endCxn id="10" idx="3"/>
          </p:cNvCxnSpPr>
          <p:nvPr/>
        </p:nvCxnSpPr>
        <p:spPr>
          <a:xfrm rot="10800000" flipH="1">
            <a:off x="2195736" y="1646272"/>
            <a:ext cx="126544" cy="1638712"/>
          </a:xfrm>
          <a:prstGeom prst="curvedConnector4">
            <a:avLst>
              <a:gd name="adj1" fmla="val -180649"/>
              <a:gd name="adj2" fmla="val 59321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em curva 11"/>
          <p:cNvCxnSpPr>
            <a:stCxn id="6" idx="6"/>
            <a:endCxn id="10" idx="6"/>
          </p:cNvCxnSpPr>
          <p:nvPr/>
        </p:nvCxnSpPr>
        <p:spPr>
          <a:xfrm flipV="1">
            <a:off x="3059832" y="1340768"/>
            <a:ext cx="12700" cy="396044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em curva 11"/>
          <p:cNvCxnSpPr>
            <a:stCxn id="6" idx="5"/>
            <a:endCxn id="5" idx="4"/>
          </p:cNvCxnSpPr>
          <p:nvPr/>
        </p:nvCxnSpPr>
        <p:spPr>
          <a:xfrm rot="5400000" flipH="1" flipV="1">
            <a:off x="2951820" y="4274564"/>
            <a:ext cx="1313616" cy="1350680"/>
          </a:xfrm>
          <a:prstGeom prst="curvedConnector3">
            <a:avLst>
              <a:gd name="adj1" fmla="val 1139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icons.iconarchive.com/icons/itzikgur/my-seven/128/Backup-IBM-Server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908720"/>
            <a:ext cx="1219200" cy="1219201"/>
          </a:xfrm>
          <a:prstGeom prst="rect">
            <a:avLst/>
          </a:prstGeom>
          <a:noFill/>
        </p:spPr>
      </p:pic>
      <p:pic>
        <p:nvPicPr>
          <p:cNvPr id="1030" name="Picture 6" descr="http://icons.iconarchive.com/icons/tuziibanez/profesional-red/128/network-drive-connected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1052736"/>
            <a:ext cx="936104" cy="936105"/>
          </a:xfrm>
          <a:prstGeom prst="rect">
            <a:avLst/>
          </a:prstGeom>
          <a:noFill/>
        </p:spPr>
      </p:pic>
      <p:pic>
        <p:nvPicPr>
          <p:cNvPr id="1032" name="Picture 8" descr="http://icons.iconarchive.com/icons/icons-land/vista-hardware-devices/128/Portable-Computer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2924944"/>
            <a:ext cx="504055" cy="504056"/>
          </a:xfrm>
          <a:prstGeom prst="rect">
            <a:avLst/>
          </a:prstGeom>
          <a:noFill/>
        </p:spPr>
      </p:pic>
      <p:cxnSp>
        <p:nvCxnSpPr>
          <p:cNvPr id="11" name="Conector de seta reta 10"/>
          <p:cNvCxnSpPr>
            <a:endCxn id="87" idx="0"/>
          </p:cNvCxnSpPr>
          <p:nvPr/>
        </p:nvCxnSpPr>
        <p:spPr>
          <a:xfrm flipH="1">
            <a:off x="2807804" y="2276872"/>
            <a:ext cx="797231" cy="72008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563888" y="198884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Instituto Xavier</a:t>
            </a:r>
            <a:endParaRPr lang="pt-BR" sz="1200" b="1" dirty="0"/>
          </a:p>
        </p:txBody>
      </p:sp>
      <p:cxnSp>
        <p:nvCxnSpPr>
          <p:cNvPr id="13" name="Conector de seta reta 12"/>
          <p:cNvCxnSpPr>
            <a:stCxn id="108" idx="2"/>
            <a:endCxn id="27" idx="0"/>
          </p:cNvCxnSpPr>
          <p:nvPr/>
        </p:nvCxnSpPr>
        <p:spPr>
          <a:xfrm>
            <a:off x="6480212" y="2265839"/>
            <a:ext cx="0" cy="58709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1028" idx="3"/>
            <a:endCxn id="1030" idx="1"/>
          </p:cNvCxnSpPr>
          <p:nvPr/>
        </p:nvCxnSpPr>
        <p:spPr>
          <a:xfrm>
            <a:off x="4927104" y="1518321"/>
            <a:ext cx="1013048" cy="246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8" descr="http://icons.iconarchive.com/icons/icons-land/vista-hardware-devices/128/Portable-Computer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2852936"/>
            <a:ext cx="504055" cy="504056"/>
          </a:xfrm>
          <a:prstGeom prst="rect">
            <a:avLst/>
          </a:prstGeom>
          <a:noFill/>
        </p:spPr>
      </p:pic>
      <p:pic>
        <p:nvPicPr>
          <p:cNvPr id="28" name="Picture 8" descr="http://icons.iconarchive.com/icons/icons-land/vista-hardware-devices/128/Portable-Computer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6296" y="4077072"/>
            <a:ext cx="504055" cy="504056"/>
          </a:xfrm>
          <a:prstGeom prst="rect">
            <a:avLst/>
          </a:prstGeom>
          <a:noFill/>
        </p:spPr>
      </p:pic>
      <p:pic>
        <p:nvPicPr>
          <p:cNvPr id="29" name="Picture 8" descr="http://icons.iconarchive.com/icons/icons-land/vista-hardware-devices/128/Portable-Computer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5157192"/>
            <a:ext cx="504055" cy="504056"/>
          </a:xfrm>
          <a:prstGeom prst="rect">
            <a:avLst/>
          </a:prstGeom>
          <a:noFill/>
        </p:spPr>
      </p:pic>
      <p:pic>
        <p:nvPicPr>
          <p:cNvPr id="30" name="Picture 8" descr="http://icons.iconarchive.com/icons/icons-land/vista-hardware-devices/128/Portable-Computer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4077072"/>
            <a:ext cx="504055" cy="504056"/>
          </a:xfrm>
          <a:prstGeom prst="rect">
            <a:avLst/>
          </a:prstGeom>
          <a:noFill/>
        </p:spPr>
      </p:pic>
      <p:cxnSp>
        <p:nvCxnSpPr>
          <p:cNvPr id="36" name="Forma 35"/>
          <p:cNvCxnSpPr>
            <a:stCxn id="27" idx="3"/>
            <a:endCxn id="28" idx="0"/>
          </p:cNvCxnSpPr>
          <p:nvPr/>
        </p:nvCxnSpPr>
        <p:spPr>
          <a:xfrm>
            <a:off x="6732239" y="3104964"/>
            <a:ext cx="756085" cy="972108"/>
          </a:xfrm>
          <a:prstGeom prst="curved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>
            <a:endCxn id="30" idx="0"/>
          </p:cNvCxnSpPr>
          <p:nvPr/>
        </p:nvCxnSpPr>
        <p:spPr>
          <a:xfrm>
            <a:off x="6480212" y="3573016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Forma 52"/>
          <p:cNvCxnSpPr>
            <a:stCxn id="143" idx="2"/>
            <a:endCxn id="29" idx="3"/>
          </p:cNvCxnSpPr>
          <p:nvPr/>
        </p:nvCxnSpPr>
        <p:spPr>
          <a:xfrm rot="5400000">
            <a:off x="6798732" y="4719627"/>
            <a:ext cx="623101" cy="756085"/>
          </a:xfrm>
          <a:prstGeom prst="curved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Forma 55"/>
          <p:cNvCxnSpPr>
            <a:stCxn id="29" idx="1"/>
            <a:endCxn id="27" idx="1"/>
          </p:cNvCxnSpPr>
          <p:nvPr/>
        </p:nvCxnSpPr>
        <p:spPr>
          <a:xfrm rot="10800000">
            <a:off x="6228184" y="3104964"/>
            <a:ext cx="12700" cy="2304256"/>
          </a:xfrm>
          <a:prstGeom prst="curvedConnector3">
            <a:avLst>
              <a:gd name="adj1" fmla="val 4800001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>
            <a:stCxn id="146" idx="2"/>
            <a:endCxn id="29" idx="0"/>
          </p:cNvCxnSpPr>
          <p:nvPr/>
        </p:nvCxnSpPr>
        <p:spPr>
          <a:xfrm>
            <a:off x="6480212" y="4786119"/>
            <a:ext cx="0" cy="371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1032" idx="0"/>
          </p:cNvCxnSpPr>
          <p:nvPr/>
        </p:nvCxnSpPr>
        <p:spPr>
          <a:xfrm>
            <a:off x="4319972" y="2276872"/>
            <a:ext cx="0" cy="648072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" descr="http://icons.iconarchive.com/icons/icons-land/vista-hardware-devices/128/Portable-Computer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4201343"/>
            <a:ext cx="504055" cy="504056"/>
          </a:xfrm>
          <a:prstGeom prst="rect">
            <a:avLst/>
          </a:prstGeom>
          <a:noFill/>
        </p:spPr>
      </p:pic>
      <p:pic>
        <p:nvPicPr>
          <p:cNvPr id="88" name="Picture 8" descr="http://icons.iconarchive.com/icons/icons-land/vista-hardware-devices/128/Portable-Computer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873" y="4201343"/>
            <a:ext cx="504055" cy="504056"/>
          </a:xfrm>
          <a:prstGeom prst="rect">
            <a:avLst/>
          </a:prstGeom>
          <a:noFill/>
        </p:spPr>
      </p:pic>
      <p:pic>
        <p:nvPicPr>
          <p:cNvPr id="90" name="Picture 8" descr="http://icons.iconarchive.com/icons/icons-land/vista-hardware-devices/128/Portable-Computer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4201343"/>
            <a:ext cx="504055" cy="504056"/>
          </a:xfrm>
          <a:prstGeom prst="rect">
            <a:avLst/>
          </a:prstGeom>
          <a:noFill/>
        </p:spPr>
      </p:pic>
      <p:cxnSp>
        <p:nvCxnSpPr>
          <p:cNvPr id="91" name="Conector de seta reta 90"/>
          <p:cNvCxnSpPr>
            <a:endCxn id="86" idx="0"/>
          </p:cNvCxnSpPr>
          <p:nvPr/>
        </p:nvCxnSpPr>
        <p:spPr>
          <a:xfrm flipH="1">
            <a:off x="2015716" y="3697287"/>
            <a:ext cx="540060" cy="504056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93"/>
          <p:cNvCxnSpPr>
            <a:stCxn id="142" idx="2"/>
            <a:endCxn id="90" idx="0"/>
          </p:cNvCxnSpPr>
          <p:nvPr/>
        </p:nvCxnSpPr>
        <p:spPr>
          <a:xfrm>
            <a:off x="2807804" y="3705999"/>
            <a:ext cx="0" cy="495344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de seta reta 94"/>
          <p:cNvCxnSpPr>
            <a:endCxn id="88" idx="0"/>
          </p:cNvCxnSpPr>
          <p:nvPr/>
        </p:nvCxnSpPr>
        <p:spPr>
          <a:xfrm>
            <a:off x="3059832" y="3697287"/>
            <a:ext cx="612069" cy="50405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aixaDeTexto 107"/>
          <p:cNvSpPr txBox="1"/>
          <p:nvPr/>
        </p:nvSpPr>
        <p:spPr>
          <a:xfrm>
            <a:off x="5796136" y="198884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Wolverine</a:t>
            </a:r>
            <a:endParaRPr lang="pt-BR" sz="1200" b="1" dirty="0"/>
          </a:p>
        </p:txBody>
      </p:sp>
      <p:sp>
        <p:nvSpPr>
          <p:cNvPr id="116" name="CaixaDeTexto 115"/>
          <p:cNvSpPr txBox="1"/>
          <p:nvPr/>
        </p:nvSpPr>
        <p:spPr>
          <a:xfrm>
            <a:off x="5796136" y="5569495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Fera</a:t>
            </a:r>
            <a:endParaRPr lang="pt-BR" sz="1200" b="1" dirty="0"/>
          </a:p>
        </p:txBody>
      </p:sp>
      <p:sp>
        <p:nvSpPr>
          <p:cNvPr id="141" name="CaixaDeTexto 140"/>
          <p:cNvSpPr txBox="1"/>
          <p:nvPr/>
        </p:nvSpPr>
        <p:spPr>
          <a:xfrm>
            <a:off x="1331640" y="465313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Ciclope</a:t>
            </a:r>
            <a:endParaRPr lang="pt-BR" sz="1200" b="1" dirty="0"/>
          </a:p>
        </p:txBody>
      </p:sp>
      <p:pic>
        <p:nvPicPr>
          <p:cNvPr id="87" name="Picture 8" descr="http://icons.iconarchive.com/icons/icons-land/vista-hardware-devices/128/Portable-Computer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2996952"/>
            <a:ext cx="504055" cy="504056"/>
          </a:xfrm>
          <a:prstGeom prst="rect">
            <a:avLst/>
          </a:prstGeom>
          <a:noFill/>
        </p:spPr>
      </p:pic>
      <p:sp>
        <p:nvSpPr>
          <p:cNvPr id="142" name="CaixaDeTexto 141"/>
          <p:cNvSpPr txBox="1"/>
          <p:nvPr/>
        </p:nvSpPr>
        <p:spPr>
          <a:xfrm>
            <a:off x="2051720" y="342900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Professor Xavier</a:t>
            </a:r>
            <a:endParaRPr lang="pt-BR" sz="1200" b="1" dirty="0"/>
          </a:p>
        </p:txBody>
      </p:sp>
      <p:sp>
        <p:nvSpPr>
          <p:cNvPr id="143" name="CaixaDeTexto 142"/>
          <p:cNvSpPr txBox="1"/>
          <p:nvPr/>
        </p:nvSpPr>
        <p:spPr>
          <a:xfrm>
            <a:off x="6804248" y="450912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Noturno</a:t>
            </a:r>
            <a:endParaRPr lang="pt-BR" sz="1200" b="1" dirty="0"/>
          </a:p>
        </p:txBody>
      </p:sp>
      <p:sp>
        <p:nvSpPr>
          <p:cNvPr id="144" name="CaixaDeTexto 143"/>
          <p:cNvSpPr txBox="1"/>
          <p:nvPr/>
        </p:nvSpPr>
        <p:spPr>
          <a:xfrm>
            <a:off x="3707904" y="3356992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Tempestade</a:t>
            </a:r>
            <a:endParaRPr lang="pt-BR" sz="1200" b="1" dirty="0"/>
          </a:p>
        </p:txBody>
      </p:sp>
      <p:sp>
        <p:nvSpPr>
          <p:cNvPr id="145" name="CaixaDeTexto 144"/>
          <p:cNvSpPr txBox="1"/>
          <p:nvPr/>
        </p:nvSpPr>
        <p:spPr>
          <a:xfrm>
            <a:off x="5796136" y="3284984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 smtClean="0"/>
              <a:t>Gambit</a:t>
            </a:r>
            <a:endParaRPr lang="pt-BR" sz="1200" b="1" dirty="0"/>
          </a:p>
        </p:txBody>
      </p:sp>
      <p:sp>
        <p:nvSpPr>
          <p:cNvPr id="146" name="CaixaDeTexto 145"/>
          <p:cNvSpPr txBox="1"/>
          <p:nvPr/>
        </p:nvSpPr>
        <p:spPr>
          <a:xfrm>
            <a:off x="5796136" y="450912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Vampira</a:t>
            </a:r>
            <a:endParaRPr lang="pt-BR" sz="1200" b="1" dirty="0"/>
          </a:p>
        </p:txBody>
      </p:sp>
      <p:sp>
        <p:nvSpPr>
          <p:cNvPr id="147" name="CaixaDeTexto 146"/>
          <p:cNvSpPr txBox="1"/>
          <p:nvPr/>
        </p:nvSpPr>
        <p:spPr>
          <a:xfrm>
            <a:off x="2123728" y="465313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Jean Gray</a:t>
            </a:r>
            <a:endParaRPr lang="pt-BR" sz="1200" b="1" dirty="0"/>
          </a:p>
        </p:txBody>
      </p:sp>
      <p:sp>
        <p:nvSpPr>
          <p:cNvPr id="148" name="CaixaDeTexto 147"/>
          <p:cNvSpPr txBox="1"/>
          <p:nvPr/>
        </p:nvSpPr>
        <p:spPr>
          <a:xfrm>
            <a:off x="2987824" y="465313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Mística</a:t>
            </a:r>
            <a:endParaRPr lang="pt-BR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icons.iconarchive.com/icons/itzikgur/my-seven/128/Backup-IBM-Server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908720"/>
            <a:ext cx="1219200" cy="1219201"/>
          </a:xfrm>
          <a:prstGeom prst="rect">
            <a:avLst/>
          </a:prstGeom>
          <a:noFill/>
        </p:spPr>
      </p:pic>
      <p:pic>
        <p:nvPicPr>
          <p:cNvPr id="1030" name="Picture 6" descr="http://icons.iconarchive.com/icons/tuziibanez/profesional-red/128/network-drive-connected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1052736"/>
            <a:ext cx="936104" cy="936105"/>
          </a:xfrm>
          <a:prstGeom prst="rect">
            <a:avLst/>
          </a:prstGeom>
          <a:noFill/>
        </p:spPr>
      </p:pic>
      <p:pic>
        <p:nvPicPr>
          <p:cNvPr id="1032" name="Picture 8" descr="http://icons.iconarchive.com/icons/icons-land/vista-hardware-devices/128/Portable-Computer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2924944"/>
            <a:ext cx="504055" cy="504056"/>
          </a:xfrm>
          <a:prstGeom prst="rect">
            <a:avLst/>
          </a:prstGeom>
          <a:noFill/>
        </p:spPr>
      </p:pic>
      <p:cxnSp>
        <p:nvCxnSpPr>
          <p:cNvPr id="11" name="Conector de seta reta 10"/>
          <p:cNvCxnSpPr>
            <a:endCxn id="87" idx="0"/>
          </p:cNvCxnSpPr>
          <p:nvPr/>
        </p:nvCxnSpPr>
        <p:spPr>
          <a:xfrm flipH="1">
            <a:off x="2807804" y="2276872"/>
            <a:ext cx="797231" cy="72008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563888" y="198884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Xavier </a:t>
            </a:r>
            <a:r>
              <a:rPr lang="pt-BR" sz="1200" b="1" dirty="0" err="1" smtClean="0"/>
              <a:t>Institute</a:t>
            </a:r>
            <a:endParaRPr lang="pt-BR" sz="1200" b="1" dirty="0"/>
          </a:p>
        </p:txBody>
      </p:sp>
      <p:cxnSp>
        <p:nvCxnSpPr>
          <p:cNvPr id="13" name="Conector de seta reta 12"/>
          <p:cNvCxnSpPr>
            <a:stCxn id="108" idx="2"/>
            <a:endCxn id="27" idx="0"/>
          </p:cNvCxnSpPr>
          <p:nvPr/>
        </p:nvCxnSpPr>
        <p:spPr>
          <a:xfrm>
            <a:off x="6480212" y="2265839"/>
            <a:ext cx="0" cy="58709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1028" idx="3"/>
            <a:endCxn id="1030" idx="1"/>
          </p:cNvCxnSpPr>
          <p:nvPr/>
        </p:nvCxnSpPr>
        <p:spPr>
          <a:xfrm>
            <a:off x="4927104" y="1518321"/>
            <a:ext cx="1013048" cy="246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8" descr="http://icons.iconarchive.com/icons/icons-land/vista-hardware-devices/128/Portable-Computer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2852936"/>
            <a:ext cx="504055" cy="504056"/>
          </a:xfrm>
          <a:prstGeom prst="rect">
            <a:avLst/>
          </a:prstGeom>
          <a:noFill/>
        </p:spPr>
      </p:pic>
      <p:pic>
        <p:nvPicPr>
          <p:cNvPr id="28" name="Picture 8" descr="http://icons.iconarchive.com/icons/icons-land/vista-hardware-devices/128/Portable-Computer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6296" y="4077072"/>
            <a:ext cx="504055" cy="504056"/>
          </a:xfrm>
          <a:prstGeom prst="rect">
            <a:avLst/>
          </a:prstGeom>
          <a:noFill/>
        </p:spPr>
      </p:pic>
      <p:pic>
        <p:nvPicPr>
          <p:cNvPr id="29" name="Picture 8" descr="http://icons.iconarchive.com/icons/icons-land/vista-hardware-devices/128/Portable-Computer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5157192"/>
            <a:ext cx="504055" cy="504056"/>
          </a:xfrm>
          <a:prstGeom prst="rect">
            <a:avLst/>
          </a:prstGeom>
          <a:noFill/>
        </p:spPr>
      </p:pic>
      <p:pic>
        <p:nvPicPr>
          <p:cNvPr id="30" name="Picture 8" descr="http://icons.iconarchive.com/icons/icons-land/vista-hardware-devices/128/Portable-Computer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4077072"/>
            <a:ext cx="504055" cy="504056"/>
          </a:xfrm>
          <a:prstGeom prst="rect">
            <a:avLst/>
          </a:prstGeom>
          <a:noFill/>
        </p:spPr>
      </p:pic>
      <p:cxnSp>
        <p:nvCxnSpPr>
          <p:cNvPr id="36" name="Forma 35"/>
          <p:cNvCxnSpPr>
            <a:stCxn id="27" idx="3"/>
            <a:endCxn id="28" idx="0"/>
          </p:cNvCxnSpPr>
          <p:nvPr/>
        </p:nvCxnSpPr>
        <p:spPr>
          <a:xfrm>
            <a:off x="6732239" y="3104964"/>
            <a:ext cx="756085" cy="972108"/>
          </a:xfrm>
          <a:prstGeom prst="curved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>
            <a:endCxn id="30" idx="0"/>
          </p:cNvCxnSpPr>
          <p:nvPr/>
        </p:nvCxnSpPr>
        <p:spPr>
          <a:xfrm>
            <a:off x="6480212" y="3573016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Forma 52"/>
          <p:cNvCxnSpPr>
            <a:stCxn id="143" idx="2"/>
            <a:endCxn id="29" idx="3"/>
          </p:cNvCxnSpPr>
          <p:nvPr/>
        </p:nvCxnSpPr>
        <p:spPr>
          <a:xfrm rot="5400000">
            <a:off x="6798732" y="4719627"/>
            <a:ext cx="623101" cy="756085"/>
          </a:xfrm>
          <a:prstGeom prst="curved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Forma 55"/>
          <p:cNvCxnSpPr>
            <a:stCxn id="29" idx="1"/>
            <a:endCxn id="27" idx="1"/>
          </p:cNvCxnSpPr>
          <p:nvPr/>
        </p:nvCxnSpPr>
        <p:spPr>
          <a:xfrm rot="10800000">
            <a:off x="6228184" y="3104964"/>
            <a:ext cx="12700" cy="2304256"/>
          </a:xfrm>
          <a:prstGeom prst="curvedConnector3">
            <a:avLst>
              <a:gd name="adj1" fmla="val 4800001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>
            <a:stCxn id="146" idx="2"/>
            <a:endCxn id="29" idx="0"/>
          </p:cNvCxnSpPr>
          <p:nvPr/>
        </p:nvCxnSpPr>
        <p:spPr>
          <a:xfrm>
            <a:off x="6480212" y="4786119"/>
            <a:ext cx="0" cy="371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1032" idx="0"/>
          </p:cNvCxnSpPr>
          <p:nvPr/>
        </p:nvCxnSpPr>
        <p:spPr>
          <a:xfrm>
            <a:off x="4319972" y="2276872"/>
            <a:ext cx="0" cy="648072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" descr="http://icons.iconarchive.com/icons/icons-land/vista-hardware-devices/128/Portable-Computer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4201343"/>
            <a:ext cx="504055" cy="504056"/>
          </a:xfrm>
          <a:prstGeom prst="rect">
            <a:avLst/>
          </a:prstGeom>
          <a:noFill/>
        </p:spPr>
      </p:pic>
      <p:pic>
        <p:nvPicPr>
          <p:cNvPr id="88" name="Picture 8" descr="http://icons.iconarchive.com/icons/icons-land/vista-hardware-devices/128/Portable-Computer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873" y="4201343"/>
            <a:ext cx="504055" cy="504056"/>
          </a:xfrm>
          <a:prstGeom prst="rect">
            <a:avLst/>
          </a:prstGeom>
          <a:noFill/>
        </p:spPr>
      </p:pic>
      <p:pic>
        <p:nvPicPr>
          <p:cNvPr id="90" name="Picture 8" descr="http://icons.iconarchive.com/icons/icons-land/vista-hardware-devices/128/Portable-Computer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4201343"/>
            <a:ext cx="504055" cy="504056"/>
          </a:xfrm>
          <a:prstGeom prst="rect">
            <a:avLst/>
          </a:prstGeom>
          <a:noFill/>
        </p:spPr>
      </p:pic>
      <p:cxnSp>
        <p:nvCxnSpPr>
          <p:cNvPr id="91" name="Conector de seta reta 90"/>
          <p:cNvCxnSpPr>
            <a:endCxn id="86" idx="0"/>
          </p:cNvCxnSpPr>
          <p:nvPr/>
        </p:nvCxnSpPr>
        <p:spPr>
          <a:xfrm flipH="1">
            <a:off x="2015716" y="3697287"/>
            <a:ext cx="540060" cy="504056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93"/>
          <p:cNvCxnSpPr>
            <a:stCxn id="142" idx="2"/>
            <a:endCxn id="90" idx="0"/>
          </p:cNvCxnSpPr>
          <p:nvPr/>
        </p:nvCxnSpPr>
        <p:spPr>
          <a:xfrm>
            <a:off x="2807804" y="3705999"/>
            <a:ext cx="0" cy="495344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de seta reta 94"/>
          <p:cNvCxnSpPr>
            <a:endCxn id="88" idx="0"/>
          </p:cNvCxnSpPr>
          <p:nvPr/>
        </p:nvCxnSpPr>
        <p:spPr>
          <a:xfrm>
            <a:off x="3059832" y="3697287"/>
            <a:ext cx="612069" cy="50405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aixaDeTexto 107"/>
          <p:cNvSpPr txBox="1"/>
          <p:nvPr/>
        </p:nvSpPr>
        <p:spPr>
          <a:xfrm>
            <a:off x="5796136" y="198884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Wolverine</a:t>
            </a:r>
            <a:endParaRPr lang="pt-BR" sz="1200" b="1" dirty="0"/>
          </a:p>
        </p:txBody>
      </p:sp>
      <p:sp>
        <p:nvSpPr>
          <p:cNvPr id="116" name="CaixaDeTexto 115"/>
          <p:cNvSpPr txBox="1"/>
          <p:nvPr/>
        </p:nvSpPr>
        <p:spPr>
          <a:xfrm>
            <a:off x="5796136" y="5569495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 smtClean="0"/>
              <a:t>Beast</a:t>
            </a:r>
            <a:endParaRPr lang="pt-BR" sz="1200" b="1" dirty="0"/>
          </a:p>
        </p:txBody>
      </p:sp>
      <p:sp>
        <p:nvSpPr>
          <p:cNvPr id="141" name="CaixaDeTexto 140"/>
          <p:cNvSpPr txBox="1"/>
          <p:nvPr/>
        </p:nvSpPr>
        <p:spPr>
          <a:xfrm>
            <a:off x="1331640" y="465313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 smtClean="0"/>
              <a:t>Cyclops</a:t>
            </a:r>
            <a:endParaRPr lang="pt-BR" sz="1200" b="1" dirty="0"/>
          </a:p>
        </p:txBody>
      </p:sp>
      <p:pic>
        <p:nvPicPr>
          <p:cNvPr id="87" name="Picture 8" descr="http://icons.iconarchive.com/icons/icons-land/vista-hardware-devices/128/Portable-Computer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2996952"/>
            <a:ext cx="504055" cy="504056"/>
          </a:xfrm>
          <a:prstGeom prst="rect">
            <a:avLst/>
          </a:prstGeom>
          <a:noFill/>
        </p:spPr>
      </p:pic>
      <p:sp>
        <p:nvSpPr>
          <p:cNvPr id="142" name="CaixaDeTexto 141"/>
          <p:cNvSpPr txBox="1"/>
          <p:nvPr/>
        </p:nvSpPr>
        <p:spPr>
          <a:xfrm>
            <a:off x="2051720" y="342900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Professor Xavier</a:t>
            </a:r>
            <a:endParaRPr lang="pt-BR" sz="1200" b="1" dirty="0"/>
          </a:p>
        </p:txBody>
      </p:sp>
      <p:sp>
        <p:nvSpPr>
          <p:cNvPr id="143" name="CaixaDeTexto 142"/>
          <p:cNvSpPr txBox="1"/>
          <p:nvPr/>
        </p:nvSpPr>
        <p:spPr>
          <a:xfrm>
            <a:off x="6804248" y="450912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 smtClean="0"/>
              <a:t>Nightcrawler</a:t>
            </a:r>
            <a:endParaRPr lang="pt-BR" sz="1200" b="1" dirty="0"/>
          </a:p>
        </p:txBody>
      </p:sp>
      <p:sp>
        <p:nvSpPr>
          <p:cNvPr id="144" name="CaixaDeTexto 143"/>
          <p:cNvSpPr txBox="1"/>
          <p:nvPr/>
        </p:nvSpPr>
        <p:spPr>
          <a:xfrm>
            <a:off x="3707904" y="3356992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 smtClean="0"/>
              <a:t>Storm</a:t>
            </a:r>
            <a:endParaRPr lang="pt-BR" sz="1200" b="1" dirty="0"/>
          </a:p>
        </p:txBody>
      </p:sp>
      <p:sp>
        <p:nvSpPr>
          <p:cNvPr id="145" name="CaixaDeTexto 144"/>
          <p:cNvSpPr txBox="1"/>
          <p:nvPr/>
        </p:nvSpPr>
        <p:spPr>
          <a:xfrm>
            <a:off x="5796136" y="3284984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 smtClean="0"/>
              <a:t>Gambit</a:t>
            </a:r>
            <a:endParaRPr lang="pt-BR" sz="1200" b="1" dirty="0"/>
          </a:p>
        </p:txBody>
      </p:sp>
      <p:sp>
        <p:nvSpPr>
          <p:cNvPr id="146" name="CaixaDeTexto 145"/>
          <p:cNvSpPr txBox="1"/>
          <p:nvPr/>
        </p:nvSpPr>
        <p:spPr>
          <a:xfrm>
            <a:off x="5796136" y="450912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Rogue</a:t>
            </a:r>
            <a:endParaRPr lang="pt-BR" sz="1200" b="1" dirty="0"/>
          </a:p>
        </p:txBody>
      </p:sp>
      <p:sp>
        <p:nvSpPr>
          <p:cNvPr id="147" name="CaixaDeTexto 146"/>
          <p:cNvSpPr txBox="1"/>
          <p:nvPr/>
        </p:nvSpPr>
        <p:spPr>
          <a:xfrm>
            <a:off x="2123728" y="465313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Jean Gray</a:t>
            </a:r>
            <a:endParaRPr lang="pt-BR" sz="1200" b="1" dirty="0"/>
          </a:p>
        </p:txBody>
      </p:sp>
      <p:sp>
        <p:nvSpPr>
          <p:cNvPr id="148" name="CaixaDeTexto 147"/>
          <p:cNvSpPr txBox="1"/>
          <p:nvPr/>
        </p:nvSpPr>
        <p:spPr>
          <a:xfrm>
            <a:off x="2987824" y="465313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 smtClean="0"/>
              <a:t>Mystique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236848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http://icons.iconarchive.com/icons/icons-land/vista-hardware-devices/128/Portable-Computer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4221088"/>
            <a:ext cx="1368150" cy="1368152"/>
          </a:xfrm>
          <a:prstGeom prst="rect">
            <a:avLst/>
          </a:prstGeom>
          <a:noFill/>
        </p:spPr>
      </p:pic>
      <p:pic>
        <p:nvPicPr>
          <p:cNvPr id="1026" name="Picture 2" descr="F:\mybackups\Educacao\Mestrado-UFF\Git\dyevc\DyeVC\src\main\resources\br\uff\ic\dyevc\images\splas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5157192"/>
            <a:ext cx="360040" cy="357226"/>
          </a:xfrm>
          <a:prstGeom prst="roundRect">
            <a:avLst>
              <a:gd name="adj" fmla="val 18257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pic>
        <p:nvPicPr>
          <p:cNvPr id="6" name="Picture 8" descr="http://icons.iconarchive.com/icons/icons-land/vista-hardware-devices/128/Portable-Computer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0347" y="4210202"/>
            <a:ext cx="1368150" cy="1368152"/>
          </a:xfrm>
          <a:prstGeom prst="rect">
            <a:avLst/>
          </a:prstGeom>
          <a:noFill/>
        </p:spPr>
      </p:pic>
      <p:pic>
        <p:nvPicPr>
          <p:cNvPr id="7" name="Picture 2" descr="F:\mybackups\Educacao\Mestrado-UFF\Git\dyevc\DyeVC\src\main\resources\br\uff\ic\dyevc\images\splas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6092" y="5157192"/>
            <a:ext cx="360040" cy="357226"/>
          </a:xfrm>
          <a:prstGeom prst="roundRect">
            <a:avLst>
              <a:gd name="adj" fmla="val 18257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pic>
        <p:nvPicPr>
          <p:cNvPr id="10" name="Picture 8" descr="http://icons.iconarchive.com/icons/icons-land/vista-hardware-devices/128/Portable-Computer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4221088"/>
            <a:ext cx="1368150" cy="1368152"/>
          </a:xfrm>
          <a:prstGeom prst="rect">
            <a:avLst/>
          </a:prstGeom>
          <a:noFill/>
        </p:spPr>
      </p:pic>
      <p:pic>
        <p:nvPicPr>
          <p:cNvPr id="11" name="Picture 2" descr="F:\mybackups\Educacao\Mestrado-UFF\Git\dyevc\DyeVC\src\main\resources\br\uff\ic\dyevc\images\splas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5157192"/>
            <a:ext cx="360040" cy="357226"/>
          </a:xfrm>
          <a:prstGeom prst="roundRect">
            <a:avLst>
              <a:gd name="adj" fmla="val 18257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sp>
        <p:nvSpPr>
          <p:cNvPr id="13" name="CaixaDeTexto 12"/>
          <p:cNvSpPr txBox="1"/>
          <p:nvPr/>
        </p:nvSpPr>
        <p:spPr>
          <a:xfrm>
            <a:off x="3347864" y="2348880"/>
            <a:ext cx="172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DyeVC</a:t>
            </a:r>
            <a:r>
              <a:rPr lang="pt-BR" dirty="0" smtClean="0"/>
              <a:t> Database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873808" y="5517232"/>
            <a:ext cx="140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DyeVC</a:t>
            </a:r>
            <a:r>
              <a:rPr lang="pt-BR" dirty="0" smtClean="0"/>
              <a:t> </a:t>
            </a:r>
            <a:r>
              <a:rPr lang="pt-BR" dirty="0" err="1" smtClean="0"/>
              <a:t>Agent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3529990" y="5517232"/>
            <a:ext cx="140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DyeVC</a:t>
            </a:r>
            <a:r>
              <a:rPr lang="pt-BR" dirty="0" smtClean="0"/>
              <a:t> </a:t>
            </a:r>
            <a:r>
              <a:rPr lang="pt-BR" dirty="0" err="1" smtClean="0"/>
              <a:t>Agent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5114166" y="5517232"/>
            <a:ext cx="140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DyeVC</a:t>
            </a:r>
            <a:r>
              <a:rPr lang="pt-BR" dirty="0" smtClean="0"/>
              <a:t> </a:t>
            </a:r>
            <a:r>
              <a:rPr lang="pt-BR" dirty="0" err="1" smtClean="0"/>
              <a:t>Agent</a:t>
            </a:r>
            <a:endParaRPr lang="pt-BR" dirty="0"/>
          </a:p>
        </p:txBody>
      </p:sp>
      <p:cxnSp>
        <p:nvCxnSpPr>
          <p:cNvPr id="18" name="Conector angulado 17"/>
          <p:cNvCxnSpPr>
            <a:stCxn id="4" idx="0"/>
            <a:endCxn id="13" idx="2"/>
          </p:cNvCxnSpPr>
          <p:nvPr/>
        </p:nvCxnSpPr>
        <p:spPr>
          <a:xfrm rot="5400000" flipH="1" flipV="1">
            <a:off x="2649223" y="2660768"/>
            <a:ext cx="1502876" cy="161776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do 19"/>
          <p:cNvCxnSpPr>
            <a:stCxn id="10" idx="0"/>
            <a:endCxn id="13" idx="2"/>
          </p:cNvCxnSpPr>
          <p:nvPr/>
        </p:nvCxnSpPr>
        <p:spPr>
          <a:xfrm rot="16200000" flipV="1">
            <a:off x="4269403" y="2658352"/>
            <a:ext cx="1502876" cy="162259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do 20"/>
          <p:cNvCxnSpPr>
            <a:stCxn id="6" idx="0"/>
            <a:endCxn id="13" idx="2"/>
          </p:cNvCxnSpPr>
          <p:nvPr/>
        </p:nvCxnSpPr>
        <p:spPr>
          <a:xfrm rot="5400000" flipH="1" flipV="1">
            <a:off x="3460987" y="3461647"/>
            <a:ext cx="1491990" cy="512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uxograma: Disco magnético 30"/>
          <p:cNvSpPr/>
          <p:nvPr/>
        </p:nvSpPr>
        <p:spPr>
          <a:xfrm>
            <a:off x="3851920" y="1340768"/>
            <a:ext cx="792088" cy="1008112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899592" y="3068960"/>
            <a:ext cx="54726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1115616" y="2996952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1619672" y="2996952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2195736" y="2348880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331640" y="2996952"/>
            <a:ext cx="144016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899592" y="2276872"/>
            <a:ext cx="547260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10" idx="0"/>
          </p:cNvCxnSpPr>
          <p:nvPr/>
        </p:nvCxnSpPr>
        <p:spPr>
          <a:xfrm flipV="1">
            <a:off x="1403648" y="2708920"/>
            <a:ext cx="144016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1547664" y="2708920"/>
            <a:ext cx="54726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1907704" y="2636912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/>
          <p:cNvCxnSpPr/>
          <p:nvPr/>
        </p:nvCxnSpPr>
        <p:spPr>
          <a:xfrm flipV="1">
            <a:off x="1403648" y="2420888"/>
            <a:ext cx="288032" cy="576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>
            <a:off x="1691680" y="2420888"/>
            <a:ext cx="54726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>
            <a:off x="2339752" y="1124744"/>
            <a:ext cx="0" cy="32403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>
            <a:off x="2483768" y="1196752"/>
            <a:ext cx="0" cy="3168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899592" y="3068960"/>
            <a:ext cx="54726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 flipV="1">
            <a:off x="2483768" y="2708920"/>
            <a:ext cx="288032" cy="360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2771800" y="2708920"/>
            <a:ext cx="30963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V="1">
            <a:off x="1259632" y="2348880"/>
            <a:ext cx="576064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>
            <a:off x="1824038" y="2345531"/>
            <a:ext cx="3468042" cy="33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40" idx="0"/>
          </p:cNvCxnSpPr>
          <p:nvPr/>
        </p:nvCxnSpPr>
        <p:spPr>
          <a:xfrm flipV="1">
            <a:off x="1331640" y="1988840"/>
            <a:ext cx="792088" cy="1008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>
            <a:off x="2123728" y="1988840"/>
            <a:ext cx="25922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39"/>
          <p:cNvSpPr/>
          <p:nvPr/>
        </p:nvSpPr>
        <p:spPr>
          <a:xfrm>
            <a:off x="1259632" y="2996952"/>
            <a:ext cx="144016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2411760" y="2996952"/>
            <a:ext cx="144016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6384731" y="2852936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latin typeface="Arial" pitchFamily="34" charset="0"/>
                <a:cs typeface="Arial" pitchFamily="34" charset="0"/>
              </a:rPr>
              <a:t>Mistica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pt-BR" sz="1400" dirty="0" err="1" smtClean="0">
                <a:latin typeface="Arial" pitchFamily="34" charset="0"/>
                <a:cs typeface="Arial" pitchFamily="34" charset="0"/>
              </a:rPr>
              <a:t>master</a:t>
            </a:r>
            <a:endParaRPr lang="pt-B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5868144" y="2492896"/>
            <a:ext cx="1737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latin typeface="Arial" pitchFamily="34" charset="0"/>
                <a:cs typeface="Arial" pitchFamily="34" charset="0"/>
              </a:rPr>
              <a:t>Mistica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pt-BR" sz="1400" dirty="0" err="1" smtClean="0">
                <a:latin typeface="Arial" pitchFamily="34" charset="0"/>
                <a:cs typeface="Arial" pitchFamily="34" charset="0"/>
              </a:rPr>
              <a:t>novasideias</a:t>
            </a:r>
            <a:endParaRPr lang="pt-B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5364088" y="2132856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latin typeface="Arial" pitchFamily="34" charset="0"/>
                <a:cs typeface="Arial" pitchFamily="34" charset="0"/>
              </a:rPr>
              <a:t>Mistica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/issue35</a:t>
            </a:r>
            <a:endParaRPr lang="pt-B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4788024" y="1772816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Arial" pitchFamily="34" charset="0"/>
                <a:cs typeface="Arial" pitchFamily="34" charset="0"/>
              </a:rPr>
              <a:t>Noturno/</a:t>
            </a:r>
            <a:r>
              <a:rPr lang="pt-BR" sz="1400" dirty="0" err="1" smtClean="0">
                <a:latin typeface="Arial" pitchFamily="34" charset="0"/>
                <a:cs typeface="Arial" pitchFamily="34" charset="0"/>
              </a:rPr>
              <a:t>master</a:t>
            </a:r>
            <a:endParaRPr lang="pt-B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1547664" y="2996952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1835696" y="2996952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2123728" y="2276872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/>
          <p:cNvSpPr/>
          <p:nvPr/>
        </p:nvSpPr>
        <p:spPr>
          <a:xfrm>
            <a:off x="2699792" y="2276872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2987824" y="1916832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3275856" y="2636912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lipse 58"/>
          <p:cNvSpPr/>
          <p:nvPr/>
        </p:nvSpPr>
        <p:spPr>
          <a:xfrm>
            <a:off x="3563888" y="2996952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/>
          <p:cNvSpPr/>
          <p:nvPr/>
        </p:nvSpPr>
        <p:spPr>
          <a:xfrm>
            <a:off x="3851920" y="2636912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/>
          <p:cNvSpPr/>
          <p:nvPr/>
        </p:nvSpPr>
        <p:spPr>
          <a:xfrm>
            <a:off x="4139952" y="1916832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>
            <a:off x="4427984" y="2636912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/>
          <p:cNvSpPr/>
          <p:nvPr/>
        </p:nvSpPr>
        <p:spPr>
          <a:xfrm>
            <a:off x="4716016" y="2996952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4" name="Conector reto 63"/>
          <p:cNvCxnSpPr>
            <a:endCxn id="95" idx="0"/>
          </p:cNvCxnSpPr>
          <p:nvPr/>
        </p:nvCxnSpPr>
        <p:spPr>
          <a:xfrm>
            <a:off x="4716016" y="1988840"/>
            <a:ext cx="792088" cy="1008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endCxn id="96" idx="0"/>
          </p:cNvCxnSpPr>
          <p:nvPr/>
        </p:nvCxnSpPr>
        <p:spPr>
          <a:xfrm>
            <a:off x="5292080" y="2348880"/>
            <a:ext cx="504056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>
            <a:endCxn id="97" idx="0"/>
          </p:cNvCxnSpPr>
          <p:nvPr/>
        </p:nvCxnSpPr>
        <p:spPr>
          <a:xfrm>
            <a:off x="5868144" y="2708920"/>
            <a:ext cx="216024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ixaDeTexto 83"/>
          <p:cNvSpPr txBox="1"/>
          <p:nvPr/>
        </p:nvSpPr>
        <p:spPr>
          <a:xfrm>
            <a:off x="1403648" y="306896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2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CaixaDeTexto 84"/>
          <p:cNvSpPr txBox="1"/>
          <p:nvPr/>
        </p:nvSpPr>
        <p:spPr>
          <a:xfrm>
            <a:off x="1638078" y="306896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3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1979712" y="234888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4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CaixaDeTexto 86"/>
          <p:cNvSpPr txBox="1"/>
          <p:nvPr/>
        </p:nvSpPr>
        <p:spPr>
          <a:xfrm>
            <a:off x="2555776" y="234888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6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CaixaDeTexto 87"/>
          <p:cNvSpPr txBox="1"/>
          <p:nvPr/>
        </p:nvSpPr>
        <p:spPr>
          <a:xfrm>
            <a:off x="2843808" y="198884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7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CaixaDeTexto 88"/>
          <p:cNvSpPr txBox="1"/>
          <p:nvPr/>
        </p:nvSpPr>
        <p:spPr>
          <a:xfrm>
            <a:off x="3923928" y="1988840"/>
            <a:ext cx="343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11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CaixaDeTexto 89"/>
          <p:cNvSpPr txBox="1"/>
          <p:nvPr/>
        </p:nvSpPr>
        <p:spPr>
          <a:xfrm>
            <a:off x="3131840" y="270892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8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CaixaDeTexto 90"/>
          <p:cNvSpPr txBox="1"/>
          <p:nvPr/>
        </p:nvSpPr>
        <p:spPr>
          <a:xfrm>
            <a:off x="3419872" y="306896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9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CaixaDeTexto 91"/>
          <p:cNvSpPr txBox="1"/>
          <p:nvPr/>
        </p:nvSpPr>
        <p:spPr>
          <a:xfrm>
            <a:off x="3635896" y="2708920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10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CaixaDeTexto 92"/>
          <p:cNvSpPr txBox="1"/>
          <p:nvPr/>
        </p:nvSpPr>
        <p:spPr>
          <a:xfrm>
            <a:off x="4211960" y="2708920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12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Elipse 94"/>
          <p:cNvSpPr/>
          <p:nvPr/>
        </p:nvSpPr>
        <p:spPr>
          <a:xfrm>
            <a:off x="5436096" y="2996952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5724128" y="2996952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Elipse 96"/>
          <p:cNvSpPr/>
          <p:nvPr/>
        </p:nvSpPr>
        <p:spPr>
          <a:xfrm>
            <a:off x="6012160" y="2996952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CaixaDeTexto 103"/>
          <p:cNvSpPr txBox="1"/>
          <p:nvPr/>
        </p:nvSpPr>
        <p:spPr>
          <a:xfrm>
            <a:off x="4499992" y="3068960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13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CaixaDeTexto 104"/>
          <p:cNvSpPr txBox="1"/>
          <p:nvPr/>
        </p:nvSpPr>
        <p:spPr>
          <a:xfrm>
            <a:off x="5220072" y="3068960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14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CaixaDeTexto 105"/>
          <p:cNvSpPr txBox="1"/>
          <p:nvPr/>
        </p:nvSpPr>
        <p:spPr>
          <a:xfrm>
            <a:off x="5508104" y="3068960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15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CaixaDeTexto 106"/>
          <p:cNvSpPr txBox="1"/>
          <p:nvPr/>
        </p:nvSpPr>
        <p:spPr>
          <a:xfrm>
            <a:off x="5796136" y="3068960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16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CaixaDeTexto 107"/>
          <p:cNvSpPr txBox="1"/>
          <p:nvPr/>
        </p:nvSpPr>
        <p:spPr>
          <a:xfrm>
            <a:off x="1115616" y="306896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1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CaixaDeTexto 108"/>
          <p:cNvSpPr txBox="1"/>
          <p:nvPr/>
        </p:nvSpPr>
        <p:spPr>
          <a:xfrm>
            <a:off x="2267744" y="306896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5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60</Words>
  <Application>Microsoft Office PowerPoint</Application>
  <PresentationFormat>Apresentação na tela (4:3)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Cristiano</dc:creator>
  <cp:lastModifiedBy>Cristiano Cesario</cp:lastModifiedBy>
  <cp:revision>72</cp:revision>
  <dcterms:created xsi:type="dcterms:W3CDTF">2012-11-11T18:38:05Z</dcterms:created>
  <dcterms:modified xsi:type="dcterms:W3CDTF">2013-06-14T23:38:33Z</dcterms:modified>
</cp:coreProperties>
</file>